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59" r:id="rId5"/>
    <p:sldId id="274" r:id="rId6"/>
    <p:sldId id="261" r:id="rId7"/>
    <p:sldId id="275" r:id="rId8"/>
    <p:sldId id="262" r:id="rId9"/>
    <p:sldId id="276" r:id="rId10"/>
    <p:sldId id="268" r:id="rId11"/>
    <p:sldId id="277" r:id="rId12"/>
    <p:sldId id="278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63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400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5964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188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205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0277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5996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8385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229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142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638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16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394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905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285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787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034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EB7D450-90DA-44D9-AFC2-4A913F2E6584}" type="datetimeFigureOut">
              <a:rPr lang="sk-SK" smtClean="0"/>
              <a:t>3.12.2014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0680-E56F-432C-9189-88C9D77AA0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0703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8290" y="2395470"/>
            <a:ext cx="8825658" cy="2575094"/>
          </a:xfrm>
        </p:spPr>
        <p:txBody>
          <a:bodyPr>
            <a:normAutofit/>
          </a:bodyPr>
          <a:lstStyle/>
          <a:p>
            <a:pPr algn="ctr"/>
            <a:r>
              <a:rPr lang="sk-SK" sz="4000" b="1" dirty="0" err="1" smtClean="0">
                <a:solidFill>
                  <a:schemeClr val="tx1"/>
                </a:solidFill>
              </a:rPr>
              <a:t>Workplace</a:t>
            </a:r>
            <a:r>
              <a:rPr lang="sk-SK" sz="4000" b="1" dirty="0" smtClean="0">
                <a:solidFill>
                  <a:schemeClr val="tx1"/>
                </a:solidFill>
              </a:rPr>
              <a:t> </a:t>
            </a:r>
            <a:r>
              <a:rPr lang="sk-SK" sz="4000" b="1" dirty="0" err="1" smtClean="0">
                <a:solidFill>
                  <a:schemeClr val="tx1"/>
                </a:solidFill>
              </a:rPr>
              <a:t>training</a:t>
            </a:r>
            <a:r>
              <a:rPr lang="sk-SK" sz="4000" b="1" dirty="0" smtClean="0">
                <a:solidFill>
                  <a:schemeClr val="tx1"/>
                </a:solidFill>
              </a:rPr>
              <a:t> at </a:t>
            </a:r>
            <a:r>
              <a:rPr lang="sk-SK" sz="4000" b="1" dirty="0" err="1" smtClean="0">
                <a:solidFill>
                  <a:schemeClr val="tx1"/>
                </a:solidFill>
              </a:rPr>
              <a:t>the</a:t>
            </a:r>
            <a:r>
              <a:rPr lang="sk-SK" sz="4000" b="1" dirty="0" smtClean="0">
                <a:solidFill>
                  <a:schemeClr val="tx1"/>
                </a:solidFill>
              </a:rPr>
              <a:t> </a:t>
            </a:r>
            <a:r>
              <a:rPr lang="sk-SK" sz="4000" b="1" dirty="0" err="1" smtClean="0">
                <a:solidFill>
                  <a:schemeClr val="tx1"/>
                </a:solidFill>
              </a:rPr>
              <a:t>Faculty</a:t>
            </a:r>
            <a:r>
              <a:rPr lang="sk-SK" sz="4000" b="1" dirty="0" smtClean="0">
                <a:solidFill>
                  <a:schemeClr val="tx1"/>
                </a:solidFill>
              </a:rPr>
              <a:t> of </a:t>
            </a:r>
            <a:r>
              <a:rPr lang="sk-SK" sz="4000" b="1" dirty="0" err="1" smtClean="0">
                <a:solidFill>
                  <a:schemeClr val="tx1"/>
                </a:solidFill>
              </a:rPr>
              <a:t>health</a:t>
            </a:r>
            <a:r>
              <a:rPr lang="sk-SK" sz="4000" b="1" dirty="0" smtClean="0">
                <a:solidFill>
                  <a:schemeClr val="tx1"/>
                </a:solidFill>
              </a:rPr>
              <a:t> </a:t>
            </a:r>
            <a:r>
              <a:rPr lang="sk-SK" sz="4000" b="1" dirty="0" err="1" smtClean="0">
                <a:solidFill>
                  <a:schemeClr val="tx1"/>
                </a:solidFill>
              </a:rPr>
              <a:t>care</a:t>
            </a:r>
            <a:r>
              <a:rPr lang="sk-SK" sz="4000" b="1" dirty="0" smtClean="0">
                <a:solidFill>
                  <a:schemeClr val="tx1"/>
                </a:solidFill>
              </a:rPr>
              <a:t>, </a:t>
            </a:r>
            <a:r>
              <a:rPr lang="en-US" altLang="sk-SK" sz="4000" b="1" dirty="0" smtClean="0">
                <a:solidFill>
                  <a:schemeClr val="tx1"/>
                </a:solidFill>
              </a:rPr>
              <a:t>University </a:t>
            </a:r>
            <a:r>
              <a:rPr lang="en-US" altLang="sk-SK" sz="4000" b="1" dirty="0">
                <a:solidFill>
                  <a:schemeClr val="tx1"/>
                </a:solidFill>
              </a:rPr>
              <a:t>of </a:t>
            </a:r>
            <a:r>
              <a:rPr lang="en-US" altLang="sk-SK" sz="4000" b="1" dirty="0" err="1">
                <a:solidFill>
                  <a:schemeClr val="tx1"/>
                </a:solidFill>
              </a:rPr>
              <a:t>Presov</a:t>
            </a:r>
            <a:r>
              <a:rPr lang="en-US" altLang="sk-SK" sz="4000" b="1" dirty="0">
                <a:solidFill>
                  <a:schemeClr val="tx1"/>
                </a:solidFill>
              </a:rPr>
              <a:t> in </a:t>
            </a:r>
            <a:r>
              <a:rPr lang="en-US" altLang="sk-SK" sz="4000" b="1" dirty="0" err="1">
                <a:solidFill>
                  <a:schemeClr val="tx1"/>
                </a:solidFill>
              </a:rPr>
              <a:t>Presov</a:t>
            </a:r>
            <a:r>
              <a:rPr lang="sk-SK" altLang="sk-SK" sz="4000" b="1" dirty="0">
                <a:solidFill>
                  <a:schemeClr val="tx1"/>
                </a:solidFill>
              </a:rPr>
              <a:t>, Slovakia</a:t>
            </a:r>
            <a:r>
              <a:rPr lang="sk-SK" altLang="sk-SK" sz="4000" b="1" dirty="0">
                <a:solidFill>
                  <a:srgbClr val="C00000"/>
                </a:solidFill>
              </a:rPr>
              <a:t/>
            </a:r>
            <a:br>
              <a:rPr lang="sk-SK" altLang="sk-SK" sz="4000" b="1" dirty="0">
                <a:solidFill>
                  <a:srgbClr val="C00000"/>
                </a:solidFill>
              </a:rPr>
            </a:br>
            <a:endParaRPr lang="sk-SK" sz="40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5177307"/>
            <a:ext cx="9418320" cy="1121750"/>
          </a:xfrm>
        </p:spPr>
        <p:txBody>
          <a:bodyPr/>
          <a:lstStyle/>
          <a:p>
            <a:r>
              <a:rPr lang="sk-SK" altLang="sk-SK" sz="2400" b="1" dirty="0" err="1" smtClean="0"/>
              <a:t>Lubica</a:t>
            </a:r>
            <a:r>
              <a:rPr lang="sk-SK" altLang="sk-SK" sz="2400" b="1" dirty="0" smtClean="0"/>
              <a:t> Rybarova, STEFANIA ANDRASCIKOVA</a:t>
            </a:r>
            <a:endParaRPr lang="sk-SK" altLang="sk-SK" sz="2400" b="1" dirty="0"/>
          </a:p>
          <a:p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4" name="Picture 3" descr="http://www.portalvs.sk/_thumbs/717060000_11630_200_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738" y="382245"/>
            <a:ext cx="2160587" cy="1642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4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Practical</a:t>
            </a:r>
            <a:r>
              <a:rPr lang="sk-SK" b="1" dirty="0" smtClean="0"/>
              <a:t> </a:t>
            </a:r>
            <a:r>
              <a:rPr lang="sk-SK" b="1" dirty="0" err="1" smtClean="0"/>
              <a:t>training</a:t>
            </a:r>
            <a:r>
              <a:rPr lang="sk-SK" b="1" dirty="0" smtClean="0"/>
              <a:t> </a:t>
            </a:r>
            <a:r>
              <a:rPr lang="sk-SK" b="1" dirty="0" err="1" smtClean="0"/>
              <a:t>evaluation</a:t>
            </a:r>
            <a:r>
              <a:rPr lang="sk-SK" b="1" dirty="0" smtClean="0"/>
              <a:t> - </a:t>
            </a:r>
            <a:r>
              <a:rPr lang="sk-SK" b="1" dirty="0" err="1" smtClean="0"/>
              <a:t>teacher</a:t>
            </a:r>
            <a:endParaRPr lang="en-US" b="1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 dirty="0" err="1"/>
              <a:t>Teoretical</a:t>
            </a:r>
            <a:r>
              <a:rPr lang="sk-SK" b="1" dirty="0"/>
              <a:t> </a:t>
            </a:r>
            <a:r>
              <a:rPr lang="sk-SK" b="1" dirty="0" err="1"/>
              <a:t>knowledges</a:t>
            </a:r>
            <a:r>
              <a:rPr lang="sk-SK" b="1" dirty="0"/>
              <a:t>: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sk-SK" sz="2000" dirty="0" err="1" smtClean="0"/>
              <a:t>Nursing</a:t>
            </a:r>
            <a:r>
              <a:rPr lang="sk-SK" sz="2000" dirty="0" smtClean="0"/>
              <a:t> </a:t>
            </a:r>
            <a:r>
              <a:rPr lang="sk-SK" sz="2000" dirty="0"/>
              <a:t>in </a:t>
            </a:r>
            <a:r>
              <a:rPr lang="sk-SK" sz="2000" dirty="0" err="1"/>
              <a:t>medical</a:t>
            </a:r>
            <a:r>
              <a:rPr lang="sk-SK" sz="2000" dirty="0"/>
              <a:t> </a:t>
            </a:r>
            <a:r>
              <a:rPr lang="sk-SK" sz="2000" dirty="0" err="1"/>
              <a:t>sciences</a:t>
            </a:r>
            <a:r>
              <a:rPr lang="sk-SK" sz="20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b="1" dirty="0" err="1"/>
              <a:t>Practical</a:t>
            </a:r>
            <a:r>
              <a:rPr lang="sk-SK" b="1" dirty="0"/>
              <a:t> </a:t>
            </a:r>
            <a:r>
              <a:rPr lang="sk-SK" b="1" dirty="0" err="1"/>
              <a:t>skills</a:t>
            </a:r>
            <a:r>
              <a:rPr lang="sk-SK" b="1" dirty="0" smtClean="0"/>
              <a:t>:</a:t>
            </a:r>
            <a:endParaRPr lang="sk-SK" b="1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41325" lvl="1" indent="-349250"/>
            <a:r>
              <a:rPr lang="en-US" sz="2000" dirty="0" smtClean="0"/>
              <a:t>Check </a:t>
            </a:r>
            <a:r>
              <a:rPr lang="en-US" sz="2000" dirty="0"/>
              <a:t>of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students</a:t>
            </a:r>
            <a:r>
              <a:rPr lang="en-US" sz="2000" dirty="0"/>
              <a:t> logbook</a:t>
            </a:r>
            <a:r>
              <a:rPr lang="sk-SK" sz="2000" dirty="0"/>
              <a:t> (</a:t>
            </a:r>
            <a:r>
              <a:rPr lang="sk-SK" sz="2000" dirty="0" err="1"/>
              <a:t>portfolio</a:t>
            </a:r>
            <a:r>
              <a:rPr lang="sk-SK" sz="2000" dirty="0"/>
              <a:t>)</a:t>
            </a:r>
          </a:p>
          <a:p>
            <a:pPr marL="441325" lvl="1" indent="-349250"/>
            <a:r>
              <a:rPr lang="sk-SK" sz="2000" dirty="0" err="1"/>
              <a:t>Assesment</a:t>
            </a:r>
            <a:r>
              <a:rPr lang="sk-SK" sz="2000" dirty="0"/>
              <a:t> of </a:t>
            </a:r>
            <a:r>
              <a:rPr lang="sk-SK" sz="2000" dirty="0" err="1"/>
              <a:t>students</a:t>
            </a:r>
            <a:r>
              <a:rPr lang="sk-SK" sz="2000" dirty="0"/>
              <a:t>´ </a:t>
            </a:r>
            <a:r>
              <a:rPr lang="sk-SK" sz="2000" dirty="0" err="1"/>
              <a:t>skills</a:t>
            </a:r>
            <a:r>
              <a:rPr lang="sk-SK" sz="2000" dirty="0"/>
              <a:t> (</a:t>
            </a:r>
            <a:r>
              <a:rPr lang="sk-SK" sz="2000" dirty="0" err="1"/>
              <a:t>nursing</a:t>
            </a:r>
            <a:r>
              <a:rPr lang="sk-SK" sz="2000" dirty="0"/>
              <a:t> </a:t>
            </a:r>
            <a:r>
              <a:rPr lang="sk-SK" sz="2000" dirty="0" err="1"/>
              <a:t>procedures</a:t>
            </a:r>
            <a:r>
              <a:rPr lang="sk-SK" sz="2000" dirty="0"/>
              <a:t>)</a:t>
            </a:r>
          </a:p>
          <a:p>
            <a:pPr marL="441325" lvl="1" indent="-349250"/>
            <a:r>
              <a:rPr lang="sk-SK" sz="2000" dirty="0" err="1"/>
              <a:t>Defence</a:t>
            </a:r>
            <a:r>
              <a:rPr lang="sk-SK" sz="2000" dirty="0"/>
              <a:t> of </a:t>
            </a:r>
            <a:r>
              <a:rPr lang="en-US" sz="2000" dirty="0"/>
              <a:t>nursing plan</a:t>
            </a:r>
            <a:r>
              <a:rPr lang="sk-SK" sz="2000" dirty="0"/>
              <a:t> (</a:t>
            </a:r>
            <a:r>
              <a:rPr lang="sk-SK" sz="2000" dirty="0" err="1"/>
              <a:t>patient</a:t>
            </a:r>
            <a:r>
              <a:rPr lang="sk-SK" sz="2000" dirty="0"/>
              <a:t> </a:t>
            </a:r>
            <a:r>
              <a:rPr lang="sk-SK" sz="2000" dirty="0" err="1"/>
              <a:t>care</a:t>
            </a:r>
            <a:r>
              <a:rPr lang="sk-SK" sz="2000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Internship</a:t>
            </a:r>
            <a:r>
              <a:rPr lang="sk-SK" b="1" dirty="0" smtClean="0"/>
              <a:t> </a:t>
            </a:r>
            <a:r>
              <a:rPr lang="sk-SK" b="1" dirty="0" err="1" smtClean="0"/>
              <a:t>evaluation</a:t>
            </a:r>
            <a:r>
              <a:rPr lang="sk-SK" b="1" dirty="0" smtClean="0"/>
              <a:t> - </a:t>
            </a:r>
            <a:r>
              <a:rPr lang="sk-SK" b="1" dirty="0" err="1" smtClean="0"/>
              <a:t>mentors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3540162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Competence</a:t>
            </a:r>
          </a:p>
          <a:p>
            <a:r>
              <a:rPr lang="en-US" dirty="0" smtClean="0"/>
              <a:t>Attitude</a:t>
            </a:r>
            <a:r>
              <a:rPr lang="sk-SK" dirty="0" smtClean="0"/>
              <a:t> to </a:t>
            </a:r>
            <a:r>
              <a:rPr lang="sk-SK" dirty="0" err="1" smtClean="0"/>
              <a:t>work</a:t>
            </a:r>
            <a:endParaRPr lang="en-US" dirty="0" smtClean="0"/>
          </a:p>
          <a:p>
            <a:r>
              <a:rPr lang="en-US" dirty="0" smtClean="0"/>
              <a:t>Performance</a:t>
            </a:r>
          </a:p>
          <a:p>
            <a:r>
              <a:rPr lang="sk-SK" dirty="0" err="1" smtClean="0"/>
              <a:t>Skills</a:t>
            </a:r>
            <a:r>
              <a:rPr lang="sk-SK" dirty="0" smtClean="0"/>
              <a:t> </a:t>
            </a:r>
          </a:p>
          <a:p>
            <a:r>
              <a:rPr lang="sk-SK" dirty="0" smtClean="0"/>
              <a:t>Hygiene</a:t>
            </a:r>
          </a:p>
          <a:p>
            <a:r>
              <a:rPr lang="sk-SK" dirty="0" err="1" smtClean="0"/>
              <a:t>Economy</a:t>
            </a:r>
            <a:r>
              <a:rPr lang="sk-SK" dirty="0" smtClean="0"/>
              <a:t> of </a:t>
            </a:r>
            <a:r>
              <a:rPr lang="sk-SK" dirty="0" err="1" smtClean="0"/>
              <a:t>work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dirty="0" err="1" smtClean="0"/>
              <a:t>Reliability</a:t>
            </a:r>
            <a:endParaRPr lang="sk-SK" dirty="0" smtClean="0"/>
          </a:p>
          <a:p>
            <a:r>
              <a:rPr lang="sk-SK" dirty="0" err="1" smtClean="0"/>
              <a:t>Psychical</a:t>
            </a:r>
            <a:r>
              <a:rPr lang="sk-SK" dirty="0" smtClean="0"/>
              <a:t> </a:t>
            </a:r>
            <a:r>
              <a:rPr lang="sk-SK" dirty="0" err="1" smtClean="0"/>
              <a:t>composure</a:t>
            </a:r>
            <a:endParaRPr lang="sk-SK" dirty="0" smtClean="0"/>
          </a:p>
          <a:p>
            <a:r>
              <a:rPr lang="sk-SK" dirty="0" err="1" smtClean="0"/>
              <a:t>Observation</a:t>
            </a:r>
            <a:r>
              <a:rPr lang="sk-SK" dirty="0" smtClean="0"/>
              <a:t> </a:t>
            </a:r>
            <a:r>
              <a:rPr lang="sk-SK" dirty="0" err="1" smtClean="0"/>
              <a:t>skills</a:t>
            </a:r>
            <a:endParaRPr lang="sk-SK" dirty="0" smtClean="0"/>
          </a:p>
          <a:p>
            <a:r>
              <a:rPr lang="sk-SK" dirty="0" err="1" smtClean="0"/>
              <a:t>Communication</a:t>
            </a:r>
            <a:endParaRPr lang="sk-SK" dirty="0" smtClean="0"/>
          </a:p>
          <a:p>
            <a:r>
              <a:rPr lang="sk-SK" dirty="0" err="1" smtClean="0"/>
              <a:t>Relationship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patient</a:t>
            </a:r>
            <a:endParaRPr lang="sk-SK" dirty="0" smtClean="0"/>
          </a:p>
          <a:p>
            <a:r>
              <a:rPr lang="sk-SK" dirty="0" err="1" smtClean="0"/>
              <a:t>Cooperationn</a:t>
            </a:r>
            <a:r>
              <a:rPr lang="sk-SK" dirty="0" smtClean="0"/>
              <a:t> in team</a:t>
            </a:r>
          </a:p>
          <a:p>
            <a:r>
              <a:rPr lang="sk-SK" dirty="0" err="1" smtClean="0"/>
              <a:t>Managemnet</a:t>
            </a:r>
            <a:r>
              <a:rPr lang="sk-SK" dirty="0" smtClean="0"/>
              <a:t> </a:t>
            </a:r>
            <a:r>
              <a:rPr lang="sk-SK" dirty="0" err="1" smtClean="0"/>
              <a:t>competences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8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Check</a:t>
            </a:r>
            <a:r>
              <a:rPr lang="sk-SK" sz="2800" dirty="0" smtClean="0"/>
              <a:t> </a:t>
            </a:r>
            <a:r>
              <a:rPr lang="sk-SK" sz="2800" dirty="0" err="1" smtClean="0"/>
              <a:t>students</a:t>
            </a:r>
            <a:r>
              <a:rPr lang="en-US" sz="2800" dirty="0" smtClean="0"/>
              <a:t> logbook</a:t>
            </a:r>
            <a:r>
              <a:rPr lang="sk-SK" sz="2800" dirty="0" smtClean="0"/>
              <a:t> (</a:t>
            </a:r>
            <a:r>
              <a:rPr lang="sk-SK" sz="2800" dirty="0" err="1" smtClean="0"/>
              <a:t>portfolio</a:t>
            </a:r>
            <a:r>
              <a:rPr lang="sk-SK" sz="2800" dirty="0" smtClean="0"/>
              <a:t>)</a:t>
            </a:r>
          </a:p>
          <a:p>
            <a:pPr lvl="1"/>
            <a:r>
              <a:rPr lang="sk-SK" sz="2800" dirty="0" err="1" smtClean="0"/>
              <a:t>Defence</a:t>
            </a:r>
            <a:r>
              <a:rPr lang="sk-SK" sz="2800" dirty="0" smtClean="0"/>
              <a:t> of </a:t>
            </a:r>
            <a:r>
              <a:rPr lang="en-US" sz="2800" dirty="0" smtClean="0"/>
              <a:t>nursing plan</a:t>
            </a:r>
            <a:r>
              <a:rPr lang="sk-SK" sz="2800" dirty="0" smtClean="0"/>
              <a:t> (</a:t>
            </a:r>
            <a:r>
              <a:rPr lang="sk-SK" sz="2800" dirty="0" err="1" smtClean="0"/>
              <a:t>patient</a:t>
            </a:r>
            <a:r>
              <a:rPr lang="sk-SK" sz="2800" dirty="0" smtClean="0"/>
              <a:t> </a:t>
            </a:r>
            <a:r>
              <a:rPr lang="sk-SK" sz="2800" dirty="0" err="1" smtClean="0"/>
              <a:t>care</a:t>
            </a:r>
            <a:r>
              <a:rPr lang="sk-SK" sz="2800" dirty="0" smtClean="0"/>
              <a:t>)</a:t>
            </a:r>
            <a:endParaRPr lang="sk-SK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Internship</a:t>
            </a:r>
            <a:r>
              <a:rPr lang="sk-SK" b="1" dirty="0" smtClean="0"/>
              <a:t> </a:t>
            </a:r>
            <a:r>
              <a:rPr lang="sk-SK" b="1" dirty="0" err="1" smtClean="0"/>
              <a:t>evaluation</a:t>
            </a:r>
            <a:r>
              <a:rPr lang="sk-SK" b="1" dirty="0" smtClean="0"/>
              <a:t> - </a:t>
            </a:r>
            <a:r>
              <a:rPr lang="sk-SK" b="1" dirty="0" err="1" smtClean="0"/>
              <a:t>teacher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992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51502" cy="1400530"/>
          </a:xfrm>
        </p:spPr>
        <p:txBody>
          <a:bodyPr/>
          <a:lstStyle/>
          <a:p>
            <a:r>
              <a:rPr lang="en-US" b="1" dirty="0" smtClean="0"/>
              <a:t>Workplace training </a:t>
            </a:r>
            <a:r>
              <a:rPr lang="sk-SK" b="1" dirty="0" smtClean="0"/>
              <a:t>– management 1</a:t>
            </a:r>
            <a:endParaRPr lang="sk-SK" b="1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 dirty="0"/>
              <a:t>1. </a:t>
            </a:r>
            <a:r>
              <a:rPr lang="sk-SK" b="1" dirty="0" err="1" smtClean="0"/>
              <a:t>School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Bilateral agreement between university and health care service facilities</a:t>
            </a:r>
            <a:endParaRPr lang="sk-SK" dirty="0" smtClean="0"/>
          </a:p>
          <a:p>
            <a:r>
              <a:rPr lang="en-US" dirty="0" smtClean="0"/>
              <a:t>Clothing for students</a:t>
            </a:r>
            <a:endParaRPr lang="sk-SK" dirty="0" smtClean="0"/>
          </a:p>
          <a:p>
            <a:r>
              <a:rPr lang="sk-SK" dirty="0" err="1" smtClean="0"/>
              <a:t>Logbook</a:t>
            </a:r>
            <a:r>
              <a:rPr lang="sk-SK" dirty="0" smtClean="0"/>
              <a:t> - </a:t>
            </a:r>
            <a:r>
              <a:rPr lang="sk-SK" dirty="0" err="1" smtClean="0"/>
              <a:t>portfolio</a:t>
            </a:r>
            <a:endParaRPr lang="en-US" dirty="0" smtClean="0"/>
          </a:p>
          <a:p>
            <a:r>
              <a:rPr lang="sk-SK" dirty="0" smtClean="0"/>
              <a:t>Schedule</a:t>
            </a:r>
          </a:p>
          <a:p>
            <a:r>
              <a:rPr lang="en-US" dirty="0" smtClean="0"/>
              <a:t>Recruitment of mentors</a:t>
            </a:r>
            <a:endParaRPr lang="sk-SK" dirty="0" smtClean="0"/>
          </a:p>
          <a:p>
            <a:endParaRPr lang="en-US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b="1" dirty="0"/>
              <a:t>2. </a:t>
            </a:r>
            <a:r>
              <a:rPr lang="sk-SK" b="1" dirty="0" err="1" smtClean="0"/>
              <a:t>Students</a:t>
            </a:r>
            <a:endParaRPr lang="sk-SK" b="1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 err="1" smtClean="0"/>
              <a:t>Vaccination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dirty="0" err="1"/>
              <a:t>HBSAg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Succes</a:t>
            </a:r>
            <a:r>
              <a:rPr lang="sk-SK" dirty="0" smtClean="0"/>
              <a:t> in </a:t>
            </a:r>
            <a:r>
              <a:rPr lang="sk-SK" dirty="0" err="1" smtClean="0"/>
              <a:t>practical</a:t>
            </a:r>
            <a:r>
              <a:rPr lang="sk-SK" dirty="0" smtClean="0"/>
              <a:t> </a:t>
            </a:r>
            <a:r>
              <a:rPr lang="sk-SK" dirty="0" err="1" smtClean="0"/>
              <a:t>skills</a:t>
            </a:r>
            <a:r>
              <a:rPr lang="sk-SK" dirty="0" smtClean="0"/>
              <a:t> </a:t>
            </a:r>
            <a:r>
              <a:rPr lang="sk-SK" dirty="0" err="1" smtClean="0"/>
              <a:t>exam</a:t>
            </a:r>
            <a:endParaRPr lang="sk-SK" dirty="0" smtClean="0"/>
          </a:p>
          <a:p>
            <a:r>
              <a:rPr lang="sk-SK" dirty="0" err="1" smtClean="0"/>
              <a:t>Comertial</a:t>
            </a:r>
            <a:r>
              <a:rPr lang="sk-SK" dirty="0" smtClean="0"/>
              <a:t> </a:t>
            </a:r>
            <a:r>
              <a:rPr lang="sk-SK" dirty="0" err="1" smtClean="0"/>
              <a:t>ensurance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2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66250" cy="1400530"/>
          </a:xfrm>
        </p:spPr>
        <p:txBody>
          <a:bodyPr/>
          <a:lstStyle/>
          <a:p>
            <a:r>
              <a:rPr lang="en-US" b="1" dirty="0"/>
              <a:t>Workplace training </a:t>
            </a:r>
            <a:r>
              <a:rPr lang="sk-SK" b="1" dirty="0"/>
              <a:t>– management </a:t>
            </a:r>
            <a:r>
              <a:rPr lang="sk-SK" b="1" dirty="0" smtClean="0"/>
              <a:t>2</a:t>
            </a:r>
            <a:endParaRPr lang="en-US" b="1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 dirty="0" smtClean="0"/>
              <a:t>3. </a:t>
            </a:r>
            <a:r>
              <a:rPr lang="en-US" b="1" dirty="0"/>
              <a:t>Introduction</a:t>
            </a:r>
            <a:r>
              <a:rPr lang="sk-SK" b="1" dirty="0"/>
              <a:t> </a:t>
            </a:r>
            <a:r>
              <a:rPr lang="sk-SK" b="1" dirty="0" smtClean="0"/>
              <a:t>– </a:t>
            </a:r>
            <a:r>
              <a:rPr lang="sk-SK" b="1" dirty="0" err="1" smtClean="0"/>
              <a:t>school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r>
              <a:rPr lang="en-US" dirty="0" smtClean="0"/>
              <a:t>Schedule, teachers</a:t>
            </a:r>
          </a:p>
          <a:p>
            <a:r>
              <a:rPr lang="en-US" dirty="0" smtClean="0"/>
              <a:t>Protection </a:t>
            </a:r>
            <a:r>
              <a:rPr lang="en-US" dirty="0"/>
              <a:t>and Safety at </a:t>
            </a:r>
            <a:r>
              <a:rPr lang="en-US" dirty="0" smtClean="0"/>
              <a:t>Work</a:t>
            </a:r>
            <a:endParaRPr lang="sk-SK" dirty="0" smtClean="0"/>
          </a:p>
          <a:p>
            <a:r>
              <a:rPr lang="en-US" dirty="0" smtClean="0"/>
              <a:t>Excursion at the area of hospital</a:t>
            </a:r>
            <a:endParaRPr lang="sk-SK" dirty="0" smtClean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b="1" dirty="0"/>
              <a:t>4. </a:t>
            </a:r>
            <a:r>
              <a:rPr lang="en-US" b="1" dirty="0"/>
              <a:t>Introduction </a:t>
            </a:r>
            <a:r>
              <a:rPr lang="sk-SK" b="1" dirty="0"/>
              <a:t>- </a:t>
            </a:r>
            <a:r>
              <a:rPr lang="en-US" b="1" dirty="0" smtClean="0"/>
              <a:t>hospital</a:t>
            </a:r>
            <a:endParaRPr lang="en-US" b="1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/>
              <a:t>M</a:t>
            </a:r>
            <a:r>
              <a:rPr lang="en-US" dirty="0" err="1"/>
              <a:t>anagement</a:t>
            </a:r>
            <a:r>
              <a:rPr lang="sk-SK" dirty="0"/>
              <a:t>, </a:t>
            </a:r>
            <a:r>
              <a:rPr lang="en-US" dirty="0"/>
              <a:t>staff</a:t>
            </a:r>
            <a:endParaRPr lang="sk-SK" dirty="0"/>
          </a:p>
          <a:p>
            <a:r>
              <a:rPr lang="sk-SK" dirty="0"/>
              <a:t>Design</a:t>
            </a:r>
            <a:r>
              <a:rPr lang="en-US" dirty="0"/>
              <a:t> </a:t>
            </a:r>
            <a:r>
              <a:rPr lang="sk-SK" dirty="0"/>
              <a:t>at department</a:t>
            </a:r>
          </a:p>
          <a:p>
            <a:r>
              <a:rPr lang="sk-SK" dirty="0" err="1"/>
              <a:t>Documentation</a:t>
            </a:r>
            <a:endParaRPr lang="en-US" dirty="0"/>
          </a:p>
          <a:p>
            <a:r>
              <a:rPr lang="en-US" dirty="0"/>
              <a:t>Daily schedule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9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00227"/>
          </a:xfrm>
        </p:spPr>
        <p:txBody>
          <a:bodyPr/>
          <a:lstStyle/>
          <a:p>
            <a:pPr algn="ctr"/>
            <a:r>
              <a:rPr lang="sk-SK" sz="3600" b="1" dirty="0" err="1" smtClean="0"/>
              <a:t>Organizational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aspects</a:t>
            </a:r>
            <a:r>
              <a:rPr lang="sk-SK" sz="3600" b="1" dirty="0" smtClean="0"/>
              <a:t> of </a:t>
            </a:r>
            <a:r>
              <a:rPr lang="sk-SK" sz="3600" b="1" dirty="0" err="1" smtClean="0"/>
              <a:t>practical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training</a:t>
            </a:r>
            <a:r>
              <a:rPr lang="sk-SK" sz="3600" b="1" dirty="0" smtClean="0"/>
              <a:t> - </a:t>
            </a:r>
            <a:r>
              <a:rPr lang="sk-SK" sz="3600" b="1" dirty="0"/>
              <a:t>1st </a:t>
            </a:r>
            <a:r>
              <a:rPr lang="sk-SK" sz="3600" b="1" dirty="0" err="1"/>
              <a:t>year</a:t>
            </a:r>
            <a:r>
              <a:rPr lang="sk-SK" sz="3600" b="1" dirty="0"/>
              <a:t> </a:t>
            </a:r>
            <a:r>
              <a:rPr lang="sk-SK" sz="3600" b="1" dirty="0" smtClean="0"/>
              <a:t>ST </a:t>
            </a:r>
            <a:br>
              <a:rPr lang="sk-SK" sz="3600" b="1" dirty="0" smtClean="0"/>
            </a:br>
            <a:r>
              <a:rPr lang="sk-SK" dirty="0"/>
              <a:t/>
            </a:r>
            <a:br>
              <a:rPr lang="sk-SK" dirty="0"/>
            </a:br>
            <a:endParaRPr lang="sk-SK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46569" y="1913859"/>
            <a:ext cx="5113582" cy="1311290"/>
          </a:xfrm>
        </p:spPr>
        <p:txBody>
          <a:bodyPr/>
          <a:lstStyle/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r>
              <a:rPr lang="sk-SK" b="1" dirty="0" err="1"/>
              <a:t>Practical</a:t>
            </a:r>
            <a:r>
              <a:rPr lang="sk-SK" b="1" dirty="0"/>
              <a:t> </a:t>
            </a:r>
            <a:r>
              <a:rPr lang="sk-SK" b="1" dirty="0" err="1"/>
              <a:t>training</a:t>
            </a:r>
            <a:r>
              <a:rPr lang="sk-SK" b="1" dirty="0"/>
              <a:t> </a:t>
            </a:r>
            <a:r>
              <a:rPr lang="sk-SK" b="1" dirty="0" err="1"/>
              <a:t>with</a:t>
            </a:r>
            <a:r>
              <a:rPr lang="sk-SK" b="1" dirty="0"/>
              <a:t> </a:t>
            </a:r>
            <a:r>
              <a:rPr lang="sk-SK" b="1" dirty="0" err="1" smtClean="0"/>
              <a:t>teacher</a:t>
            </a:r>
            <a:endParaRPr lang="sk-SK" dirty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46364" y="2926914"/>
            <a:ext cx="5207750" cy="3741738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20 </a:t>
            </a:r>
            <a:r>
              <a:rPr lang="sk-SK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hours</a:t>
            </a:r>
            <a:r>
              <a:rPr lang="sk-SK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per </a:t>
            </a:r>
            <a:r>
              <a:rPr lang="sk-SK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week</a:t>
            </a:r>
            <a:r>
              <a:rPr lang="sk-SK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</a:t>
            </a:r>
            <a:r>
              <a:rPr lang="sk-SK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lenght</a:t>
            </a:r>
            <a:r>
              <a:rPr lang="sk-SK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of term – </a:t>
            </a:r>
            <a:r>
              <a:rPr lang="sk-SK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15 </a:t>
            </a:r>
            <a:r>
              <a:rPr lang="sk-SK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week</a:t>
            </a:r>
            <a:r>
              <a:rPr lang="sk-SK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)</a:t>
            </a:r>
          </a:p>
          <a:p>
            <a:r>
              <a:rPr lang="sk-SK" b="1" dirty="0" err="1" smtClean="0"/>
              <a:t>Practical</a:t>
            </a:r>
            <a:r>
              <a:rPr lang="sk-SK" b="1" dirty="0" smtClean="0"/>
              <a:t> </a:t>
            </a:r>
            <a:r>
              <a:rPr lang="sk-SK" b="1" dirty="0" err="1"/>
              <a:t>Training</a:t>
            </a:r>
            <a:r>
              <a:rPr lang="sk-SK" b="1" dirty="0"/>
              <a:t> in </a:t>
            </a:r>
            <a:r>
              <a:rPr lang="sk-SK" b="1" dirty="0" err="1"/>
              <a:t>Surgery</a:t>
            </a:r>
            <a:r>
              <a:rPr lang="sk-SK" b="1" dirty="0"/>
              <a:t> </a:t>
            </a:r>
            <a:r>
              <a:rPr lang="sk-SK" b="1" dirty="0" err="1"/>
              <a:t>Nursing</a:t>
            </a:r>
            <a:r>
              <a:rPr lang="sk-SK" b="1" dirty="0"/>
              <a:t> 1 </a:t>
            </a:r>
            <a:r>
              <a:rPr lang="sk-SK" b="1" dirty="0" smtClean="0"/>
              <a:t>             (</a:t>
            </a:r>
            <a:r>
              <a:rPr lang="sk-SK" b="1" dirty="0"/>
              <a:t>80 </a:t>
            </a:r>
            <a:r>
              <a:rPr lang="sk-SK" b="1" dirty="0" err="1"/>
              <a:t>hours</a:t>
            </a:r>
            <a:r>
              <a:rPr lang="sk-SK" b="1" dirty="0"/>
              <a:t>)</a:t>
            </a:r>
          </a:p>
          <a:p>
            <a:r>
              <a:rPr lang="sk-SK" b="1" dirty="0" err="1"/>
              <a:t>Practical</a:t>
            </a:r>
            <a:r>
              <a:rPr lang="sk-SK" b="1" dirty="0"/>
              <a:t> </a:t>
            </a:r>
            <a:r>
              <a:rPr lang="sk-SK" b="1" dirty="0" err="1"/>
              <a:t>Training</a:t>
            </a:r>
            <a:r>
              <a:rPr lang="sk-SK" b="1" dirty="0"/>
              <a:t> in </a:t>
            </a:r>
            <a:r>
              <a:rPr lang="sk-SK" b="1" dirty="0" err="1"/>
              <a:t>Internal</a:t>
            </a:r>
            <a:r>
              <a:rPr lang="sk-SK" b="1" dirty="0"/>
              <a:t> </a:t>
            </a:r>
            <a:r>
              <a:rPr lang="sk-SK" b="1" dirty="0" err="1"/>
              <a:t>Medicine</a:t>
            </a:r>
            <a:r>
              <a:rPr lang="sk-SK" b="1" dirty="0"/>
              <a:t> </a:t>
            </a:r>
            <a:r>
              <a:rPr lang="sk-SK" b="1" dirty="0" err="1"/>
              <a:t>Nursing</a:t>
            </a:r>
            <a:r>
              <a:rPr lang="sk-SK" b="1" dirty="0"/>
              <a:t> 1 (80 </a:t>
            </a:r>
            <a:r>
              <a:rPr lang="sk-SK" b="1" dirty="0" err="1"/>
              <a:t>hours</a:t>
            </a:r>
            <a:r>
              <a:rPr lang="sk-SK" b="1" dirty="0"/>
              <a:t>)</a:t>
            </a:r>
          </a:p>
          <a:p>
            <a:r>
              <a:rPr lang="sk-SK" b="1" dirty="0" err="1"/>
              <a:t>Practical</a:t>
            </a:r>
            <a:r>
              <a:rPr lang="sk-SK" b="1" dirty="0"/>
              <a:t> </a:t>
            </a:r>
            <a:r>
              <a:rPr lang="sk-SK" b="1" dirty="0" err="1"/>
              <a:t>Training</a:t>
            </a:r>
            <a:r>
              <a:rPr lang="sk-SK" b="1" dirty="0"/>
              <a:t> in </a:t>
            </a:r>
            <a:r>
              <a:rPr lang="sk-SK" b="1" dirty="0" err="1"/>
              <a:t>Geriatric</a:t>
            </a:r>
            <a:r>
              <a:rPr lang="sk-SK" b="1" dirty="0"/>
              <a:t> </a:t>
            </a:r>
            <a:r>
              <a:rPr lang="sk-SK" b="1" dirty="0" err="1"/>
              <a:t>Nursing</a:t>
            </a:r>
            <a:r>
              <a:rPr lang="sk-SK" b="1" dirty="0"/>
              <a:t> </a:t>
            </a:r>
            <a:r>
              <a:rPr lang="sk-SK" b="1" dirty="0" smtClean="0"/>
              <a:t>1    </a:t>
            </a:r>
            <a:r>
              <a:rPr lang="sk-SK" b="1" dirty="0"/>
              <a:t>(80 </a:t>
            </a:r>
            <a:r>
              <a:rPr lang="sk-SK" b="1" dirty="0" err="1"/>
              <a:t>hours</a:t>
            </a:r>
            <a:r>
              <a:rPr lang="sk-SK" b="1" dirty="0"/>
              <a:t>)</a:t>
            </a:r>
          </a:p>
          <a:p>
            <a:r>
              <a:rPr lang="sk-SK" b="1" dirty="0" err="1"/>
              <a:t>Practical</a:t>
            </a:r>
            <a:r>
              <a:rPr lang="sk-SK" b="1" dirty="0"/>
              <a:t> </a:t>
            </a:r>
            <a:r>
              <a:rPr lang="sk-SK" b="1" dirty="0" err="1"/>
              <a:t>Training</a:t>
            </a:r>
            <a:r>
              <a:rPr lang="sk-SK" b="1" dirty="0"/>
              <a:t> in </a:t>
            </a:r>
            <a:r>
              <a:rPr lang="sk-SK" b="1" dirty="0" err="1"/>
              <a:t>Paediatric</a:t>
            </a:r>
            <a:r>
              <a:rPr lang="sk-SK" b="1" dirty="0"/>
              <a:t> </a:t>
            </a:r>
            <a:r>
              <a:rPr lang="sk-SK" b="1" dirty="0" err="1"/>
              <a:t>Nursing</a:t>
            </a:r>
            <a:r>
              <a:rPr lang="sk-SK" b="1" dirty="0"/>
              <a:t> 1 (80 </a:t>
            </a:r>
            <a:r>
              <a:rPr lang="sk-SK" b="1" dirty="0" err="1"/>
              <a:t>hours</a:t>
            </a:r>
            <a:r>
              <a:rPr lang="sk-SK" b="1" dirty="0"/>
              <a:t>)</a:t>
            </a:r>
          </a:p>
          <a:p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231007" y="1791939"/>
            <a:ext cx="5374493" cy="1311290"/>
          </a:xfrm>
        </p:spPr>
        <p:txBody>
          <a:bodyPr/>
          <a:lstStyle/>
          <a:p>
            <a:r>
              <a:rPr lang="sk-SK" b="1" dirty="0" err="1"/>
              <a:t>Practical</a:t>
            </a:r>
            <a:r>
              <a:rPr lang="sk-SK" b="1" dirty="0"/>
              <a:t> </a:t>
            </a:r>
            <a:r>
              <a:rPr lang="sk-SK" b="1" dirty="0" err="1"/>
              <a:t>training</a:t>
            </a:r>
            <a:r>
              <a:rPr lang="sk-SK" b="1" dirty="0"/>
              <a:t> </a:t>
            </a:r>
            <a:r>
              <a:rPr lang="sk-SK" b="1" dirty="0" err="1" smtClean="0"/>
              <a:t>under</a:t>
            </a:r>
            <a:r>
              <a:rPr lang="sk-SK" b="1" dirty="0" smtClean="0"/>
              <a:t> </a:t>
            </a:r>
            <a:r>
              <a:rPr lang="sk-SK" b="1" dirty="0" err="1" smtClean="0"/>
              <a:t>supervision</a:t>
            </a:r>
            <a:r>
              <a:rPr lang="sk-SK" b="1" dirty="0" smtClean="0"/>
              <a:t> of </a:t>
            </a:r>
            <a:r>
              <a:rPr lang="sk-SK" b="1" dirty="0" err="1" smtClean="0"/>
              <a:t>contact</a:t>
            </a:r>
            <a:r>
              <a:rPr lang="sk-SK" b="1" dirty="0" smtClean="0"/>
              <a:t> </a:t>
            </a:r>
            <a:r>
              <a:rPr lang="sk-SK" b="1" dirty="0" err="1" smtClean="0"/>
              <a:t>nurses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231007" y="2938966"/>
            <a:ext cx="5586920" cy="374173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sk-SK" b="1" dirty="0" smtClean="0"/>
          </a:p>
          <a:p>
            <a:pPr marL="0" indent="0" algn="ctr">
              <a:buNone/>
            </a:pPr>
            <a:r>
              <a:rPr lang="sk-SK" sz="2000" b="1" dirty="0" err="1" smtClean="0"/>
              <a:t>Continual</a:t>
            </a:r>
            <a:r>
              <a:rPr lang="sk-SK" sz="2000" b="1" dirty="0" smtClean="0"/>
              <a:t> </a:t>
            </a:r>
            <a:r>
              <a:rPr lang="sk-SK" sz="2000" b="1" dirty="0" err="1"/>
              <a:t>c</a:t>
            </a:r>
            <a:r>
              <a:rPr lang="sk-SK" sz="2000" b="1" dirty="0" err="1" smtClean="0"/>
              <a:t>linical</a:t>
            </a:r>
            <a:r>
              <a:rPr lang="sk-SK" sz="2000" b="1" dirty="0" smtClean="0"/>
              <a:t> </a:t>
            </a:r>
            <a:r>
              <a:rPr lang="sk-SK" sz="2000" b="1" dirty="0" err="1"/>
              <a:t>p</a:t>
            </a:r>
            <a:r>
              <a:rPr lang="sk-SK" sz="2000" b="1" dirty="0" err="1" smtClean="0"/>
              <a:t>ractice</a:t>
            </a:r>
            <a:r>
              <a:rPr lang="sk-SK" sz="2000" b="1" dirty="0" smtClean="0"/>
              <a:t> </a:t>
            </a:r>
            <a:r>
              <a:rPr lang="sk-SK" sz="2000" b="1" dirty="0"/>
              <a:t>1 </a:t>
            </a:r>
            <a:r>
              <a:rPr lang="sk-SK" sz="2000" b="1" dirty="0" smtClean="0"/>
              <a:t>  - </a:t>
            </a:r>
            <a:r>
              <a:rPr lang="sk-SK" sz="2000" b="1" dirty="0" err="1" smtClean="0"/>
              <a:t>Internship</a:t>
            </a:r>
            <a:r>
              <a:rPr lang="sk-SK" sz="2000" b="1" dirty="0" smtClean="0"/>
              <a:t>                          (</a:t>
            </a:r>
            <a:r>
              <a:rPr lang="sk-SK" sz="2000" b="1" dirty="0"/>
              <a:t>160 </a:t>
            </a:r>
            <a:r>
              <a:rPr lang="sk-SK" sz="2000" b="1" dirty="0" err="1" smtClean="0"/>
              <a:t>hours</a:t>
            </a:r>
            <a:r>
              <a:rPr lang="sk-SK" sz="2000" b="1" dirty="0" smtClean="0"/>
              <a:t> – 4 </a:t>
            </a:r>
            <a:r>
              <a:rPr lang="sk-SK" sz="2000" b="1" dirty="0" err="1" smtClean="0"/>
              <a:t>weeks</a:t>
            </a:r>
            <a:r>
              <a:rPr lang="sk-SK" sz="2000" b="1" dirty="0" smtClean="0"/>
              <a:t>)</a:t>
            </a:r>
          </a:p>
          <a:p>
            <a:pPr marL="0" indent="0" algn="ctr">
              <a:buNone/>
            </a:pPr>
            <a:endParaRPr lang="sk-SK" sz="2000" dirty="0"/>
          </a:p>
          <a:p>
            <a:pPr marL="0" indent="0" algn="ctr">
              <a:buNone/>
            </a:pPr>
            <a:r>
              <a:rPr lang="sk-SK" sz="2000" b="1" dirty="0" err="1" smtClean="0"/>
              <a:t>Summer</a:t>
            </a:r>
            <a:r>
              <a:rPr lang="sk-SK" sz="2000" b="1" dirty="0" smtClean="0"/>
              <a:t> </a:t>
            </a:r>
            <a:r>
              <a:rPr lang="sk-SK" sz="2000" b="1" dirty="0" err="1"/>
              <a:t>Clinical</a:t>
            </a:r>
            <a:r>
              <a:rPr lang="sk-SK" sz="2000" b="1" dirty="0"/>
              <a:t> </a:t>
            </a:r>
            <a:r>
              <a:rPr lang="sk-SK" sz="2000" b="1" dirty="0" err="1"/>
              <a:t>Practice</a:t>
            </a:r>
            <a:r>
              <a:rPr lang="sk-SK" sz="2000" b="1" dirty="0"/>
              <a:t> 1 </a:t>
            </a:r>
            <a:r>
              <a:rPr lang="sk-SK" sz="2000" b="1" dirty="0" smtClean="0"/>
              <a:t>– </a:t>
            </a:r>
            <a:r>
              <a:rPr lang="sk-SK" sz="2000" b="1" dirty="0" err="1" smtClean="0"/>
              <a:t>Internship</a:t>
            </a:r>
            <a:endParaRPr lang="sk-SK" sz="2000" b="1" dirty="0" smtClean="0"/>
          </a:p>
          <a:p>
            <a:pPr marL="0" indent="0" algn="ctr">
              <a:buNone/>
            </a:pPr>
            <a:r>
              <a:rPr lang="sk-SK" sz="2000" b="1" dirty="0" smtClean="0"/>
              <a:t>(80 </a:t>
            </a:r>
            <a:r>
              <a:rPr lang="sk-SK" sz="2000" b="1" dirty="0" err="1" smtClean="0"/>
              <a:t>hours</a:t>
            </a:r>
            <a:r>
              <a:rPr lang="sk-SK" sz="2000" b="1" dirty="0" smtClean="0"/>
              <a:t> – 2 </a:t>
            </a:r>
            <a:r>
              <a:rPr lang="sk-SK" sz="2000" b="1" dirty="0" err="1" smtClean="0"/>
              <a:t>weeks</a:t>
            </a:r>
            <a:r>
              <a:rPr lang="sk-SK" sz="2000" b="1" dirty="0" smtClean="0"/>
              <a:t>)</a:t>
            </a:r>
            <a:endParaRPr lang="sk-SK" sz="20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75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History</a:t>
            </a:r>
            <a:endParaRPr lang="en-US" b="1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Nursing </a:t>
            </a:r>
            <a:r>
              <a:rPr lang="en-US" dirty="0" err="1" smtClean="0"/>
              <a:t>pr</a:t>
            </a:r>
            <a:r>
              <a:rPr lang="sk-SK" dirty="0" smtClean="0"/>
              <a:t>o</a:t>
            </a:r>
            <a:r>
              <a:rPr lang="en-US" dirty="0" err="1" smtClean="0"/>
              <a:t>cedures</a:t>
            </a:r>
            <a:endParaRPr lang="en-US" dirty="0" smtClean="0"/>
          </a:p>
          <a:p>
            <a:r>
              <a:rPr lang="en-US" dirty="0" smtClean="0"/>
              <a:t>Patient history for nursing anamnesis</a:t>
            </a:r>
            <a:endParaRPr lang="sk-SK" dirty="0" smtClean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Internship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Nursing procedures</a:t>
            </a:r>
          </a:p>
          <a:p>
            <a:r>
              <a:rPr lang="en-US" dirty="0" smtClean="0"/>
              <a:t>Nursing process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0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00227"/>
          </a:xfrm>
        </p:spPr>
        <p:txBody>
          <a:bodyPr/>
          <a:lstStyle/>
          <a:p>
            <a:pPr algn="ctr"/>
            <a:r>
              <a:rPr lang="sk-SK" sz="3600" b="1" dirty="0" err="1" smtClean="0"/>
              <a:t>Organizational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aspects</a:t>
            </a:r>
            <a:r>
              <a:rPr lang="sk-SK" sz="3600" b="1" dirty="0" smtClean="0"/>
              <a:t> of </a:t>
            </a:r>
            <a:r>
              <a:rPr lang="sk-SK" sz="3600" b="1" dirty="0" err="1" smtClean="0"/>
              <a:t>practical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training</a:t>
            </a:r>
            <a:r>
              <a:rPr lang="sk-SK" sz="3600" b="1" dirty="0" smtClean="0"/>
              <a:t> - 2st </a:t>
            </a:r>
            <a:r>
              <a:rPr lang="sk-SK" sz="3600" b="1" dirty="0" err="1"/>
              <a:t>year</a:t>
            </a:r>
            <a:r>
              <a:rPr lang="sk-SK" sz="3600" b="1" dirty="0"/>
              <a:t> </a:t>
            </a:r>
            <a:r>
              <a:rPr lang="sk-SK" sz="3600" b="1" dirty="0" smtClean="0"/>
              <a:t>– WT, ST </a:t>
            </a:r>
            <a:br>
              <a:rPr lang="sk-SK" sz="3600" b="1" dirty="0" smtClean="0"/>
            </a:br>
            <a:r>
              <a:rPr lang="sk-SK" dirty="0"/>
              <a:t/>
            </a:r>
            <a:br>
              <a:rPr lang="sk-SK" dirty="0"/>
            </a:br>
            <a:endParaRPr lang="sk-SK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4116" y="1969278"/>
            <a:ext cx="5113582" cy="778686"/>
          </a:xfrm>
        </p:spPr>
        <p:txBody>
          <a:bodyPr/>
          <a:lstStyle/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pPr algn="ctr"/>
            <a:r>
              <a:rPr lang="sk-SK" b="1" dirty="0" err="1" smtClean="0"/>
              <a:t>Winter</a:t>
            </a:r>
            <a:r>
              <a:rPr lang="sk-SK" b="1" dirty="0" smtClean="0"/>
              <a:t> term</a:t>
            </a:r>
            <a:endParaRPr lang="sk-SK" dirty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52400" y="2493818"/>
            <a:ext cx="5389417" cy="4209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20 </a:t>
            </a:r>
            <a:r>
              <a:rPr lang="sk-SK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hours</a:t>
            </a:r>
            <a:r>
              <a:rPr lang="sk-SK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per </a:t>
            </a:r>
            <a:r>
              <a:rPr lang="sk-SK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week</a:t>
            </a:r>
            <a:r>
              <a:rPr lang="sk-SK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during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term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under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teachers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supervision</a:t>
            </a:r>
            <a:endParaRPr lang="sk-SK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Community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</a:t>
            </a:r>
            <a:r>
              <a:rPr lang="sk-SK" dirty="0" err="1"/>
              <a:t>Care</a:t>
            </a:r>
            <a:r>
              <a:rPr lang="sk-SK" dirty="0"/>
              <a:t> 1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Paediatric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2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Internal</a:t>
            </a:r>
            <a:r>
              <a:rPr lang="sk-SK" dirty="0"/>
              <a:t> </a:t>
            </a:r>
            <a:r>
              <a:rPr lang="sk-SK" dirty="0" err="1"/>
              <a:t>Medicine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2 (120 </a:t>
            </a:r>
            <a:r>
              <a:rPr lang="sk-SK" dirty="0" err="1"/>
              <a:t>hours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Continual</a:t>
            </a:r>
            <a:r>
              <a:rPr lang="sk-SK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Clinical</a:t>
            </a:r>
            <a:r>
              <a:rPr lang="sk-SK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Practice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2  (80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hours</a:t>
            </a:r>
            <a:r>
              <a:rPr lang="sk-SK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 -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under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supervision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of </a:t>
            </a:r>
            <a:r>
              <a:rPr lang="sk-SK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contact</a:t>
            </a:r>
            <a:r>
              <a:rPr lang="sk-SK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nurses</a:t>
            </a:r>
            <a:endParaRPr lang="sk-SK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231007" y="1533655"/>
            <a:ext cx="5374493" cy="960163"/>
          </a:xfrm>
        </p:spPr>
        <p:txBody>
          <a:bodyPr/>
          <a:lstStyle/>
          <a:p>
            <a:pPr algn="ctr"/>
            <a:r>
              <a:rPr lang="sk-SK" b="1" dirty="0" err="1" smtClean="0"/>
              <a:t>Summer</a:t>
            </a:r>
            <a:r>
              <a:rPr lang="sk-SK" b="1" dirty="0" smtClean="0"/>
              <a:t> term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231007" y="2604655"/>
            <a:ext cx="5586920" cy="38850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20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hours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per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week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during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term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under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teachers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supervision</a:t>
            </a:r>
            <a:endParaRPr lang="sk-SK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sk-SK" i="1" dirty="0" err="1" smtClean="0"/>
              <a:t>Practical</a:t>
            </a:r>
            <a:r>
              <a:rPr lang="sk-SK" i="1" dirty="0" smtClean="0"/>
              <a:t> </a:t>
            </a:r>
            <a:r>
              <a:rPr lang="sk-SK" i="1" dirty="0" err="1"/>
              <a:t>Training</a:t>
            </a:r>
            <a:r>
              <a:rPr lang="sk-SK" i="1" dirty="0"/>
              <a:t> in </a:t>
            </a:r>
            <a:r>
              <a:rPr lang="sk-SK" i="1" dirty="0" err="1"/>
              <a:t>Surgery</a:t>
            </a:r>
            <a:r>
              <a:rPr lang="sk-SK" i="1" dirty="0"/>
              <a:t> </a:t>
            </a:r>
            <a:r>
              <a:rPr lang="sk-SK" i="1" dirty="0" err="1"/>
              <a:t>Nursing</a:t>
            </a:r>
            <a:r>
              <a:rPr lang="sk-SK" i="1" dirty="0"/>
              <a:t> 2 </a:t>
            </a:r>
            <a:r>
              <a:rPr lang="sk-SK" dirty="0"/>
              <a:t>(120)</a:t>
            </a:r>
          </a:p>
          <a:p>
            <a:r>
              <a:rPr lang="sk-SK" i="1" dirty="0" err="1"/>
              <a:t>Practical</a:t>
            </a:r>
            <a:r>
              <a:rPr lang="sk-SK" i="1" dirty="0"/>
              <a:t> </a:t>
            </a:r>
            <a:r>
              <a:rPr lang="sk-SK" i="1" dirty="0" err="1"/>
              <a:t>Training</a:t>
            </a:r>
            <a:r>
              <a:rPr lang="sk-SK" i="1" dirty="0"/>
              <a:t> in </a:t>
            </a:r>
            <a:r>
              <a:rPr lang="sk-SK" i="1" dirty="0" err="1"/>
              <a:t>Geriatry</a:t>
            </a:r>
            <a:r>
              <a:rPr lang="sk-SK" i="1" dirty="0"/>
              <a:t>  </a:t>
            </a:r>
            <a:r>
              <a:rPr lang="sk-SK" i="1" dirty="0" err="1"/>
              <a:t>Nursing</a:t>
            </a:r>
            <a:r>
              <a:rPr lang="sk-SK" i="1" dirty="0"/>
              <a:t> 2 </a:t>
            </a:r>
            <a:r>
              <a:rPr lang="sk-SK" dirty="0"/>
              <a:t>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Neurology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Clinical</a:t>
            </a:r>
            <a:r>
              <a:rPr lang="sk-SK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Practice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3  (80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hours</a:t>
            </a:r>
            <a:r>
              <a:rPr lang="sk-SK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under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supervision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of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contact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nurses</a:t>
            </a:r>
            <a:endParaRPr lang="sk-SK" b="1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sk-SK" b="1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Summer</a:t>
            </a:r>
            <a:r>
              <a:rPr lang="sk-SK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Clinical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Practice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2 (80 </a:t>
            </a:r>
            <a:r>
              <a:rPr lang="sk-SK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hours</a:t>
            </a:r>
            <a:r>
              <a:rPr lang="sk-SK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  <a:endParaRPr lang="sk-SK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k-SK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k-SK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65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History</a:t>
            </a:r>
            <a:endParaRPr lang="en-US" b="1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Nursing </a:t>
            </a:r>
            <a:r>
              <a:rPr lang="en-US" dirty="0" err="1" smtClean="0"/>
              <a:t>pr</a:t>
            </a:r>
            <a:r>
              <a:rPr lang="sk-SK" dirty="0" smtClean="0"/>
              <a:t>o</a:t>
            </a:r>
            <a:r>
              <a:rPr lang="en-US" dirty="0" err="1" smtClean="0"/>
              <a:t>cedures</a:t>
            </a:r>
            <a:endParaRPr lang="en-US" dirty="0" smtClean="0"/>
          </a:p>
          <a:p>
            <a:r>
              <a:rPr lang="sk-SK" dirty="0" err="1" smtClean="0"/>
              <a:t>Nursing</a:t>
            </a:r>
            <a:r>
              <a:rPr lang="sk-SK" dirty="0" smtClean="0"/>
              <a:t> </a:t>
            </a:r>
            <a:r>
              <a:rPr lang="sk-SK" dirty="0" err="1" smtClean="0"/>
              <a:t>process</a:t>
            </a:r>
            <a:endParaRPr lang="sk-SK" dirty="0" smtClean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Internship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Nursing procedures</a:t>
            </a:r>
          </a:p>
          <a:p>
            <a:r>
              <a:rPr lang="en-US" dirty="0" smtClean="0"/>
              <a:t>Nursing process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51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00227"/>
          </a:xfrm>
        </p:spPr>
        <p:txBody>
          <a:bodyPr/>
          <a:lstStyle/>
          <a:p>
            <a:pPr algn="ctr"/>
            <a:r>
              <a:rPr lang="sk-SK" sz="3600" b="1" dirty="0" err="1" smtClean="0"/>
              <a:t>Organizational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aspects</a:t>
            </a:r>
            <a:r>
              <a:rPr lang="sk-SK" sz="3600" b="1" dirty="0" smtClean="0"/>
              <a:t> of </a:t>
            </a:r>
            <a:r>
              <a:rPr lang="sk-SK" sz="3600" b="1" dirty="0" err="1" smtClean="0"/>
              <a:t>practical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training</a:t>
            </a:r>
            <a:r>
              <a:rPr lang="sk-SK" sz="3600" b="1" dirty="0" smtClean="0"/>
              <a:t> - 3st </a:t>
            </a:r>
            <a:r>
              <a:rPr lang="sk-SK" sz="3600" b="1" dirty="0" err="1"/>
              <a:t>year</a:t>
            </a:r>
            <a:r>
              <a:rPr lang="sk-SK" sz="3600" b="1" dirty="0"/>
              <a:t> </a:t>
            </a:r>
            <a:r>
              <a:rPr lang="sk-SK" sz="3600" b="1" dirty="0" smtClean="0"/>
              <a:t>– WT, ST </a:t>
            </a:r>
            <a:br>
              <a:rPr lang="sk-SK" sz="3600" b="1" dirty="0" smtClean="0"/>
            </a:br>
            <a:r>
              <a:rPr lang="sk-SK" dirty="0"/>
              <a:t/>
            </a:r>
            <a:br>
              <a:rPr lang="sk-SK" dirty="0"/>
            </a:br>
            <a:endParaRPr lang="sk-SK" b="1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4116" y="1969278"/>
            <a:ext cx="5113582" cy="778686"/>
          </a:xfrm>
        </p:spPr>
        <p:txBody>
          <a:bodyPr/>
          <a:lstStyle/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endParaRPr lang="sk-SK" b="1" dirty="0"/>
          </a:p>
          <a:p>
            <a:endParaRPr lang="sk-SK" b="1" dirty="0" smtClean="0"/>
          </a:p>
          <a:p>
            <a:pPr algn="ctr"/>
            <a:r>
              <a:rPr lang="sk-SK" b="1" dirty="0" err="1" smtClean="0"/>
              <a:t>Winter</a:t>
            </a:r>
            <a:r>
              <a:rPr lang="sk-SK" b="1" dirty="0" smtClean="0"/>
              <a:t> term</a:t>
            </a:r>
            <a:endParaRPr lang="sk-SK" dirty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52400" y="2493818"/>
            <a:ext cx="5389417" cy="4209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20 </a:t>
            </a:r>
            <a:r>
              <a:rPr lang="sk-SK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hours</a:t>
            </a:r>
            <a:r>
              <a:rPr lang="sk-SK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per </a:t>
            </a:r>
            <a:r>
              <a:rPr lang="sk-SK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week</a:t>
            </a:r>
            <a:r>
              <a:rPr lang="sk-SK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during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term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under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teachers</a:t>
            </a:r>
            <a:r>
              <a:rPr lang="sk-SK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supervision</a:t>
            </a:r>
            <a:endParaRPr lang="sk-SK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Oncology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</a:t>
            </a:r>
            <a:r>
              <a:rPr lang="sk-SK" dirty="0" smtClean="0"/>
              <a:t>                   (</a:t>
            </a:r>
            <a:r>
              <a:rPr lang="sk-SK" dirty="0"/>
              <a:t>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Gynecology</a:t>
            </a:r>
            <a:r>
              <a:rPr lang="sk-SK" dirty="0"/>
              <a:t> and </a:t>
            </a:r>
            <a:r>
              <a:rPr lang="sk-SK" dirty="0" err="1"/>
              <a:t>Obstetrics</a:t>
            </a:r>
            <a:r>
              <a:rPr lang="sk-SK" dirty="0"/>
              <a:t>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Community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</a:t>
            </a:r>
            <a:r>
              <a:rPr lang="sk-SK" dirty="0" err="1"/>
              <a:t>Care</a:t>
            </a:r>
            <a:r>
              <a:rPr lang="sk-SK" dirty="0"/>
              <a:t> 2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Psychiatric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</a:t>
            </a:r>
            <a:r>
              <a:rPr lang="sk-SK" dirty="0" smtClean="0"/>
              <a:t>                   (</a:t>
            </a:r>
            <a:r>
              <a:rPr lang="sk-SK" dirty="0"/>
              <a:t>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r>
              <a:rPr lang="sk-SK" b="1" dirty="0" err="1" smtClean="0"/>
              <a:t>Continual</a:t>
            </a:r>
            <a:r>
              <a:rPr lang="sk-SK" b="1" dirty="0" smtClean="0"/>
              <a:t> </a:t>
            </a:r>
            <a:r>
              <a:rPr lang="sk-SK" b="1" dirty="0" err="1" smtClean="0"/>
              <a:t>Clinical</a:t>
            </a:r>
            <a:r>
              <a:rPr lang="sk-SK" b="1" dirty="0" smtClean="0"/>
              <a:t> </a:t>
            </a:r>
            <a:r>
              <a:rPr lang="sk-SK" b="1" dirty="0" err="1"/>
              <a:t>Practice</a:t>
            </a:r>
            <a:r>
              <a:rPr lang="sk-SK" b="1" dirty="0"/>
              <a:t> 4</a:t>
            </a:r>
            <a:r>
              <a:rPr lang="sk-SK" dirty="0"/>
              <a:t> </a:t>
            </a:r>
            <a:r>
              <a:rPr lang="sk-SK" b="1" dirty="0"/>
              <a:t>(80 </a:t>
            </a:r>
            <a:r>
              <a:rPr lang="sk-SK" b="1" dirty="0" err="1"/>
              <a:t>hours</a:t>
            </a:r>
            <a:r>
              <a:rPr lang="sk-SK" b="1" dirty="0"/>
              <a:t>)</a:t>
            </a:r>
            <a:endParaRPr lang="sk-SK" dirty="0"/>
          </a:p>
          <a:p>
            <a:pPr marL="0" indent="0">
              <a:buNone/>
            </a:pPr>
            <a:endParaRPr lang="sk-SK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231007" y="2493818"/>
            <a:ext cx="5374493" cy="960163"/>
          </a:xfrm>
        </p:spPr>
        <p:txBody>
          <a:bodyPr/>
          <a:lstStyle/>
          <a:p>
            <a:pPr algn="ctr"/>
            <a:r>
              <a:rPr lang="sk-SK" b="1" dirty="0" err="1" smtClean="0"/>
              <a:t>Summer</a:t>
            </a:r>
            <a:r>
              <a:rPr lang="sk-SK" b="1" dirty="0" smtClean="0"/>
              <a:t> term - </a:t>
            </a:r>
            <a:r>
              <a:rPr lang="sk-SK" b="1" dirty="0" err="1"/>
              <a:t>under</a:t>
            </a:r>
            <a:r>
              <a:rPr lang="sk-SK" b="1" dirty="0"/>
              <a:t> </a:t>
            </a:r>
            <a:r>
              <a:rPr lang="sk-SK" b="1" dirty="0" err="1"/>
              <a:t>supervision</a:t>
            </a:r>
            <a:r>
              <a:rPr lang="sk-SK" b="1" dirty="0"/>
              <a:t> of </a:t>
            </a:r>
            <a:r>
              <a:rPr lang="sk-SK" b="1" dirty="0" err="1" smtClean="0"/>
              <a:t>contact</a:t>
            </a:r>
            <a:r>
              <a:rPr lang="sk-SK" b="1" dirty="0" smtClean="0"/>
              <a:t> </a:t>
            </a:r>
            <a:r>
              <a:rPr lang="sk-SK" b="1" dirty="0" err="1" smtClean="0"/>
              <a:t>nurses</a:t>
            </a:r>
            <a:r>
              <a:rPr lang="sk-SK" b="1" dirty="0" smtClean="0"/>
              <a:t> , </a:t>
            </a:r>
            <a:r>
              <a:rPr lang="sk-SK" b="1" dirty="0" err="1" smtClean="0"/>
              <a:t>cooperation</a:t>
            </a:r>
            <a:r>
              <a:rPr lang="sk-SK" b="1" dirty="0" smtClean="0"/>
              <a:t> in </a:t>
            </a:r>
            <a:r>
              <a:rPr lang="sk-SK" b="1" dirty="0" err="1" smtClean="0"/>
              <a:t>evaluation</a:t>
            </a:r>
            <a:endParaRPr lang="sk-SK" dirty="0"/>
          </a:p>
          <a:p>
            <a:pPr algn="ctr"/>
            <a:r>
              <a:rPr lang="sk-SK" b="1" dirty="0" smtClean="0"/>
              <a:t> 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231007" y="2747964"/>
            <a:ext cx="5586920" cy="3741736"/>
          </a:xfrm>
        </p:spPr>
        <p:txBody>
          <a:bodyPr>
            <a:normAutofit lnSpcReduction="10000"/>
          </a:bodyPr>
          <a:lstStyle/>
          <a:p>
            <a:endParaRPr lang="sk-SK" dirty="0" smtClean="0"/>
          </a:p>
          <a:p>
            <a:r>
              <a:rPr lang="sk-SK" dirty="0" err="1" smtClean="0"/>
              <a:t>Practical</a:t>
            </a:r>
            <a:r>
              <a:rPr lang="sk-SK" dirty="0" smtClean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Surgery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3 (120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Internal</a:t>
            </a:r>
            <a:r>
              <a:rPr lang="sk-SK" dirty="0"/>
              <a:t> </a:t>
            </a:r>
            <a:r>
              <a:rPr lang="sk-SK" dirty="0" err="1"/>
              <a:t>Medicine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3 (120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Geriatric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3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Paediatric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3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r>
              <a:rPr lang="sk-SK" dirty="0" err="1"/>
              <a:t>Practical</a:t>
            </a:r>
            <a:r>
              <a:rPr lang="sk-SK" dirty="0"/>
              <a:t> </a:t>
            </a:r>
            <a:r>
              <a:rPr lang="sk-SK" dirty="0" err="1"/>
              <a:t>Training</a:t>
            </a:r>
            <a:r>
              <a:rPr lang="sk-SK" dirty="0"/>
              <a:t> in </a:t>
            </a:r>
            <a:r>
              <a:rPr lang="sk-SK" dirty="0" err="1"/>
              <a:t>Community</a:t>
            </a:r>
            <a:r>
              <a:rPr lang="sk-SK" dirty="0"/>
              <a:t> </a:t>
            </a:r>
            <a:r>
              <a:rPr lang="sk-SK" dirty="0" err="1"/>
              <a:t>Nursing</a:t>
            </a:r>
            <a:r>
              <a:rPr lang="sk-SK" dirty="0"/>
              <a:t> </a:t>
            </a:r>
            <a:r>
              <a:rPr lang="sk-SK" dirty="0" err="1"/>
              <a:t>Care</a:t>
            </a:r>
            <a:r>
              <a:rPr lang="sk-SK" dirty="0"/>
              <a:t> 3 (80 </a:t>
            </a:r>
            <a:r>
              <a:rPr lang="sk-SK" dirty="0" err="1"/>
              <a:t>hours</a:t>
            </a:r>
            <a:r>
              <a:rPr lang="sk-SK" dirty="0"/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81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History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endParaRPr lang="sk-SK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Nursing </a:t>
            </a:r>
            <a:r>
              <a:rPr lang="en-US" dirty="0" err="1" smtClean="0"/>
              <a:t>pr</a:t>
            </a:r>
            <a:r>
              <a:rPr lang="sk-SK" dirty="0" smtClean="0"/>
              <a:t>o</a:t>
            </a:r>
            <a:r>
              <a:rPr lang="en-US" dirty="0" err="1" smtClean="0"/>
              <a:t>cedures</a:t>
            </a:r>
            <a:endParaRPr lang="en-US" dirty="0" smtClean="0"/>
          </a:p>
          <a:p>
            <a:r>
              <a:rPr lang="sk-SK" dirty="0" err="1" smtClean="0"/>
              <a:t>Nursing</a:t>
            </a:r>
            <a:r>
              <a:rPr lang="sk-SK" dirty="0" smtClean="0"/>
              <a:t> </a:t>
            </a:r>
            <a:r>
              <a:rPr lang="sk-SK" dirty="0" err="1" smtClean="0"/>
              <a:t>process</a:t>
            </a:r>
            <a:endParaRPr lang="sk-SK" dirty="0" smtClean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Internship</a:t>
            </a:r>
          </a:p>
          <a:p>
            <a:r>
              <a:rPr lang="en-US" dirty="0" smtClean="0"/>
              <a:t>Nursing procedures</a:t>
            </a:r>
          </a:p>
          <a:p>
            <a:r>
              <a:rPr lang="en-US" dirty="0" smtClean="0"/>
              <a:t>Nursing process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35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">
  <a:themeElements>
    <a:clrScheme name="Ió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ó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ó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507</TotalTime>
  <Words>597</Words>
  <Application>Microsoft Office PowerPoint</Application>
  <PresentationFormat>Širokouhlá</PresentationFormat>
  <Paragraphs>158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Ión</vt:lpstr>
      <vt:lpstr>Workplace training at the Faculty of health care, University of Presov in Presov, Slovakia </vt:lpstr>
      <vt:lpstr>Workplace training – management 1</vt:lpstr>
      <vt:lpstr>Workplace training – management 2</vt:lpstr>
      <vt:lpstr>Organizational aspects of practical training - 1st year ST   </vt:lpstr>
      <vt:lpstr>History</vt:lpstr>
      <vt:lpstr>Organizational aspects of practical training - 2st year – WT, ST   </vt:lpstr>
      <vt:lpstr>History</vt:lpstr>
      <vt:lpstr>Organizational aspects of practical training - 3st year – WT, ST   </vt:lpstr>
      <vt:lpstr>History</vt:lpstr>
      <vt:lpstr>Practical training evaluation - teacher</vt:lpstr>
      <vt:lpstr>Internship evaluation - mentors</vt:lpstr>
      <vt:lpstr>Internship evaluation - teacher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Workplace training at the Faculty of health care, University of Presov in Presov, Slovakia</dc:title>
  <dc:creator>Gurkova</dc:creator>
  <cp:lastModifiedBy>LR</cp:lastModifiedBy>
  <cp:revision>29</cp:revision>
  <dcterms:created xsi:type="dcterms:W3CDTF">2014-09-23T10:41:53Z</dcterms:created>
  <dcterms:modified xsi:type="dcterms:W3CDTF">2014-12-03T07:42:09Z</dcterms:modified>
</cp:coreProperties>
</file>