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5" r:id="rId1"/>
  </p:sldMasterIdLst>
  <p:notesMasterIdLst>
    <p:notesMasterId r:id="rId14"/>
  </p:notesMasterIdLst>
  <p:handoutMasterIdLst>
    <p:handoutMasterId r:id="rId15"/>
  </p:handoutMasterIdLst>
  <p:sldIdLst>
    <p:sldId id="373" r:id="rId2"/>
    <p:sldId id="374" r:id="rId3"/>
    <p:sldId id="394" r:id="rId4"/>
    <p:sldId id="385" r:id="rId5"/>
    <p:sldId id="376" r:id="rId6"/>
    <p:sldId id="393" r:id="rId7"/>
    <p:sldId id="386" r:id="rId8"/>
    <p:sldId id="395" r:id="rId9"/>
    <p:sldId id="380" r:id="rId10"/>
    <p:sldId id="383" r:id="rId11"/>
    <p:sldId id="396" r:id="rId12"/>
    <p:sldId id="384" r:id="rId13"/>
  </p:sldIdLst>
  <p:sldSz cx="9144000" cy="6858000" type="screen4x3"/>
  <p:notesSz cx="6858000" cy="9144000"/>
  <p:embeddedFontLst>
    <p:embeddedFont>
      <p:font typeface="ＭＳ Ｐゴシック" panose="020B0600070205080204" pitchFamily="34" charset="-128"/>
      <p:regular r:id="rId16"/>
    </p:embeddedFont>
  </p:embeddedFontLst>
  <p:defaultTextStyle>
    <a:defPPr>
      <a:defRPr lang="en-US"/>
    </a:defPPr>
    <a:lvl1pPr algn="l" rtl="0" fontAlgn="base">
      <a:spcBef>
        <a:spcPct val="20000"/>
      </a:spcBef>
      <a:spcAft>
        <a:spcPct val="0"/>
      </a:spcAft>
      <a:defRPr sz="3200" kern="1200">
        <a:solidFill>
          <a:schemeClr val="tx1"/>
        </a:solidFill>
        <a:latin typeface="Arial" charset="0"/>
        <a:ea typeface="+mn-ea"/>
        <a:cs typeface="+mn-cs"/>
      </a:defRPr>
    </a:lvl1pPr>
    <a:lvl2pPr marL="457200" algn="l" rtl="0" fontAlgn="base">
      <a:spcBef>
        <a:spcPct val="20000"/>
      </a:spcBef>
      <a:spcAft>
        <a:spcPct val="0"/>
      </a:spcAft>
      <a:defRPr sz="3200" kern="1200">
        <a:solidFill>
          <a:schemeClr val="tx1"/>
        </a:solidFill>
        <a:latin typeface="Arial" charset="0"/>
        <a:ea typeface="+mn-ea"/>
        <a:cs typeface="+mn-cs"/>
      </a:defRPr>
    </a:lvl2pPr>
    <a:lvl3pPr marL="914400" algn="l" rtl="0" fontAlgn="base">
      <a:spcBef>
        <a:spcPct val="20000"/>
      </a:spcBef>
      <a:spcAft>
        <a:spcPct val="0"/>
      </a:spcAft>
      <a:defRPr sz="3200" kern="1200">
        <a:solidFill>
          <a:schemeClr val="tx1"/>
        </a:solidFill>
        <a:latin typeface="Arial" charset="0"/>
        <a:ea typeface="+mn-ea"/>
        <a:cs typeface="+mn-cs"/>
      </a:defRPr>
    </a:lvl3pPr>
    <a:lvl4pPr marL="1371600" algn="l" rtl="0" fontAlgn="base">
      <a:spcBef>
        <a:spcPct val="20000"/>
      </a:spcBef>
      <a:spcAft>
        <a:spcPct val="0"/>
      </a:spcAft>
      <a:defRPr sz="3200" kern="1200">
        <a:solidFill>
          <a:schemeClr val="tx1"/>
        </a:solidFill>
        <a:latin typeface="Arial" charset="0"/>
        <a:ea typeface="+mn-ea"/>
        <a:cs typeface="+mn-cs"/>
      </a:defRPr>
    </a:lvl4pPr>
    <a:lvl5pPr marL="1828800" algn="l" rtl="0" fontAlgn="base">
      <a:spcBef>
        <a:spcPct val="20000"/>
      </a:spcBef>
      <a:spcAft>
        <a:spcPct val="0"/>
      </a:spcAft>
      <a:defRPr sz="3200" kern="1200">
        <a:solidFill>
          <a:schemeClr val="tx1"/>
        </a:solidFill>
        <a:latin typeface="Arial" charset="0"/>
        <a:ea typeface="+mn-ea"/>
        <a:cs typeface="+mn-cs"/>
      </a:defRPr>
    </a:lvl5pPr>
    <a:lvl6pPr marL="2286000" algn="l" defTabSz="914400" rtl="0" eaLnBrk="1" latinLnBrk="0" hangingPunct="1">
      <a:defRPr sz="3200" kern="1200">
        <a:solidFill>
          <a:schemeClr val="tx1"/>
        </a:solidFill>
        <a:latin typeface="Arial" charset="0"/>
        <a:ea typeface="+mn-ea"/>
        <a:cs typeface="+mn-cs"/>
      </a:defRPr>
    </a:lvl6pPr>
    <a:lvl7pPr marL="2743200" algn="l" defTabSz="914400" rtl="0" eaLnBrk="1" latinLnBrk="0" hangingPunct="1">
      <a:defRPr sz="3200" kern="1200">
        <a:solidFill>
          <a:schemeClr val="tx1"/>
        </a:solidFill>
        <a:latin typeface="Arial" charset="0"/>
        <a:ea typeface="+mn-ea"/>
        <a:cs typeface="+mn-cs"/>
      </a:defRPr>
    </a:lvl7pPr>
    <a:lvl8pPr marL="3200400" algn="l" defTabSz="914400" rtl="0" eaLnBrk="1" latinLnBrk="0" hangingPunct="1">
      <a:defRPr sz="3200" kern="1200">
        <a:solidFill>
          <a:schemeClr val="tx1"/>
        </a:solidFill>
        <a:latin typeface="Arial" charset="0"/>
        <a:ea typeface="+mn-ea"/>
        <a:cs typeface="+mn-cs"/>
      </a:defRPr>
    </a:lvl8pPr>
    <a:lvl9pPr marL="3657600" algn="l" defTabSz="914400" rtl="0" eaLnBrk="1" latinLnBrk="0" hangingPunct="1">
      <a:defRPr sz="32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6E"/>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806" autoAdjust="0"/>
    <p:restoredTop sz="84801" autoAdjust="0"/>
  </p:normalViewPr>
  <p:slideViewPr>
    <p:cSldViewPr>
      <p:cViewPr>
        <p:scale>
          <a:sx n="60" d="100"/>
          <a:sy n="60" d="100"/>
        </p:scale>
        <p:origin x="-1637" y="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770"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en-US"/>
          </a:p>
        </p:txBody>
      </p:sp>
      <p:sp>
        <p:nvSpPr>
          <p:cNvPr id="33795"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en-US"/>
          </a:p>
        </p:txBody>
      </p:sp>
      <p:sp>
        <p:nvSpPr>
          <p:cNvPr id="33796"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en-US"/>
          </a:p>
        </p:txBody>
      </p:sp>
      <p:sp>
        <p:nvSpPr>
          <p:cNvPr id="33797"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175413C6-6CED-478B-9CA7-1021C3F288FD}" type="slidenum">
              <a:rPr lang="en-US"/>
              <a:pPr>
                <a:defRPr/>
              </a:pPr>
              <a:t>‹nr.›</a:t>
            </a:fld>
            <a:endParaRPr lang="en-US"/>
          </a:p>
        </p:txBody>
      </p:sp>
    </p:spTree>
    <p:extLst>
      <p:ext uri="{BB962C8B-B14F-4D97-AF65-F5344CB8AC3E}">
        <p14:creationId xmlns:p14="http://schemas.microsoft.com/office/powerpoint/2010/main" val="19478832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sz="1200"/>
            </a:lvl1pPr>
          </a:lstStyle>
          <a:p>
            <a:pPr>
              <a:defRPr/>
            </a:pPr>
            <a:endParaRPr lang="nl-NL"/>
          </a:p>
        </p:txBody>
      </p:sp>
      <p:sp>
        <p:nvSpPr>
          <p:cNvPr id="808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sz="1200"/>
            </a:lvl1pPr>
          </a:lstStyle>
          <a:p>
            <a:pPr>
              <a:defRPr/>
            </a:pPr>
            <a:endParaRPr lang="nl-NL"/>
          </a:p>
        </p:txBody>
      </p:sp>
      <p:sp>
        <p:nvSpPr>
          <p:cNvPr id="378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nl-NL" noProof="0" smtClean="0"/>
              <a:t>Klik om de opmaakprofielen van de modeltekst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809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spcBef>
                <a:spcPct val="0"/>
              </a:spcBef>
              <a:defRPr sz="1200"/>
            </a:lvl1pPr>
          </a:lstStyle>
          <a:p>
            <a:pPr>
              <a:defRPr/>
            </a:pPr>
            <a:endParaRPr lang="nl-NL"/>
          </a:p>
        </p:txBody>
      </p:sp>
      <p:sp>
        <p:nvSpPr>
          <p:cNvPr id="809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spcBef>
                <a:spcPct val="0"/>
              </a:spcBef>
              <a:defRPr sz="1200"/>
            </a:lvl1pPr>
          </a:lstStyle>
          <a:p>
            <a:pPr>
              <a:defRPr/>
            </a:pPr>
            <a:fld id="{56C36105-99A6-4C46-B839-BD7B52208603}" type="slidenum">
              <a:rPr lang="nl-NL"/>
              <a:pPr>
                <a:defRPr/>
              </a:pPr>
              <a:t>‹nr.›</a:t>
            </a:fld>
            <a:endParaRPr lang="nl-NL"/>
          </a:p>
        </p:txBody>
      </p:sp>
    </p:spTree>
    <p:extLst>
      <p:ext uri="{BB962C8B-B14F-4D97-AF65-F5344CB8AC3E}">
        <p14:creationId xmlns:p14="http://schemas.microsoft.com/office/powerpoint/2010/main" val="2075287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Welkom bij de workshop over Wijkgericht werken Eerstelijnszorg. Wij</a:t>
            </a:r>
            <a:r>
              <a:rPr lang="nl-NL" baseline="0" dirty="0" smtClean="0"/>
              <a:t> willen jullie graag iets vertellen over hoe de Academie voor Verpleegkunde zich denkt aan te sluiten bij de ontwikkelingen in het werkveld ten aanzien van Wijkgericht werken Eerstelijnszorg.</a:t>
            </a:r>
          </a:p>
          <a:p>
            <a:r>
              <a:rPr lang="nl-NL" baseline="0" dirty="0" smtClean="0"/>
              <a:t>Mijn naam is Johan van Wieren, werkzaam als docent met als aandachtsgebied de Maatschappelijke Gezondheidszorg. Samen met een hoop collega’s proberen we ontwikkelingen in het werkveld te monitoren en te vertalen naar het onderwijs. Misschien goed om even kort een rondje te maken en voor te stellen wie je bent, welke organisatie je vertegenwoordigd en waarom je voor deze workshop hebt gekozen.</a:t>
            </a:r>
            <a:endParaRPr lang="nl-NL" dirty="0"/>
          </a:p>
        </p:txBody>
      </p:sp>
      <p:sp>
        <p:nvSpPr>
          <p:cNvPr id="4" name="Tijdelijke aanduiding voor dianummer 3"/>
          <p:cNvSpPr>
            <a:spLocks noGrp="1"/>
          </p:cNvSpPr>
          <p:nvPr>
            <p:ph type="sldNum" sz="quarter" idx="10"/>
          </p:nvPr>
        </p:nvSpPr>
        <p:spPr/>
        <p:txBody>
          <a:bodyPr/>
          <a:lstStyle/>
          <a:p>
            <a:pPr>
              <a:defRPr/>
            </a:pPr>
            <a:fld id="{56C36105-99A6-4C46-B839-BD7B52208603}" type="slidenum">
              <a:rPr lang="nl-NL" smtClean="0"/>
              <a:pPr>
                <a:defRPr/>
              </a:pPr>
              <a:t>1</a:t>
            </a:fld>
            <a:endParaRPr lang="nl-NL"/>
          </a:p>
        </p:txBody>
      </p:sp>
    </p:spTree>
    <p:extLst>
      <p:ext uri="{BB962C8B-B14F-4D97-AF65-F5344CB8AC3E}">
        <p14:creationId xmlns:p14="http://schemas.microsoft.com/office/powerpoint/2010/main" val="33136936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Zoals ik zei proberen</a:t>
            </a:r>
            <a:r>
              <a:rPr lang="nl-NL" baseline="0" dirty="0" smtClean="0"/>
              <a:t> we binnen de Academie voor Verpleegkunde ontwikkelingen in het werkveld te monitoren en daar waar we het interessant vinden voorstellen doen om de ontwikkelingen op te nemen in het onderwijs. Vorig jaar hebben twee groepen afzonderlijk van elkaar onderzoek gedaan naar ontwikkelingen in het werkveld. De ene groep binnen de GGZ en de andere groep binnen de MGZ. Beide groepen kwamen halverwege erachter dat er grote overlap bestond in de ontwikkelingen die ze onderzochten namelijk dat er veel ontwikkelingen zijn binnen het wijkgericht werken en eerstelijnszorg.  Er is vanuit de werkgroepen een voorstel ingediend om een doorlopende leerlijn Wijkgericht werken </a:t>
            </a:r>
            <a:r>
              <a:rPr lang="nl-NL" baseline="0" dirty="0" err="1" smtClean="0"/>
              <a:t>eerstelijnszoeg</a:t>
            </a:r>
            <a:r>
              <a:rPr lang="nl-NL" baseline="0" dirty="0" smtClean="0"/>
              <a:t> te ontwikkelen die ervoor moet zorgen dat de verpleegkundige die we afleveren als Academie </a:t>
            </a:r>
            <a:r>
              <a:rPr lang="nl-NL" baseline="0" dirty="0" err="1" smtClean="0"/>
              <a:t>voorVerpleegkude</a:t>
            </a:r>
            <a:r>
              <a:rPr lang="nl-NL" baseline="0" dirty="0" smtClean="0"/>
              <a:t> als beginnend </a:t>
            </a:r>
            <a:r>
              <a:rPr lang="nl-NL" baseline="0" dirty="0" err="1" smtClean="0"/>
              <a:t>beroepsboefenaar</a:t>
            </a:r>
            <a:r>
              <a:rPr lang="nl-NL" baseline="0" dirty="0" smtClean="0"/>
              <a:t> aan de slag kan gaan in die wijk / 1lijnszorg. Dit jaar zijn we begonnen met het opzetten van de doorlopende leerlijn (specialisatie en post-hbo opleiding). Een opleiding willen we graag in samenwerking </a:t>
            </a:r>
            <a:r>
              <a:rPr lang="nl-NL" baseline="0" dirty="0" err="1" smtClean="0"/>
              <a:t>methet</a:t>
            </a:r>
            <a:r>
              <a:rPr lang="nl-NL" baseline="0" dirty="0" smtClean="0"/>
              <a:t> werkveld doen, vandaar een mooi moment om dat in deze </a:t>
            </a:r>
            <a:r>
              <a:rPr lang="nl-NL" baseline="0" dirty="0" err="1" smtClean="0"/>
              <a:t>werkconfernetie</a:t>
            </a:r>
            <a:r>
              <a:rPr lang="nl-NL" baseline="0" dirty="0" smtClean="0"/>
              <a:t>  jullie hierover te informeren.</a:t>
            </a:r>
          </a:p>
          <a:p>
            <a:endParaRPr lang="nl-NL" dirty="0"/>
          </a:p>
        </p:txBody>
      </p:sp>
      <p:sp>
        <p:nvSpPr>
          <p:cNvPr id="4" name="Tijdelijke aanduiding voor dianummer 3"/>
          <p:cNvSpPr>
            <a:spLocks noGrp="1"/>
          </p:cNvSpPr>
          <p:nvPr>
            <p:ph type="sldNum" sz="quarter" idx="10"/>
          </p:nvPr>
        </p:nvSpPr>
        <p:spPr/>
        <p:txBody>
          <a:bodyPr/>
          <a:lstStyle/>
          <a:p>
            <a:pPr>
              <a:defRPr/>
            </a:pPr>
            <a:fld id="{56C36105-99A6-4C46-B839-BD7B52208603}" type="slidenum">
              <a:rPr lang="nl-NL" smtClean="0"/>
              <a:pPr>
                <a:defRPr/>
              </a:pPr>
              <a:t>2</a:t>
            </a:fld>
            <a:endParaRPr lang="nl-NL"/>
          </a:p>
        </p:txBody>
      </p:sp>
    </p:spTree>
    <p:extLst>
      <p:ext uri="{BB962C8B-B14F-4D97-AF65-F5344CB8AC3E}">
        <p14:creationId xmlns:p14="http://schemas.microsoft.com/office/powerpoint/2010/main" val="4154957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smtClean="0"/>
              <a:t>De </a:t>
            </a:r>
            <a:r>
              <a:rPr lang="nl-NL" dirty="0" err="1" smtClean="0"/>
              <a:t>landerlijk</a:t>
            </a:r>
            <a:r>
              <a:rPr lang="nl-NL" dirty="0" smtClean="0"/>
              <a:t> ontwikkelingen</a:t>
            </a:r>
            <a:r>
              <a:rPr lang="nl-NL" baseline="0" dirty="0" smtClean="0"/>
              <a:t> binnen de GGZ is </a:t>
            </a:r>
            <a:r>
              <a:rPr lang="nl-NL" baseline="0" dirty="0" err="1" smtClean="0"/>
              <a:t>afgepsroken</a:t>
            </a:r>
            <a:r>
              <a:rPr lang="nl-NL" baseline="0" dirty="0" smtClean="0"/>
              <a:t> om de </a:t>
            </a:r>
            <a:r>
              <a:rPr lang="nl-NL" baseline="0" dirty="0" err="1" smtClean="0"/>
              <a:t>intramulare</a:t>
            </a:r>
            <a:r>
              <a:rPr lang="nl-NL" baseline="0" dirty="0" smtClean="0"/>
              <a:t> capaciteit in Nederland fors te reduceren en te vervangen door ambulante  zorg. Niet alleen door  zorgkosten en </a:t>
            </a:r>
            <a:r>
              <a:rPr lang="nl-NL" baseline="0" dirty="0" err="1" smtClean="0"/>
              <a:t>economsiche</a:t>
            </a:r>
            <a:r>
              <a:rPr lang="nl-NL" baseline="0" dirty="0" smtClean="0"/>
              <a:t> tegenwind maar ook dat goede ambulante zorg beter dan intramurale zorg kan bijdragen aan de </a:t>
            </a:r>
            <a:r>
              <a:rPr lang="nl-NL" baseline="0" dirty="0" err="1" smtClean="0"/>
              <a:t>wkaliteit</a:t>
            </a:r>
            <a:r>
              <a:rPr lang="nl-NL" baseline="0" dirty="0" smtClean="0"/>
              <a:t> van leven van </a:t>
            </a:r>
            <a:r>
              <a:rPr lang="nl-NL" baseline="0" dirty="0" err="1" smtClean="0"/>
              <a:t>mesnen</a:t>
            </a:r>
            <a:r>
              <a:rPr lang="nl-NL" baseline="0" dirty="0" smtClean="0"/>
              <a:t> met psychische aandoeningen.</a:t>
            </a:r>
          </a:p>
          <a:p>
            <a:endParaRPr lang="nl-NL" baseline="0" dirty="0" smtClean="0"/>
          </a:p>
          <a:p>
            <a:r>
              <a:rPr lang="nl-NL" baseline="0" dirty="0" smtClean="0"/>
              <a:t>FACT, een beproefde werkwijze in de ambulante zorg, doet meer zijn intrede.</a:t>
            </a:r>
          </a:p>
          <a:p>
            <a:endParaRPr lang="nl-NL" baseline="0" dirty="0" smtClean="0"/>
          </a:p>
          <a:p>
            <a:r>
              <a:rPr lang="nl-NL" baseline="0" dirty="0" smtClean="0"/>
              <a:t>Er treed verschuiving op in de GGZ. Het verstreken van de </a:t>
            </a:r>
            <a:r>
              <a:rPr lang="nl-NL" baseline="0" dirty="0" err="1" smtClean="0"/>
              <a:t>eerstlijnszorg</a:t>
            </a:r>
            <a:r>
              <a:rPr lang="nl-NL" baseline="0" dirty="0" smtClean="0"/>
              <a:t> voor </a:t>
            </a:r>
            <a:r>
              <a:rPr lang="nl-NL" baseline="0" dirty="0" err="1" smtClean="0"/>
              <a:t>patienten</a:t>
            </a:r>
            <a:r>
              <a:rPr lang="nl-NL" baseline="0" dirty="0" smtClean="0"/>
              <a:t> met psychische problemen staat volop in de belangstelling, huisartsen gaan een belangrijkere rol spelen</a:t>
            </a:r>
          </a:p>
          <a:p>
            <a:r>
              <a:rPr lang="nl-NL" baseline="0" dirty="0" smtClean="0"/>
              <a:t>Wijkgericht werken treed op waar GGZ-teams samen met </a:t>
            </a:r>
            <a:r>
              <a:rPr lang="nl-NL" baseline="0" dirty="0" err="1" smtClean="0"/>
              <a:t>maathscappelijke</a:t>
            </a:r>
            <a:r>
              <a:rPr lang="nl-NL" baseline="0" dirty="0" smtClean="0"/>
              <a:t> </a:t>
            </a:r>
            <a:r>
              <a:rPr lang="nl-NL" baseline="0" dirty="0" err="1" smtClean="0"/>
              <a:t>organsiaties</a:t>
            </a:r>
            <a:r>
              <a:rPr lang="nl-NL" baseline="0" dirty="0" smtClean="0"/>
              <a:t> zoals </a:t>
            </a:r>
            <a:r>
              <a:rPr lang="nl-NL" baseline="0" dirty="0" err="1" smtClean="0"/>
              <a:t>buurtvereningingen</a:t>
            </a:r>
            <a:r>
              <a:rPr lang="nl-NL" baseline="0" dirty="0" smtClean="0"/>
              <a:t>, politie etc. moet samenwerking. Niet vanuit een instelling maar echt vanuit een punt in de wijk.</a:t>
            </a:r>
          </a:p>
        </p:txBody>
      </p:sp>
      <p:sp>
        <p:nvSpPr>
          <p:cNvPr id="4" name="Tijdelijke aanduiding voor dianummer 3"/>
          <p:cNvSpPr>
            <a:spLocks noGrp="1"/>
          </p:cNvSpPr>
          <p:nvPr>
            <p:ph type="sldNum" sz="quarter" idx="10"/>
          </p:nvPr>
        </p:nvSpPr>
        <p:spPr/>
        <p:txBody>
          <a:bodyPr/>
          <a:lstStyle/>
          <a:p>
            <a:pPr>
              <a:defRPr/>
            </a:pPr>
            <a:fld id="{56C36105-99A6-4C46-B839-BD7B52208603}" type="slidenum">
              <a:rPr lang="nl-NL" smtClean="0"/>
              <a:pPr>
                <a:defRPr/>
              </a:pPr>
              <a:t>4</a:t>
            </a:fld>
            <a:endParaRPr lang="nl-NL"/>
          </a:p>
        </p:txBody>
      </p:sp>
    </p:spTree>
    <p:extLst>
      <p:ext uri="{BB962C8B-B14F-4D97-AF65-F5344CB8AC3E}">
        <p14:creationId xmlns:p14="http://schemas.microsoft.com/office/powerpoint/2010/main" val="3659329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nl-NL" dirty="0"/>
          </a:p>
        </p:txBody>
      </p:sp>
      <p:sp>
        <p:nvSpPr>
          <p:cNvPr id="3" name="Ondertitel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nl-NL"/>
          </a:p>
        </p:txBody>
      </p:sp>
      <p:sp>
        <p:nvSpPr>
          <p:cNvPr id="4" name="Rectangle 4"/>
          <p:cNvSpPr>
            <a:spLocks noGrp="1" noChangeArrowheads="1"/>
          </p:cNvSpPr>
          <p:nvPr>
            <p:ph type="dt" sz="half" idx="10"/>
          </p:nvPr>
        </p:nvSpPr>
        <p:spPr/>
        <p:txBody>
          <a:bodyPr/>
          <a:lstStyle>
            <a:lvl1pPr>
              <a:defRPr/>
            </a:lvl1pPr>
          </a:lstStyle>
          <a:p>
            <a:pPr>
              <a:defRPr/>
            </a:pPr>
            <a:fld id="{69F25EE3-CFA2-452D-AE63-4D0E0533C803}"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643C6611-548E-40F3-B75F-51B58F1C5A92}"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verticale tekst 2"/>
          <p:cNvSpPr>
            <a:spLocks noGrp="1"/>
          </p:cNvSpPr>
          <p:nvPr>
            <p:ph type="body" orient="vert" idx="1"/>
          </p:nvPr>
        </p:nvSpPr>
        <p:spPr>
          <a:xfrm>
            <a:off x="971600" y="2060848"/>
            <a:ext cx="7715200" cy="406531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Rectangle 4"/>
          <p:cNvSpPr>
            <a:spLocks noGrp="1" noChangeArrowheads="1"/>
          </p:cNvSpPr>
          <p:nvPr>
            <p:ph type="dt" sz="half" idx="10"/>
          </p:nvPr>
        </p:nvSpPr>
        <p:spPr/>
        <p:txBody>
          <a:bodyPr/>
          <a:lstStyle>
            <a:lvl1pPr>
              <a:defRPr/>
            </a:lvl1pPr>
          </a:lstStyle>
          <a:p>
            <a:pPr>
              <a:defRPr/>
            </a:pPr>
            <a:fld id="{985DA152-244E-460D-BF28-8D6BE5F4D1A2}"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EF2549F3-2659-4740-9811-94A77A8FFCF9}"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132856"/>
            <a:ext cx="2057400" cy="3993307"/>
          </a:xfrm>
          <a:prstGeom prst="rect">
            <a:avLst/>
          </a:prstGeom>
        </p:spPr>
        <p:txBody>
          <a:bodyPr vert="eaVert"/>
          <a:lstStyle/>
          <a:p>
            <a:r>
              <a:rPr lang="en-US" smtClean="0"/>
              <a:t>Click to edit Master title style</a:t>
            </a:r>
            <a:endParaRPr lang="nl-NL" dirty="0"/>
          </a:p>
        </p:txBody>
      </p:sp>
      <p:sp>
        <p:nvSpPr>
          <p:cNvPr id="3" name="Tijdelijke aanduiding voor verticale tekst 2"/>
          <p:cNvSpPr>
            <a:spLocks noGrp="1"/>
          </p:cNvSpPr>
          <p:nvPr>
            <p:ph type="body" orient="vert" idx="1"/>
          </p:nvPr>
        </p:nvSpPr>
        <p:spPr>
          <a:xfrm>
            <a:off x="827584" y="2132856"/>
            <a:ext cx="5649416" cy="3993307"/>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Rectangle 4"/>
          <p:cNvSpPr>
            <a:spLocks noGrp="1" noChangeArrowheads="1"/>
          </p:cNvSpPr>
          <p:nvPr>
            <p:ph type="dt" sz="half" idx="10"/>
          </p:nvPr>
        </p:nvSpPr>
        <p:spPr/>
        <p:txBody>
          <a:bodyPr/>
          <a:lstStyle>
            <a:lvl1pPr>
              <a:defRPr/>
            </a:lvl1pPr>
          </a:lstStyle>
          <a:p>
            <a:pPr>
              <a:defRPr/>
            </a:pPr>
            <a:fld id="{670AA476-2BFF-4722-85B0-DC633B77540F}"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A39CFAF1-E12C-48FA-8E4C-9C56F3D41B3F}"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hart" preserve="1">
  <p:cSld name="Titel, tekst en grafiek">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tekst 2"/>
          <p:cNvSpPr>
            <a:spLocks noGrp="1"/>
          </p:cNvSpPr>
          <p:nvPr>
            <p:ph type="body" sz="half" idx="1"/>
          </p:nvPr>
        </p:nvSpPr>
        <p:spPr>
          <a:xfrm>
            <a:off x="1043608" y="2132856"/>
            <a:ext cx="3452192" cy="39933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grafiek 3"/>
          <p:cNvSpPr>
            <a:spLocks noGrp="1"/>
          </p:cNvSpPr>
          <p:nvPr>
            <p:ph type="chart" sz="half" idx="2"/>
          </p:nvPr>
        </p:nvSpPr>
        <p:spPr>
          <a:xfrm>
            <a:off x="4648200" y="2132856"/>
            <a:ext cx="4038600" cy="3993307"/>
          </a:xfrm>
          <a:prstGeom prst="rect">
            <a:avLst/>
          </a:prstGeom>
        </p:spPr>
        <p:txBody>
          <a:bodyPr/>
          <a:lstStyle/>
          <a:p>
            <a:pPr lvl="0"/>
            <a:r>
              <a:rPr lang="en-US" noProof="0" smtClean="0"/>
              <a:t>Click icon to add chart</a:t>
            </a:r>
            <a:endParaRPr lang="nl-NL" noProof="0" smtClean="0"/>
          </a:p>
        </p:txBody>
      </p:sp>
      <p:sp>
        <p:nvSpPr>
          <p:cNvPr id="5" name="Rectangle 4"/>
          <p:cNvSpPr>
            <a:spLocks noGrp="1" noChangeArrowheads="1"/>
          </p:cNvSpPr>
          <p:nvPr>
            <p:ph type="dt" sz="half" idx="10"/>
          </p:nvPr>
        </p:nvSpPr>
        <p:spPr/>
        <p:txBody>
          <a:bodyPr/>
          <a:lstStyle>
            <a:lvl1pPr>
              <a:defRPr/>
            </a:lvl1pPr>
          </a:lstStyle>
          <a:p>
            <a:pPr>
              <a:defRPr/>
            </a:pPr>
            <a:fld id="{E23C723F-8F98-4B27-BA68-5E5B306A0E40}" type="datetime1">
              <a:rPr lang="nl-NL"/>
              <a:pPr>
                <a:defRPr/>
              </a:pPr>
              <a:t>17-11-2014</a:t>
            </a:fld>
            <a:endParaRPr lang="nl-NL"/>
          </a:p>
        </p:txBody>
      </p:sp>
      <p:sp>
        <p:nvSpPr>
          <p:cNvPr id="6" name="Rectangle 5"/>
          <p:cNvSpPr>
            <a:spLocks noGrp="1" noChangeArrowheads="1"/>
          </p:cNvSpPr>
          <p:nvPr>
            <p:ph type="ftr" sz="quarter" idx="11"/>
          </p:nvPr>
        </p:nvSpPr>
        <p:spPr/>
        <p:txBody>
          <a:bodyPr/>
          <a:lstStyle>
            <a:lvl1pPr>
              <a:defRPr/>
            </a:lvl1pPr>
          </a:lstStyle>
          <a:p>
            <a:pPr>
              <a:defRPr/>
            </a:pPr>
            <a:r>
              <a:rPr lang="nl-NL"/>
              <a:t>Titel presentatie aanpassen  </a:t>
            </a:r>
            <a:fld id="{6F76BFED-73D5-4B0D-8EEF-74225C462601}" type="slidenum">
              <a:rPr lang="nl-NL"/>
              <a:pPr>
                <a:defRPr/>
              </a:pPr>
              <a:t>‹nr.›</a:t>
            </a:fld>
            <a:endParaRPr lang="nl-NL"/>
          </a:p>
        </p:txBody>
      </p:sp>
      <p:sp>
        <p:nvSpPr>
          <p:cNvPr id="7"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en tab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tabel 2"/>
          <p:cNvSpPr>
            <a:spLocks noGrp="1"/>
          </p:cNvSpPr>
          <p:nvPr>
            <p:ph type="tbl" idx="1"/>
          </p:nvPr>
        </p:nvSpPr>
        <p:spPr>
          <a:xfrm>
            <a:off x="2123728" y="1600200"/>
            <a:ext cx="6563072" cy="4525963"/>
          </a:xfrm>
          <a:prstGeom prst="rect">
            <a:avLst/>
          </a:prstGeom>
        </p:spPr>
        <p:txBody>
          <a:bodyPr/>
          <a:lstStyle/>
          <a:p>
            <a:pPr lvl="0"/>
            <a:r>
              <a:rPr lang="en-US" noProof="0" smtClean="0"/>
              <a:t>Click icon to add table</a:t>
            </a:r>
            <a:endParaRPr lang="nl-NL" noProof="0" smtClean="0"/>
          </a:p>
        </p:txBody>
      </p:sp>
      <p:sp>
        <p:nvSpPr>
          <p:cNvPr id="4" name="Rectangle 4"/>
          <p:cNvSpPr>
            <a:spLocks noGrp="1" noChangeArrowheads="1"/>
          </p:cNvSpPr>
          <p:nvPr>
            <p:ph type="dt" sz="half" idx="10"/>
          </p:nvPr>
        </p:nvSpPr>
        <p:spPr/>
        <p:txBody>
          <a:bodyPr/>
          <a:lstStyle>
            <a:lvl1pPr>
              <a:defRPr/>
            </a:lvl1pPr>
          </a:lstStyle>
          <a:p>
            <a:pPr>
              <a:defRPr/>
            </a:pPr>
            <a:fld id="{D2E03ECD-0ECC-4865-95AF-2F019277D318}"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71C65302-644C-48CD-A33C-A2999C4F29E7}"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dgm" preserve="1">
  <p:cSld name="Titel en diagram of organigram">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SmartArt 2"/>
          <p:cNvSpPr>
            <a:spLocks noGrp="1"/>
          </p:cNvSpPr>
          <p:nvPr>
            <p:ph type="dgm" idx="1"/>
          </p:nvPr>
        </p:nvSpPr>
        <p:spPr>
          <a:xfrm>
            <a:off x="899592" y="2132856"/>
            <a:ext cx="7787208" cy="3993307"/>
          </a:xfrm>
          <a:prstGeom prst="rect">
            <a:avLst/>
          </a:prstGeom>
        </p:spPr>
        <p:txBody>
          <a:bodyPr/>
          <a:lstStyle/>
          <a:p>
            <a:pPr lvl="0"/>
            <a:r>
              <a:rPr lang="en-US" noProof="0" smtClean="0"/>
              <a:t>Click icon to add SmartArt graphic</a:t>
            </a:r>
            <a:endParaRPr lang="nl-NL" noProof="0" smtClean="0"/>
          </a:p>
        </p:txBody>
      </p:sp>
      <p:sp>
        <p:nvSpPr>
          <p:cNvPr id="4" name="Rectangle 4"/>
          <p:cNvSpPr>
            <a:spLocks noGrp="1" noChangeArrowheads="1"/>
          </p:cNvSpPr>
          <p:nvPr>
            <p:ph type="dt" sz="half" idx="10"/>
          </p:nvPr>
        </p:nvSpPr>
        <p:spPr/>
        <p:txBody>
          <a:bodyPr/>
          <a:lstStyle>
            <a:lvl1pPr>
              <a:defRPr/>
            </a:lvl1pPr>
          </a:lstStyle>
          <a:p>
            <a:pPr>
              <a:defRPr/>
            </a:pPr>
            <a:fld id="{1982C021-60F4-43E0-9A3F-4C418B7B836A}"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7E51F488-A1EC-4832-BB0E-D16088DF7AEB}"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Obj" preserve="1">
  <p:cSld name="Titel, tekst en inhoud">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tekst 2"/>
          <p:cNvSpPr>
            <a:spLocks noGrp="1"/>
          </p:cNvSpPr>
          <p:nvPr>
            <p:ph type="body" sz="half" idx="1"/>
          </p:nvPr>
        </p:nvSpPr>
        <p:spPr>
          <a:xfrm>
            <a:off x="899592" y="2060848"/>
            <a:ext cx="3596208" cy="406531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2060848"/>
            <a:ext cx="4038600" cy="406531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Rectangle 4"/>
          <p:cNvSpPr>
            <a:spLocks noGrp="1" noChangeArrowheads="1"/>
          </p:cNvSpPr>
          <p:nvPr>
            <p:ph type="dt" sz="half" idx="10"/>
          </p:nvPr>
        </p:nvSpPr>
        <p:spPr/>
        <p:txBody>
          <a:bodyPr/>
          <a:lstStyle>
            <a:lvl1pPr>
              <a:defRPr/>
            </a:lvl1pPr>
          </a:lstStyle>
          <a:p>
            <a:pPr>
              <a:defRPr/>
            </a:pPr>
            <a:fld id="{DDE3867E-0835-45E5-9382-A013AABD7F08}" type="datetime1">
              <a:rPr lang="nl-NL"/>
              <a:pPr>
                <a:defRPr/>
              </a:pPr>
              <a:t>17-11-2014</a:t>
            </a:fld>
            <a:endParaRPr lang="nl-NL"/>
          </a:p>
        </p:txBody>
      </p:sp>
      <p:sp>
        <p:nvSpPr>
          <p:cNvPr id="6" name="Rectangle 5"/>
          <p:cNvSpPr>
            <a:spLocks noGrp="1" noChangeArrowheads="1"/>
          </p:cNvSpPr>
          <p:nvPr>
            <p:ph type="ftr" sz="quarter" idx="11"/>
          </p:nvPr>
        </p:nvSpPr>
        <p:spPr/>
        <p:txBody>
          <a:bodyPr/>
          <a:lstStyle>
            <a:lvl1pPr>
              <a:defRPr/>
            </a:lvl1pPr>
          </a:lstStyle>
          <a:p>
            <a:pPr>
              <a:defRPr/>
            </a:pPr>
            <a:r>
              <a:rPr lang="nl-NL"/>
              <a:t>Titel presentatie aanpassen  </a:t>
            </a:r>
            <a:fld id="{3D48837B-A8D1-48F4-9BCB-133DE83B77FC}" type="slidenum">
              <a:rPr lang="nl-NL"/>
              <a:pPr>
                <a:defRPr/>
              </a:pPr>
              <a:t>‹nr.›</a:t>
            </a:fld>
            <a:endParaRPr lang="nl-NL"/>
          </a:p>
        </p:txBody>
      </p:sp>
      <p:sp>
        <p:nvSpPr>
          <p:cNvPr id="7"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xAndTwoObj" preserve="1">
  <p:cSld name="Titel, tekst en 2 inhoudselementen">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tekst 2"/>
          <p:cNvSpPr>
            <a:spLocks noGrp="1"/>
          </p:cNvSpPr>
          <p:nvPr>
            <p:ph type="body" sz="half" idx="1"/>
          </p:nvPr>
        </p:nvSpPr>
        <p:spPr>
          <a:xfrm>
            <a:off x="899592" y="2348880"/>
            <a:ext cx="3596208" cy="3777283"/>
          </a:xfrm>
          <a:prstGeom prst="rect">
            <a:avLst/>
          </a:prstGeom>
        </p:spPr>
        <p:txBody>
          <a:bodyPr/>
          <a:lstStyle>
            <a:lvl1pPr>
              <a:defRPr lang="nl-NL" dirty="0" smtClean="0"/>
            </a:lvl1pPr>
            <a:lvl2pPr>
              <a:defRPr lang="nl-NL" dirty="0" smtClean="0"/>
            </a:lvl2pPr>
            <a:lvl3pPr>
              <a:defRPr lang="nl-NL" dirty="0" smtClean="0"/>
            </a:lvl3pPr>
            <a:lvl4pPr>
              <a:defRPr lang="nl-NL" dirty="0" smtClean="0"/>
            </a:lvl4pPr>
            <a:lvl5pPr>
              <a:defRPr lang="nl-NL" dirty="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quarter" idx="2"/>
          </p:nvPr>
        </p:nvSpPr>
        <p:spPr>
          <a:xfrm>
            <a:off x="4648200" y="1600200"/>
            <a:ext cx="4038600" cy="2185988"/>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inhoud 4"/>
          <p:cNvSpPr>
            <a:spLocks noGrp="1"/>
          </p:cNvSpPr>
          <p:nvPr>
            <p:ph sz="quarter" idx="3"/>
          </p:nvPr>
        </p:nvSpPr>
        <p:spPr>
          <a:xfrm>
            <a:off x="4648200" y="3938588"/>
            <a:ext cx="4038600" cy="218757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6" name="Rectangle 4"/>
          <p:cNvSpPr>
            <a:spLocks noGrp="1" noChangeArrowheads="1"/>
          </p:cNvSpPr>
          <p:nvPr>
            <p:ph type="dt" sz="half" idx="10"/>
          </p:nvPr>
        </p:nvSpPr>
        <p:spPr/>
        <p:txBody>
          <a:bodyPr/>
          <a:lstStyle>
            <a:lvl1pPr>
              <a:defRPr/>
            </a:lvl1pPr>
          </a:lstStyle>
          <a:p>
            <a:pPr>
              <a:defRPr/>
            </a:pPr>
            <a:fld id="{36624A2B-4ABD-4BE6-98A2-A3DE0B2681A7}" type="datetime1">
              <a:rPr lang="nl-NL"/>
              <a:pPr>
                <a:defRPr/>
              </a:pPr>
              <a:t>17-11-2014</a:t>
            </a:fld>
            <a:endParaRPr lang="nl-NL"/>
          </a:p>
        </p:txBody>
      </p:sp>
      <p:sp>
        <p:nvSpPr>
          <p:cNvPr id="7" name="Rectangle 5"/>
          <p:cNvSpPr>
            <a:spLocks noGrp="1" noChangeArrowheads="1"/>
          </p:cNvSpPr>
          <p:nvPr>
            <p:ph type="ftr" sz="quarter" idx="11"/>
          </p:nvPr>
        </p:nvSpPr>
        <p:spPr/>
        <p:txBody>
          <a:bodyPr/>
          <a:lstStyle>
            <a:lvl1pPr>
              <a:defRPr/>
            </a:lvl1pPr>
          </a:lstStyle>
          <a:p>
            <a:pPr>
              <a:defRPr/>
            </a:pPr>
            <a:r>
              <a:rPr lang="nl-NL"/>
              <a:t>Titel presentatie aanpassen  </a:t>
            </a:r>
            <a:fld id="{99526B7B-E8BC-4869-A550-C8713C822538}" type="slidenum">
              <a:rPr lang="nl-NL"/>
              <a:pPr>
                <a:defRPr/>
              </a:pPr>
              <a:t>‹nr.›</a:t>
            </a:fld>
            <a:endParaRPr lang="nl-NL"/>
          </a:p>
        </p:txBody>
      </p:sp>
      <p:sp>
        <p:nvSpPr>
          <p:cNvPr id="8"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827584" y="2132856"/>
            <a:ext cx="7859216" cy="399330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Rectangle 4"/>
          <p:cNvSpPr>
            <a:spLocks noGrp="1" noChangeArrowheads="1"/>
          </p:cNvSpPr>
          <p:nvPr>
            <p:ph type="dt" sz="half" idx="10"/>
          </p:nvPr>
        </p:nvSpPr>
        <p:spPr/>
        <p:txBody>
          <a:bodyPr/>
          <a:lstStyle>
            <a:lvl1pPr>
              <a:defRPr/>
            </a:lvl1pPr>
          </a:lstStyle>
          <a:p>
            <a:pPr>
              <a:defRPr/>
            </a:pPr>
            <a:fld id="{C1978CBD-0C44-4AE1-AE48-135F4F95A077}"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EAAFD455-54B7-4FC8-B2BE-F50C36A46E12}"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1043607" y="4406900"/>
            <a:ext cx="7451105" cy="1362075"/>
          </a:xfrm>
          <a:prstGeom prst="rect">
            <a:avLst/>
          </a:prstGeom>
        </p:spPr>
        <p:txBody>
          <a:bodyPr anchor="t"/>
          <a:lstStyle>
            <a:lvl1pPr algn="l">
              <a:defRPr sz="4000" b="1" cap="all"/>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1043607" y="2906713"/>
            <a:ext cx="7451105"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fld id="{5C94A754-9CB4-4A4F-9AED-12E7246200D1}" type="datetime1">
              <a:rPr lang="nl-NL"/>
              <a:pPr>
                <a:defRPr/>
              </a:pPr>
              <a:t>17-11-2014</a:t>
            </a:fld>
            <a:endParaRPr lang="nl-NL"/>
          </a:p>
        </p:txBody>
      </p:sp>
      <p:sp>
        <p:nvSpPr>
          <p:cNvPr id="5" name="Rectangle 5"/>
          <p:cNvSpPr>
            <a:spLocks noGrp="1" noChangeArrowheads="1"/>
          </p:cNvSpPr>
          <p:nvPr>
            <p:ph type="ftr" sz="quarter" idx="11"/>
          </p:nvPr>
        </p:nvSpPr>
        <p:spPr/>
        <p:txBody>
          <a:bodyPr/>
          <a:lstStyle>
            <a:lvl1pPr>
              <a:defRPr/>
            </a:lvl1pPr>
          </a:lstStyle>
          <a:p>
            <a:pPr>
              <a:defRPr/>
            </a:pPr>
            <a:r>
              <a:rPr lang="nl-NL"/>
              <a:t>Titel presentatie aanpassen  </a:t>
            </a:r>
            <a:fld id="{ABBFF238-B78C-4F6C-B5BB-780E59653C4A}" type="slidenum">
              <a:rPr lang="nl-NL"/>
              <a:pPr>
                <a:defRPr/>
              </a:pPr>
              <a:t>‹nr.›</a:t>
            </a:fld>
            <a:endParaRPr lang="nl-NL"/>
          </a:p>
        </p:txBody>
      </p:sp>
      <p:sp>
        <p:nvSpPr>
          <p:cNvPr id="6"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inhoud 2"/>
          <p:cNvSpPr>
            <a:spLocks noGrp="1"/>
          </p:cNvSpPr>
          <p:nvPr>
            <p:ph sz="half" idx="1"/>
          </p:nvPr>
        </p:nvSpPr>
        <p:spPr>
          <a:xfrm>
            <a:off x="971600" y="2060848"/>
            <a:ext cx="3524200" cy="406531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inhoud 3"/>
          <p:cNvSpPr>
            <a:spLocks noGrp="1"/>
          </p:cNvSpPr>
          <p:nvPr>
            <p:ph sz="half" idx="2"/>
          </p:nvPr>
        </p:nvSpPr>
        <p:spPr>
          <a:xfrm>
            <a:off x="4648200" y="2060848"/>
            <a:ext cx="4038600" cy="406531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Rectangle 4"/>
          <p:cNvSpPr>
            <a:spLocks noGrp="1" noChangeArrowheads="1"/>
          </p:cNvSpPr>
          <p:nvPr>
            <p:ph type="dt" sz="half" idx="10"/>
          </p:nvPr>
        </p:nvSpPr>
        <p:spPr/>
        <p:txBody>
          <a:bodyPr/>
          <a:lstStyle>
            <a:lvl1pPr>
              <a:defRPr/>
            </a:lvl1pPr>
          </a:lstStyle>
          <a:p>
            <a:pPr>
              <a:defRPr/>
            </a:pPr>
            <a:fld id="{3F81FE19-BA9D-4640-A3A8-94BDE20A5D3B}" type="datetime1">
              <a:rPr lang="nl-NL"/>
              <a:pPr>
                <a:defRPr/>
              </a:pPr>
              <a:t>17-11-2014</a:t>
            </a:fld>
            <a:endParaRPr lang="nl-NL"/>
          </a:p>
        </p:txBody>
      </p:sp>
      <p:sp>
        <p:nvSpPr>
          <p:cNvPr id="6" name="Rectangle 5"/>
          <p:cNvSpPr>
            <a:spLocks noGrp="1" noChangeArrowheads="1"/>
          </p:cNvSpPr>
          <p:nvPr>
            <p:ph type="ftr" sz="quarter" idx="11"/>
          </p:nvPr>
        </p:nvSpPr>
        <p:spPr/>
        <p:txBody>
          <a:bodyPr/>
          <a:lstStyle>
            <a:lvl1pPr>
              <a:defRPr/>
            </a:lvl1pPr>
          </a:lstStyle>
          <a:p>
            <a:pPr>
              <a:defRPr/>
            </a:pPr>
            <a:r>
              <a:rPr lang="nl-NL"/>
              <a:t>Titel presentatie aanpassen  </a:t>
            </a:r>
            <a:fld id="{EC5EFD97-997D-431F-9E8B-99FA99A3A078}" type="slidenum">
              <a:rPr lang="nl-NL"/>
              <a:pPr>
                <a:defRPr/>
              </a:pPr>
              <a:t>‹nr.›</a:t>
            </a:fld>
            <a:endParaRPr lang="nl-NL"/>
          </a:p>
        </p:txBody>
      </p:sp>
      <p:sp>
        <p:nvSpPr>
          <p:cNvPr id="7"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457200" y="260648"/>
            <a:ext cx="8229600" cy="115699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Tijdelijke aanduiding voor tekst 2"/>
          <p:cNvSpPr>
            <a:spLocks noGrp="1"/>
          </p:cNvSpPr>
          <p:nvPr>
            <p:ph type="body" idx="1"/>
          </p:nvPr>
        </p:nvSpPr>
        <p:spPr>
          <a:xfrm>
            <a:off x="899592" y="2348880"/>
            <a:ext cx="359779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Tijdelijke aanduiding voor inhoud 3"/>
          <p:cNvSpPr>
            <a:spLocks noGrp="1"/>
          </p:cNvSpPr>
          <p:nvPr>
            <p:ph sz="half" idx="2"/>
          </p:nvPr>
        </p:nvSpPr>
        <p:spPr>
          <a:xfrm>
            <a:off x="899592" y="3284983"/>
            <a:ext cx="3597796" cy="284117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5" name="Tijdelijke aanduiding voor tekst 4"/>
          <p:cNvSpPr>
            <a:spLocks noGrp="1"/>
          </p:cNvSpPr>
          <p:nvPr>
            <p:ph type="body" sz="quarter" idx="3"/>
          </p:nvPr>
        </p:nvSpPr>
        <p:spPr>
          <a:xfrm>
            <a:off x="4644008" y="234888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Tijdelijke aanduiding voor inhoud 5"/>
          <p:cNvSpPr>
            <a:spLocks noGrp="1"/>
          </p:cNvSpPr>
          <p:nvPr>
            <p:ph sz="quarter" idx="4"/>
          </p:nvPr>
        </p:nvSpPr>
        <p:spPr>
          <a:xfrm>
            <a:off x="4645025" y="3284983"/>
            <a:ext cx="4041775" cy="2841179"/>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7" name="Rectangle 4"/>
          <p:cNvSpPr>
            <a:spLocks noGrp="1" noChangeArrowheads="1"/>
          </p:cNvSpPr>
          <p:nvPr>
            <p:ph type="dt" sz="half" idx="10"/>
          </p:nvPr>
        </p:nvSpPr>
        <p:spPr/>
        <p:txBody>
          <a:bodyPr/>
          <a:lstStyle>
            <a:lvl1pPr>
              <a:defRPr/>
            </a:lvl1pPr>
          </a:lstStyle>
          <a:p>
            <a:pPr>
              <a:defRPr/>
            </a:pPr>
            <a:fld id="{6C1D33C6-C139-4347-A68A-FC3FAC9D4FAC}" type="datetime1">
              <a:rPr lang="nl-NL"/>
              <a:pPr>
                <a:defRPr/>
              </a:pPr>
              <a:t>17-11-2014</a:t>
            </a:fld>
            <a:endParaRPr lang="nl-NL"/>
          </a:p>
        </p:txBody>
      </p:sp>
      <p:sp>
        <p:nvSpPr>
          <p:cNvPr id="8" name="Rectangle 5"/>
          <p:cNvSpPr>
            <a:spLocks noGrp="1" noChangeArrowheads="1"/>
          </p:cNvSpPr>
          <p:nvPr>
            <p:ph type="ftr" sz="quarter" idx="11"/>
          </p:nvPr>
        </p:nvSpPr>
        <p:spPr/>
        <p:txBody>
          <a:bodyPr/>
          <a:lstStyle>
            <a:lvl1pPr>
              <a:defRPr/>
            </a:lvl1pPr>
          </a:lstStyle>
          <a:p>
            <a:pPr>
              <a:defRPr/>
            </a:pPr>
            <a:r>
              <a:rPr lang="nl-NL"/>
              <a:t>Titel presentatie aanpassen  </a:t>
            </a:r>
            <a:fld id="{042047D6-8F5F-42CB-8692-8C663613ECB3}" type="slidenum">
              <a:rPr lang="nl-NL"/>
              <a:pPr>
                <a:defRPr/>
              </a:pPr>
              <a:t>‹nr.›</a:t>
            </a:fld>
            <a:endParaRPr lang="nl-NL"/>
          </a:p>
        </p:txBody>
      </p:sp>
      <p:sp>
        <p:nvSpPr>
          <p:cNvPr id="9"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lvl1pPr>
              <a:defRPr>
                <a:solidFill>
                  <a:srgbClr val="FFFFFF"/>
                </a:solidFill>
              </a:defRPr>
            </a:lvl1pPr>
          </a:lstStyle>
          <a:p>
            <a:r>
              <a:rPr lang="en-US" smtClean="0"/>
              <a:t>Click to edit Master title style</a:t>
            </a:r>
            <a:endParaRPr lang="nl-NL" dirty="0"/>
          </a:p>
        </p:txBody>
      </p:sp>
      <p:sp>
        <p:nvSpPr>
          <p:cNvPr id="3" name="Rectangle 4"/>
          <p:cNvSpPr>
            <a:spLocks noGrp="1" noChangeArrowheads="1"/>
          </p:cNvSpPr>
          <p:nvPr>
            <p:ph type="dt" sz="half" idx="10"/>
          </p:nvPr>
        </p:nvSpPr>
        <p:spPr/>
        <p:txBody>
          <a:bodyPr/>
          <a:lstStyle>
            <a:lvl1pPr>
              <a:defRPr/>
            </a:lvl1pPr>
          </a:lstStyle>
          <a:p>
            <a:pPr>
              <a:defRPr/>
            </a:pPr>
            <a:fld id="{C34D5D53-C53C-4F37-87FB-98C38E4AEDBB}" type="datetime1">
              <a:rPr lang="nl-NL"/>
              <a:pPr>
                <a:defRPr/>
              </a:pPr>
              <a:t>17-11-2014</a:t>
            </a:fld>
            <a:endParaRPr lang="nl-NL"/>
          </a:p>
        </p:txBody>
      </p:sp>
      <p:sp>
        <p:nvSpPr>
          <p:cNvPr id="4" name="Rectangle 5"/>
          <p:cNvSpPr>
            <a:spLocks noGrp="1" noChangeArrowheads="1"/>
          </p:cNvSpPr>
          <p:nvPr>
            <p:ph type="ftr" sz="quarter" idx="11"/>
          </p:nvPr>
        </p:nvSpPr>
        <p:spPr/>
        <p:txBody>
          <a:bodyPr/>
          <a:lstStyle>
            <a:lvl1pPr>
              <a:defRPr/>
            </a:lvl1pPr>
          </a:lstStyle>
          <a:p>
            <a:pPr>
              <a:defRPr/>
            </a:pPr>
            <a:r>
              <a:rPr lang="nl-NL"/>
              <a:t>Titel presentatie aanpassen  </a:t>
            </a:r>
            <a:fld id="{03981DEC-65D1-4B07-8AB7-08248E74C96F}" type="slidenum">
              <a:rPr lang="nl-NL"/>
              <a:pPr>
                <a:defRPr/>
              </a:pPr>
              <a:t>‹nr.›</a:t>
            </a:fld>
            <a:endParaRPr lang="nl-NL"/>
          </a:p>
        </p:txBody>
      </p:sp>
      <p:sp>
        <p:nvSpPr>
          <p:cNvPr id="5"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A06F39EC-6408-4316-AA6F-55B7CEC0FDBE}" type="datetime1">
              <a:rPr lang="nl-NL"/>
              <a:pPr>
                <a:defRPr/>
              </a:pPr>
              <a:t>17-11-2014</a:t>
            </a:fld>
            <a:endParaRPr lang="nl-NL"/>
          </a:p>
        </p:txBody>
      </p:sp>
      <p:sp>
        <p:nvSpPr>
          <p:cNvPr id="3" name="Rectangle 5"/>
          <p:cNvSpPr>
            <a:spLocks noGrp="1" noChangeArrowheads="1"/>
          </p:cNvSpPr>
          <p:nvPr>
            <p:ph type="ftr" sz="quarter" idx="11"/>
          </p:nvPr>
        </p:nvSpPr>
        <p:spPr/>
        <p:txBody>
          <a:bodyPr/>
          <a:lstStyle>
            <a:lvl1pPr>
              <a:defRPr/>
            </a:lvl1pPr>
          </a:lstStyle>
          <a:p>
            <a:pPr>
              <a:defRPr/>
            </a:pPr>
            <a:r>
              <a:rPr lang="nl-NL"/>
              <a:t>Titel presentatie aanpassen  </a:t>
            </a:r>
            <a:fld id="{DFAFF40E-4545-4022-980D-0FCF81F1D597}" type="slidenum">
              <a:rPr lang="nl-NL"/>
              <a:pPr>
                <a:defRPr/>
              </a:pPr>
              <a:t>‹nr.›</a:t>
            </a:fld>
            <a:endParaRPr lang="nl-NL"/>
          </a:p>
        </p:txBody>
      </p:sp>
      <p:sp>
        <p:nvSpPr>
          <p:cNvPr id="4"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99592" y="476672"/>
            <a:ext cx="2565921" cy="504056"/>
          </a:xfrm>
          <a:prstGeom prst="rect">
            <a:avLst/>
          </a:prstGeom>
        </p:spPr>
        <p:txBody>
          <a:bodyPr anchor="b"/>
          <a:lstStyle>
            <a:lvl1pPr algn="l">
              <a:defRPr sz="2000" b="1">
                <a:solidFill>
                  <a:srgbClr val="FFFFFF"/>
                </a:solidFill>
              </a:defRPr>
            </a:lvl1pPr>
          </a:lstStyle>
          <a:p>
            <a:r>
              <a:rPr lang="en-US" smtClean="0"/>
              <a:t>Click to edit Master title style</a:t>
            </a:r>
            <a:endParaRPr lang="nl-NL" dirty="0"/>
          </a:p>
        </p:txBody>
      </p:sp>
      <p:sp>
        <p:nvSpPr>
          <p:cNvPr id="3" name="Tijdelijke aanduiding voor inhoud 2"/>
          <p:cNvSpPr>
            <a:spLocks noGrp="1"/>
          </p:cNvSpPr>
          <p:nvPr>
            <p:ph idx="1"/>
          </p:nvPr>
        </p:nvSpPr>
        <p:spPr>
          <a:xfrm>
            <a:off x="3575050" y="1556792"/>
            <a:ext cx="5111750" cy="4569371"/>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nl-NL" dirty="0"/>
          </a:p>
        </p:txBody>
      </p:sp>
      <p:sp>
        <p:nvSpPr>
          <p:cNvPr id="4" name="Tijdelijke aanduiding voor tekst 3"/>
          <p:cNvSpPr>
            <a:spLocks noGrp="1"/>
          </p:cNvSpPr>
          <p:nvPr>
            <p:ph type="body" sz="half" idx="2"/>
          </p:nvPr>
        </p:nvSpPr>
        <p:spPr>
          <a:xfrm>
            <a:off x="971600" y="2204864"/>
            <a:ext cx="2493913" cy="392129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87EB51C4-9686-418B-B325-364A457A2EC8}" type="datetime1">
              <a:rPr lang="nl-NL"/>
              <a:pPr>
                <a:defRPr/>
              </a:pPr>
              <a:t>17-11-2014</a:t>
            </a:fld>
            <a:endParaRPr lang="nl-NL"/>
          </a:p>
        </p:txBody>
      </p:sp>
      <p:sp>
        <p:nvSpPr>
          <p:cNvPr id="6" name="Rectangle 5"/>
          <p:cNvSpPr>
            <a:spLocks noGrp="1" noChangeArrowheads="1"/>
          </p:cNvSpPr>
          <p:nvPr>
            <p:ph type="ftr" sz="quarter" idx="11"/>
          </p:nvPr>
        </p:nvSpPr>
        <p:spPr/>
        <p:txBody>
          <a:bodyPr/>
          <a:lstStyle>
            <a:lvl1pPr>
              <a:defRPr/>
            </a:lvl1pPr>
          </a:lstStyle>
          <a:p>
            <a:pPr>
              <a:defRPr/>
            </a:pPr>
            <a:r>
              <a:rPr lang="nl-NL"/>
              <a:t>Titel presentatie aanpassen  </a:t>
            </a:r>
            <a:fld id="{61124991-65C6-4CB4-9E0C-97E6C01141A7}" type="slidenum">
              <a:rPr lang="nl-NL"/>
              <a:pPr>
                <a:defRPr/>
              </a:pPr>
              <a:t>‹nr.›</a:t>
            </a:fld>
            <a:endParaRPr lang="nl-NL"/>
          </a:p>
        </p:txBody>
      </p:sp>
      <p:sp>
        <p:nvSpPr>
          <p:cNvPr id="7"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979712" y="4800600"/>
            <a:ext cx="5298976" cy="566738"/>
          </a:xfrm>
          <a:prstGeom prst="rect">
            <a:avLst/>
          </a:prstGeom>
        </p:spPr>
        <p:txBody>
          <a:bodyPr anchor="b"/>
          <a:lstStyle>
            <a:lvl1pPr algn="l">
              <a:defRPr sz="2000" b="1"/>
            </a:lvl1pPr>
          </a:lstStyle>
          <a:p>
            <a:r>
              <a:rPr lang="en-US" smtClean="0"/>
              <a:t>Click to edit Master title style</a:t>
            </a:r>
            <a:endParaRPr lang="nl-NL" dirty="0"/>
          </a:p>
        </p:txBody>
      </p:sp>
      <p:sp>
        <p:nvSpPr>
          <p:cNvPr id="3" name="Tijdelijke aanduiding voor afbeelding 2"/>
          <p:cNvSpPr>
            <a:spLocks noGrp="1"/>
          </p:cNvSpPr>
          <p:nvPr>
            <p:ph type="pic" idx="1"/>
          </p:nvPr>
        </p:nvSpPr>
        <p:spPr>
          <a:xfrm>
            <a:off x="1979712" y="1412775"/>
            <a:ext cx="5298976" cy="3314799"/>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nl-NL" noProof="0" smtClean="0"/>
          </a:p>
        </p:txBody>
      </p:sp>
      <p:sp>
        <p:nvSpPr>
          <p:cNvPr id="4" name="Tijdelijke aanduiding voor tekst 3"/>
          <p:cNvSpPr>
            <a:spLocks noGrp="1"/>
          </p:cNvSpPr>
          <p:nvPr>
            <p:ph type="body" sz="half" idx="2"/>
          </p:nvPr>
        </p:nvSpPr>
        <p:spPr>
          <a:xfrm>
            <a:off x="1979712" y="5367338"/>
            <a:ext cx="5298976"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fld id="{B06FDE0C-14D5-4498-900C-2EDF120A57D0}" type="datetime1">
              <a:rPr lang="nl-NL"/>
              <a:pPr>
                <a:defRPr/>
              </a:pPr>
              <a:t>17-11-2014</a:t>
            </a:fld>
            <a:endParaRPr lang="nl-NL"/>
          </a:p>
        </p:txBody>
      </p:sp>
      <p:sp>
        <p:nvSpPr>
          <p:cNvPr id="6" name="Rectangle 5"/>
          <p:cNvSpPr>
            <a:spLocks noGrp="1" noChangeArrowheads="1"/>
          </p:cNvSpPr>
          <p:nvPr>
            <p:ph type="ftr" sz="quarter" idx="11"/>
          </p:nvPr>
        </p:nvSpPr>
        <p:spPr/>
        <p:txBody>
          <a:bodyPr/>
          <a:lstStyle>
            <a:lvl1pPr>
              <a:defRPr/>
            </a:lvl1pPr>
          </a:lstStyle>
          <a:p>
            <a:pPr>
              <a:defRPr/>
            </a:pPr>
            <a:r>
              <a:rPr lang="nl-NL"/>
              <a:t>Titel presentatie aanpassen  </a:t>
            </a:r>
            <a:fld id="{CDB01E0E-6B42-41A1-BD32-3791BA8AF6B1}" type="slidenum">
              <a:rPr lang="nl-NL"/>
              <a:pPr>
                <a:defRPr/>
              </a:pPr>
              <a:t>‹nr.›</a:t>
            </a:fld>
            <a:endParaRPr lang="nl-NL"/>
          </a:p>
        </p:txBody>
      </p:sp>
      <p:sp>
        <p:nvSpPr>
          <p:cNvPr id="7" name="Rectangle 6"/>
          <p:cNvSpPr>
            <a:spLocks noGrp="1" noChangeArrowheads="1"/>
          </p:cNvSpPr>
          <p:nvPr>
            <p:ph type="sldNum" sz="quarter" idx="12"/>
          </p:nvPr>
        </p:nvSpPr>
        <p:spPr/>
        <p:txBody>
          <a:bodyPr/>
          <a:lstStyle>
            <a:lvl1pPr>
              <a:defRPr/>
            </a:lvl1pPr>
          </a:lstStyle>
          <a:p>
            <a:pPr>
              <a:defRPr/>
            </a:pPr>
            <a:r>
              <a:rPr lang="nl-NL"/>
              <a:t>Academie voor Verpleegkunde</a:t>
            </a:r>
            <a:endParaRPr lang="nl-NL" b="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cstate="print">
            <a:lum/>
          </a:blip>
          <a:srcRect/>
          <a:stretch>
            <a:fillRect l="-1000" r="-1000"/>
          </a:stretch>
        </a:blipFill>
        <a:effectLst/>
      </p:bgPr>
    </p:bg>
    <p:spTree>
      <p:nvGrpSpPr>
        <p:cNvPr id="1" name=""/>
        <p:cNvGrpSpPr/>
        <p:nvPr/>
      </p:nvGrpSpPr>
      <p:grpSpPr>
        <a:xfrm>
          <a:off x="0" y="0"/>
          <a:ext cx="0" cy="0"/>
          <a:chOff x="0" y="0"/>
          <a:chExt cx="0" cy="0"/>
        </a:xfrm>
      </p:grpSpPr>
      <p:sp>
        <p:nvSpPr>
          <p:cNvPr id="1028" name="Rectangle 4"/>
          <p:cNvSpPr>
            <a:spLocks noGrp="1" noChangeArrowheads="1"/>
          </p:cNvSpPr>
          <p:nvPr>
            <p:ph type="dt" sz="half" idx="2"/>
          </p:nvPr>
        </p:nvSpPr>
        <p:spPr bwMode="auto">
          <a:xfrm>
            <a:off x="1066800" y="6437313"/>
            <a:ext cx="7620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baseline="0">
                <a:solidFill>
                  <a:schemeClr val="bg1"/>
                </a:solidFill>
                <a:ea typeface="ＭＳ Ｐゴシック" pitchFamily="112" charset="-128"/>
              </a:defRPr>
            </a:lvl1pPr>
          </a:lstStyle>
          <a:p>
            <a:pPr>
              <a:defRPr/>
            </a:pPr>
            <a:fld id="{9C14CCED-31C2-41A2-858C-073D3085F989}" type="datetime1">
              <a:rPr lang="nl-NL"/>
              <a:pPr>
                <a:defRPr/>
              </a:pPr>
              <a:t>17-11-2014</a:t>
            </a:fld>
            <a:endParaRPr lang="nl-NL"/>
          </a:p>
        </p:txBody>
      </p:sp>
      <p:sp>
        <p:nvSpPr>
          <p:cNvPr id="1029" name="Rectangle 5"/>
          <p:cNvSpPr>
            <a:spLocks noGrp="1" noChangeArrowheads="1"/>
          </p:cNvSpPr>
          <p:nvPr>
            <p:ph type="ftr" sz="quarter" idx="3"/>
          </p:nvPr>
        </p:nvSpPr>
        <p:spPr bwMode="auto">
          <a:xfrm>
            <a:off x="1752600" y="6437313"/>
            <a:ext cx="2895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defRPr sz="800" baseline="0">
                <a:solidFill>
                  <a:schemeClr val="bg1"/>
                </a:solidFill>
                <a:ea typeface="ＭＳ Ｐゴシック" pitchFamily="112" charset="-128"/>
              </a:defRPr>
            </a:lvl1pPr>
          </a:lstStyle>
          <a:p>
            <a:pPr>
              <a:defRPr/>
            </a:pPr>
            <a:r>
              <a:rPr lang="nl-NL"/>
              <a:t>Titel presentatie aanpassen  </a:t>
            </a:r>
            <a:fld id="{B5C182A9-5A2F-4345-9A0F-E689B51A3E1C}" type="slidenum">
              <a:rPr lang="nl-NL"/>
              <a:pPr>
                <a:defRPr/>
              </a:pPr>
              <a:t>‹nr.›</a:t>
            </a:fld>
            <a:endParaRPr lang="nl-NL"/>
          </a:p>
        </p:txBody>
      </p:sp>
      <p:sp>
        <p:nvSpPr>
          <p:cNvPr id="1030" name="Rectangle 6"/>
          <p:cNvSpPr>
            <a:spLocks noGrp="1" noChangeArrowheads="1"/>
          </p:cNvSpPr>
          <p:nvPr>
            <p:ph type="sldNum" sz="quarter" idx="4"/>
          </p:nvPr>
        </p:nvSpPr>
        <p:spPr bwMode="auto">
          <a:xfrm>
            <a:off x="5638800" y="6437313"/>
            <a:ext cx="2895600" cy="457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r">
              <a:defRPr sz="800" b="1" baseline="0">
                <a:solidFill>
                  <a:schemeClr val="bg1"/>
                </a:solidFill>
                <a:ea typeface="ＭＳ Ｐゴシック" pitchFamily="112" charset="-128"/>
              </a:defRPr>
            </a:lvl1pPr>
          </a:lstStyle>
          <a:p>
            <a:pPr>
              <a:defRPr/>
            </a:pPr>
            <a:r>
              <a:rPr lang="nl-NL"/>
              <a:t>Academie voor Verpleegkunde</a:t>
            </a:r>
          </a:p>
        </p:txBody>
      </p:sp>
      <p:sp>
        <p:nvSpPr>
          <p:cNvPr id="5" name="Text Box 13"/>
          <p:cNvSpPr txBox="1">
            <a:spLocks noChangeArrowheads="1"/>
          </p:cNvSpPr>
          <p:nvPr userDrawn="1"/>
        </p:nvSpPr>
        <p:spPr bwMode="auto">
          <a:xfrm>
            <a:off x="468313" y="2133600"/>
            <a:ext cx="6191250" cy="779463"/>
          </a:xfrm>
          <a:prstGeom prst="rect">
            <a:avLst/>
          </a:prstGeom>
          <a:noFill/>
          <a:ln w="9525">
            <a:noFill/>
            <a:miter lim="800000"/>
            <a:headEnd/>
            <a:tailEnd/>
          </a:ln>
          <a:effectLst/>
        </p:spPr>
        <p:txBody>
          <a:bodyPr>
            <a:spAutoFit/>
          </a:bodyPr>
          <a:lstStyle/>
          <a:p>
            <a:pPr marL="266700" indent="-266700">
              <a:spcBef>
                <a:spcPct val="50000"/>
              </a:spcBef>
              <a:defRPr/>
            </a:pPr>
            <a:endParaRPr lang="en-US" sz="1800"/>
          </a:p>
          <a:p>
            <a:pPr marL="266700" indent="-266700">
              <a:spcBef>
                <a:spcPct val="50000"/>
              </a:spcBef>
              <a:buFontTx/>
              <a:buChar char="•"/>
              <a:defRPr/>
            </a:pPr>
            <a:endParaRPr lang="en-US" sz="180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 id="2147483700" r:id="rId15"/>
    <p:sldLayoutId id="2147483701" r:id="rId16"/>
  </p:sldLayoutIdLst>
  <p:txStyles>
    <p:titleStyle>
      <a:lvl1pPr algn="ctr" rtl="0" eaLnBrk="1" fontAlgn="base" hangingPunct="1">
        <a:spcBef>
          <a:spcPct val="0"/>
        </a:spcBef>
        <a:spcAft>
          <a:spcPct val="0"/>
        </a:spcAft>
        <a:defRPr sz="44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Arial" charset="0"/>
          <a:ea typeface="ＭＳ Ｐゴシック" pitchFamily="112" charset="-128"/>
        </a:defRPr>
      </a:lvl2pPr>
      <a:lvl3pPr algn="ctr" rtl="0" eaLnBrk="1" fontAlgn="base" hangingPunct="1">
        <a:spcBef>
          <a:spcPct val="0"/>
        </a:spcBef>
        <a:spcAft>
          <a:spcPct val="0"/>
        </a:spcAft>
        <a:defRPr sz="4400">
          <a:solidFill>
            <a:schemeClr val="tx2"/>
          </a:solidFill>
          <a:latin typeface="Arial" charset="0"/>
          <a:ea typeface="ＭＳ Ｐゴシック" pitchFamily="112" charset="-128"/>
        </a:defRPr>
      </a:lvl3pPr>
      <a:lvl4pPr algn="ctr" rtl="0" eaLnBrk="1" fontAlgn="base" hangingPunct="1">
        <a:spcBef>
          <a:spcPct val="0"/>
        </a:spcBef>
        <a:spcAft>
          <a:spcPct val="0"/>
        </a:spcAft>
        <a:defRPr sz="4400">
          <a:solidFill>
            <a:schemeClr val="tx2"/>
          </a:solidFill>
          <a:latin typeface="Arial" charset="0"/>
          <a:ea typeface="ＭＳ Ｐゴシック" pitchFamily="112" charset="-128"/>
        </a:defRPr>
      </a:lvl4pPr>
      <a:lvl5pPr algn="ctr" rtl="0" eaLnBrk="1" fontAlgn="base" hangingPunct="1">
        <a:spcBef>
          <a:spcPct val="0"/>
        </a:spcBef>
        <a:spcAft>
          <a:spcPct val="0"/>
        </a:spcAft>
        <a:defRPr sz="4400">
          <a:solidFill>
            <a:schemeClr val="tx2"/>
          </a:solidFill>
          <a:latin typeface="Arial" charset="0"/>
          <a:ea typeface="ＭＳ Ｐゴシック" pitchFamily="112" charset="-128"/>
        </a:defRPr>
      </a:lvl5pPr>
      <a:lvl6pPr marL="457200" algn="ctr" rtl="0" eaLnBrk="1" fontAlgn="base" hangingPunct="1">
        <a:spcBef>
          <a:spcPct val="0"/>
        </a:spcBef>
        <a:spcAft>
          <a:spcPct val="0"/>
        </a:spcAft>
        <a:defRPr sz="4400">
          <a:solidFill>
            <a:schemeClr val="tx2"/>
          </a:solidFill>
          <a:latin typeface="Arial" charset="0"/>
          <a:ea typeface="ＭＳ Ｐゴシック" pitchFamily="112" charset="-128"/>
        </a:defRPr>
      </a:lvl6pPr>
      <a:lvl7pPr marL="914400" algn="ctr" rtl="0" eaLnBrk="1" fontAlgn="base" hangingPunct="1">
        <a:spcBef>
          <a:spcPct val="0"/>
        </a:spcBef>
        <a:spcAft>
          <a:spcPct val="0"/>
        </a:spcAft>
        <a:defRPr sz="4400">
          <a:solidFill>
            <a:schemeClr val="tx2"/>
          </a:solidFill>
          <a:latin typeface="Arial" charset="0"/>
          <a:ea typeface="ＭＳ Ｐゴシック" pitchFamily="112" charset="-128"/>
        </a:defRPr>
      </a:lvl7pPr>
      <a:lvl8pPr marL="1371600" algn="ctr" rtl="0" eaLnBrk="1" fontAlgn="base" hangingPunct="1">
        <a:spcBef>
          <a:spcPct val="0"/>
        </a:spcBef>
        <a:spcAft>
          <a:spcPct val="0"/>
        </a:spcAft>
        <a:defRPr sz="4400">
          <a:solidFill>
            <a:schemeClr val="tx2"/>
          </a:solidFill>
          <a:latin typeface="Arial" charset="0"/>
          <a:ea typeface="ＭＳ Ｐゴシック" pitchFamily="112" charset="-128"/>
        </a:defRPr>
      </a:lvl8pPr>
      <a:lvl9pPr marL="1828800" algn="ctr" rtl="0" eaLnBrk="1" fontAlgn="base" hangingPunct="1">
        <a:spcBef>
          <a:spcPct val="0"/>
        </a:spcBef>
        <a:spcAft>
          <a:spcPct val="0"/>
        </a:spcAft>
        <a:defRPr sz="4400">
          <a:solidFill>
            <a:schemeClr val="tx2"/>
          </a:solidFill>
          <a:latin typeface="Arial" charset="0"/>
          <a:ea typeface="ＭＳ Ｐゴシック" pitchFamily="112"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bwMode="auto">
          <a:solidFill>
            <a:schemeClr val="accent1">
              <a:alpha val="0"/>
            </a:schemeClr>
          </a:solid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GB" dirty="0" smtClean="0"/>
              <a:t>Community </a:t>
            </a:r>
            <a:r>
              <a:rPr lang="en-GB" dirty="0" smtClean="0"/>
              <a:t>Nurse</a:t>
            </a:r>
            <a:br>
              <a:rPr lang="en-GB" dirty="0" smtClean="0"/>
            </a:br>
            <a:r>
              <a:rPr lang="en-GB" dirty="0" smtClean="0"/>
              <a:t>Specialisation </a:t>
            </a:r>
            <a:endParaRPr lang="en-GB" dirty="0" smtClean="0"/>
          </a:p>
        </p:txBody>
      </p:sp>
      <p:sp>
        <p:nvSpPr>
          <p:cNvPr id="14339" name="Rectangle 3"/>
          <p:cNvSpPr>
            <a:spLocks noGrp="1" noChangeArrowheads="1"/>
          </p:cNvSpPr>
          <p:nvPr>
            <p:ph type="subTitle" idx="1"/>
          </p:nvPr>
        </p:nvSpPr>
        <p:spPr bwMode="auto">
          <a:solidFill>
            <a:schemeClr val="accent1">
              <a:alpha val="0"/>
            </a:schemeClr>
          </a:solidFill>
          <a:ln>
            <a:miter lim="800000"/>
            <a:headEnd/>
            <a:tailEnd/>
          </a:ln>
        </p:spPr>
        <p:txBody>
          <a:bodyPr vert="horz" wrap="square" lIns="91440" tIns="45720" rIns="91440" bIns="45720" numCol="1" anchor="t" anchorCtr="0" compatLnSpc="1">
            <a:prstTxWarp prst="textNoShape">
              <a:avLst/>
            </a:prstTxWarp>
          </a:bodyPr>
          <a:lstStyle/>
          <a:p>
            <a:pPr eaLnBrk="1" hangingPunct="1"/>
            <a:endParaRPr lang="nl-NL" sz="2000" dirty="0" smtClean="0"/>
          </a:p>
          <a:p>
            <a:pPr eaLnBrk="1" hangingPunct="1"/>
            <a:endParaRPr lang="nl-NL" sz="2000" dirty="0"/>
          </a:p>
          <a:p>
            <a:pPr eaLnBrk="1" hangingPunct="1"/>
            <a:endParaRPr lang="nl-NL" sz="2000" dirty="0" smtClean="0"/>
          </a:p>
          <a:p>
            <a:pPr eaLnBrk="1" hangingPunct="1"/>
            <a:endParaRPr lang="nl-NL" sz="2000" dirty="0" smtClean="0"/>
          </a:p>
          <a:p>
            <a:pPr eaLnBrk="1" hangingPunct="1"/>
            <a:r>
              <a:rPr lang="nl-NL" sz="2000" dirty="0" smtClean="0"/>
              <a:t>Johan van Wieren</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z="4000" dirty="0" smtClean="0"/>
              <a:t>Cooperation health care </a:t>
            </a:r>
            <a:r>
              <a:rPr lang="nl-NL" sz="4000" dirty="0" err="1" smtClean="0"/>
              <a:t>institutions</a:t>
            </a:r>
            <a:endParaRPr lang="nl-NL" sz="4000" dirty="0"/>
          </a:p>
        </p:txBody>
      </p:sp>
      <p:sp>
        <p:nvSpPr>
          <p:cNvPr id="3" name="Content Placeholder 2"/>
          <p:cNvSpPr>
            <a:spLocks noGrp="1"/>
          </p:cNvSpPr>
          <p:nvPr>
            <p:ph idx="1"/>
          </p:nvPr>
        </p:nvSpPr>
        <p:spPr>
          <a:xfrm>
            <a:off x="827584" y="1772816"/>
            <a:ext cx="7859216" cy="4353347"/>
          </a:xfrm>
        </p:spPr>
        <p:txBody>
          <a:bodyPr/>
          <a:lstStyle/>
          <a:p>
            <a:r>
              <a:rPr lang="en-GB" dirty="0" smtClean="0"/>
              <a:t>Preparation:</a:t>
            </a:r>
          </a:p>
          <a:p>
            <a:pPr lvl="1"/>
            <a:r>
              <a:rPr lang="en-GB" dirty="0" smtClean="0"/>
              <a:t>Research developments</a:t>
            </a:r>
          </a:p>
          <a:p>
            <a:pPr lvl="1"/>
            <a:r>
              <a:rPr lang="en-GB" dirty="0" smtClean="0"/>
              <a:t>Advice</a:t>
            </a:r>
          </a:p>
          <a:p>
            <a:r>
              <a:rPr lang="en-GB" dirty="0" smtClean="0"/>
              <a:t>Implementation:</a:t>
            </a:r>
          </a:p>
          <a:p>
            <a:pPr lvl="1"/>
            <a:r>
              <a:rPr lang="en-GB" dirty="0" smtClean="0"/>
              <a:t>Internships and honours specialisation</a:t>
            </a:r>
          </a:p>
          <a:p>
            <a:pPr lvl="1"/>
            <a:r>
              <a:rPr lang="en-GB" dirty="0" smtClean="0"/>
              <a:t>Projects specialisation</a:t>
            </a:r>
          </a:p>
          <a:p>
            <a:r>
              <a:rPr lang="en-GB" dirty="0" smtClean="0"/>
              <a:t>Maintenance :</a:t>
            </a:r>
          </a:p>
          <a:p>
            <a:pPr lvl="1"/>
            <a:r>
              <a:rPr lang="en-GB" dirty="0" smtClean="0"/>
              <a:t>Feedback and adapting specialisation</a:t>
            </a:r>
            <a:endParaRPr lang="en-GB" dirty="0"/>
          </a:p>
        </p:txBody>
      </p:sp>
    </p:spTree>
    <p:extLst>
      <p:ext uri="{BB962C8B-B14F-4D97-AF65-F5344CB8AC3E}">
        <p14:creationId xmlns:p14="http://schemas.microsoft.com/office/powerpoint/2010/main" val="28846896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Assignment</a:t>
            </a:r>
            <a:endParaRPr lang="en-GB" dirty="0"/>
          </a:p>
        </p:txBody>
      </p:sp>
      <p:sp>
        <p:nvSpPr>
          <p:cNvPr id="3" name="Tijdelijke aanduiding voor inhoud 2"/>
          <p:cNvSpPr>
            <a:spLocks noGrp="1"/>
          </p:cNvSpPr>
          <p:nvPr>
            <p:ph idx="1"/>
          </p:nvPr>
        </p:nvSpPr>
        <p:spPr/>
        <p:txBody>
          <a:bodyPr/>
          <a:lstStyle/>
          <a:p>
            <a:r>
              <a:rPr lang="en-GB" dirty="0" smtClean="0"/>
              <a:t>Portfolio </a:t>
            </a:r>
          </a:p>
          <a:p>
            <a:r>
              <a:rPr lang="en-GB" dirty="0" smtClean="0"/>
              <a:t>Assessment: Criterion-Based Interview (</a:t>
            </a:r>
            <a:r>
              <a:rPr lang="en-GB" dirty="0" err="1" smtClean="0"/>
              <a:t>wb</a:t>
            </a:r>
            <a:r>
              <a:rPr lang="en-GB" dirty="0" smtClean="0"/>
              <a:t> p.65) </a:t>
            </a:r>
            <a:endParaRPr lang="en-GB" dirty="0"/>
          </a:p>
          <a:p>
            <a:pPr lvl="1"/>
            <a:r>
              <a:rPr lang="en-GB" dirty="0" smtClean="0"/>
              <a:t>student </a:t>
            </a:r>
            <a:r>
              <a:rPr lang="en-GB" dirty="0" smtClean="0"/>
              <a:t>– teacher – senior nurse</a:t>
            </a:r>
            <a:endParaRPr lang="en-GB" dirty="0"/>
          </a:p>
        </p:txBody>
      </p:sp>
    </p:spTree>
    <p:extLst>
      <p:ext uri="{BB962C8B-B14F-4D97-AF65-F5344CB8AC3E}">
        <p14:creationId xmlns:p14="http://schemas.microsoft.com/office/powerpoint/2010/main" val="2782967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Questions</a:t>
            </a:r>
            <a:r>
              <a:rPr lang="nl-NL" dirty="0" smtClean="0"/>
              <a:t>?</a:t>
            </a:r>
            <a:endParaRPr lang="nl-NL"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11760" y="2564904"/>
            <a:ext cx="4770898" cy="3077999"/>
          </a:xfrm>
        </p:spPr>
      </p:pic>
    </p:spTree>
    <p:extLst>
      <p:ext uri="{BB962C8B-B14F-4D97-AF65-F5344CB8AC3E}">
        <p14:creationId xmlns:p14="http://schemas.microsoft.com/office/powerpoint/2010/main" val="4225240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smtClean="0"/>
              <a:t>Learning </a:t>
            </a:r>
            <a:r>
              <a:rPr lang="nl-NL" dirty="0" err="1" smtClean="0"/>
              <a:t>Outcome</a:t>
            </a:r>
            <a:endParaRPr lang="nl-NL" dirty="0"/>
          </a:p>
        </p:txBody>
      </p:sp>
      <p:sp>
        <p:nvSpPr>
          <p:cNvPr id="3" name="Content Placeholder 2"/>
          <p:cNvSpPr>
            <a:spLocks noGrp="1"/>
          </p:cNvSpPr>
          <p:nvPr>
            <p:ph idx="1"/>
          </p:nvPr>
        </p:nvSpPr>
        <p:spPr/>
        <p:txBody>
          <a:bodyPr/>
          <a:lstStyle/>
          <a:p>
            <a:pPr marL="0" indent="0" algn="ctr">
              <a:buNone/>
            </a:pPr>
            <a:r>
              <a:rPr lang="en-GB" dirty="0" smtClean="0"/>
              <a:t>Explanation of the development of the specialisation ‘Community Nurse’ in cooperation with the health care institutions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5517232"/>
            <a:ext cx="3340968" cy="1113656"/>
          </a:xfrm>
          <a:prstGeom prst="rect">
            <a:avLst/>
          </a:prstGeom>
        </p:spPr>
      </p:pic>
    </p:spTree>
    <p:extLst>
      <p:ext uri="{BB962C8B-B14F-4D97-AF65-F5344CB8AC3E}">
        <p14:creationId xmlns:p14="http://schemas.microsoft.com/office/powerpoint/2010/main" val="1321514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55576" y="333375"/>
            <a:ext cx="8388424" cy="1143000"/>
          </a:xfrm>
        </p:spPr>
        <p:txBody>
          <a:bodyPr/>
          <a:lstStyle/>
          <a:p>
            <a:pPr eaLnBrk="1" hangingPunct="1"/>
            <a:r>
              <a:rPr lang="en-GB" sz="3600" b="1" dirty="0" smtClean="0"/>
              <a:t>Curriculum</a:t>
            </a:r>
            <a:r>
              <a:rPr lang="en-GB" sz="3600" dirty="0" smtClean="0"/>
              <a:t>  </a:t>
            </a:r>
          </a:p>
        </p:txBody>
      </p:sp>
      <p:graphicFrame>
        <p:nvGraphicFramePr>
          <p:cNvPr id="43049" name="Group 41"/>
          <p:cNvGraphicFramePr>
            <a:graphicFrameLocks noGrp="1"/>
          </p:cNvGraphicFramePr>
          <p:nvPr>
            <p:ph idx="1"/>
          </p:nvPr>
        </p:nvGraphicFramePr>
        <p:xfrm>
          <a:off x="683568" y="1484785"/>
          <a:ext cx="8273107" cy="5106646"/>
        </p:xfrm>
        <a:graphic>
          <a:graphicData uri="http://schemas.openxmlformats.org/drawingml/2006/table">
            <a:tbl>
              <a:tblPr/>
              <a:tblGrid>
                <a:gridCol w="2069122"/>
                <a:gridCol w="2067432"/>
                <a:gridCol w="2069122"/>
                <a:gridCol w="2067431"/>
              </a:tblGrid>
              <a:tr h="1606806">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Practice</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FF"/>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Research </a:t>
                      </a: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99FF"/>
                    </a:solidFill>
                  </a:tcPr>
                </a:tc>
                <a:tc hMerge="1">
                  <a:txBody>
                    <a:bodyPr/>
                    <a:lstStyle/>
                    <a:p>
                      <a:endParaRPr lang="en-US"/>
                    </a:p>
                  </a:txBody>
                  <a:tcPr/>
                </a:tc>
              </a:tr>
              <a:tr h="1213303">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dirty="0" smtClean="0">
                          <a:ln>
                            <a:noFill/>
                          </a:ln>
                          <a:solidFill>
                            <a:schemeClr val="tx1"/>
                          </a:solidFill>
                          <a:effectLst/>
                          <a:latin typeface="Times New Roman" pitchFamily="18" charset="0"/>
                        </a:rPr>
                        <a:t>MINOR or SPECIALISATION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5000"/>
                        <a:lumOff val="75000"/>
                      </a:schemeClr>
                    </a:solid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Practice+ extra theory</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6699FF"/>
                    </a:solidFill>
                  </a:tcPr>
                </a:tc>
                <a:tc hMerge="1">
                  <a:txBody>
                    <a:bodyPr/>
                    <a:lstStyle/>
                    <a:p>
                      <a:endParaRPr lang="en-US"/>
                    </a:p>
                  </a:txBody>
                  <a:tcPr/>
                </a:tc>
              </a:tr>
              <a:tr h="121330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2.1</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Theory</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2.2</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Theory</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6">
                        <a:lumMod val="60000"/>
                        <a:lumOff val="4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2.3</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Practice</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2.4</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Practice</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2D050"/>
                    </a:solidFill>
                  </a:tcPr>
                </a:tc>
              </a:tr>
              <a:tr h="107323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1.1</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1.2</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1.3</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Times New Roman"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Times New Roman" pitchFamily="18" charset="0"/>
                        </a:rPr>
                        <a:t>Unit 1.4</a:t>
                      </a:r>
                      <a:endParaRPr kumimoji="0" lang="nl-NL" sz="2000" b="0" i="0" u="none" strike="noStrike" cap="none" normalizeH="0" baseline="0" dirty="0" smtClean="0">
                        <a:ln>
                          <a:noFill/>
                        </a:ln>
                        <a:solidFill>
                          <a:schemeClr val="tx1"/>
                        </a:solidFill>
                        <a:effectLst/>
                        <a:latin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spTree>
    <p:extLst>
      <p:ext uri="{BB962C8B-B14F-4D97-AF65-F5344CB8AC3E}">
        <p14:creationId xmlns:p14="http://schemas.microsoft.com/office/powerpoint/2010/main" val="27731979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Reasons</a:t>
            </a:r>
            <a:endParaRPr lang="nl-NL" dirty="0"/>
          </a:p>
        </p:txBody>
      </p:sp>
      <p:sp>
        <p:nvSpPr>
          <p:cNvPr id="3" name="Tijdelijke aanduiding voor inhoud 2"/>
          <p:cNvSpPr>
            <a:spLocks noGrp="1"/>
          </p:cNvSpPr>
          <p:nvPr>
            <p:ph idx="1"/>
          </p:nvPr>
        </p:nvSpPr>
        <p:spPr/>
        <p:txBody>
          <a:bodyPr/>
          <a:lstStyle/>
          <a:p>
            <a:r>
              <a:rPr lang="en-GB" dirty="0" smtClean="0"/>
              <a:t>National developments in the mental health care sector: </a:t>
            </a:r>
            <a:r>
              <a:rPr lang="en-GB" dirty="0" err="1" smtClean="0"/>
              <a:t>ambulantory</a:t>
            </a:r>
            <a:r>
              <a:rPr lang="en-GB" dirty="0" smtClean="0"/>
              <a:t> work, FACT*</a:t>
            </a:r>
          </a:p>
          <a:p>
            <a:r>
              <a:rPr lang="en-GB" dirty="0" smtClean="0"/>
              <a:t>Shift between </a:t>
            </a:r>
            <a:r>
              <a:rPr lang="en-GB" dirty="0"/>
              <a:t>echelons:</a:t>
            </a:r>
          </a:p>
          <a:p>
            <a:pPr lvl="2"/>
            <a:r>
              <a:rPr lang="nl-NL" dirty="0" smtClean="0"/>
              <a:t>Prevention</a:t>
            </a:r>
            <a:r>
              <a:rPr lang="nl-NL" dirty="0"/>
              <a:t> </a:t>
            </a:r>
            <a:r>
              <a:rPr lang="nl-NL" dirty="0" smtClean="0"/>
              <a:t>at the health care center</a:t>
            </a:r>
            <a:endParaRPr lang="nl-NL" dirty="0" smtClean="0"/>
          </a:p>
          <a:p>
            <a:r>
              <a:rPr lang="en-GB" dirty="0" smtClean="0"/>
              <a:t>Participation community: </a:t>
            </a:r>
            <a:r>
              <a:rPr lang="en-GB" dirty="0" smtClean="0"/>
              <a:t>community </a:t>
            </a:r>
            <a:r>
              <a:rPr lang="en-GB" dirty="0" smtClean="0"/>
              <a:t>nurse</a:t>
            </a:r>
          </a:p>
          <a:p>
            <a:pPr marL="0" indent="0">
              <a:buNone/>
            </a:pPr>
            <a:endParaRPr lang="en-GB" sz="1800" dirty="0" smtClean="0"/>
          </a:p>
          <a:p>
            <a:pPr marL="0" indent="0">
              <a:buNone/>
            </a:pPr>
            <a:r>
              <a:rPr lang="en-GB" sz="1800" dirty="0" smtClean="0"/>
              <a:t>* </a:t>
            </a:r>
            <a:r>
              <a:rPr lang="en-GB" sz="1800" dirty="0" err="1" smtClean="0"/>
              <a:t>Functie</a:t>
            </a:r>
            <a:r>
              <a:rPr lang="en-GB" sz="1800" dirty="0" smtClean="0"/>
              <a:t> Assertive Community Treatment</a:t>
            </a:r>
          </a:p>
          <a:p>
            <a:pPr marL="0" indent="0">
              <a:buNone/>
            </a:pPr>
            <a:r>
              <a:rPr lang="en-GB" dirty="0" smtClean="0"/>
              <a:t/>
            </a:r>
            <a:br>
              <a:rPr lang="en-GB" dirty="0" smtClean="0"/>
            </a:br>
            <a:endParaRPr lang="en-GB" dirty="0"/>
          </a:p>
          <a:p>
            <a:endParaRPr lang="en-GB" dirty="0" smtClean="0"/>
          </a:p>
          <a:p>
            <a:pPr lvl="2"/>
            <a:endParaRPr lang="nl-NL" dirty="0"/>
          </a:p>
          <a:p>
            <a:pPr marL="0" indent="0">
              <a:buNone/>
            </a:pPr>
            <a:endParaRPr lang="en-GB" dirty="0" smtClean="0"/>
          </a:p>
          <a:p>
            <a:endParaRPr lang="nl-NL" dirty="0"/>
          </a:p>
        </p:txBody>
      </p:sp>
    </p:spTree>
    <p:extLst>
      <p:ext uri="{BB962C8B-B14F-4D97-AF65-F5344CB8AC3E}">
        <p14:creationId xmlns:p14="http://schemas.microsoft.com/office/powerpoint/2010/main" val="36651370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err="1" smtClean="0"/>
              <a:t>Reasons</a:t>
            </a:r>
            <a:endParaRPr lang="nl-NL" dirty="0"/>
          </a:p>
        </p:txBody>
      </p:sp>
      <p:sp>
        <p:nvSpPr>
          <p:cNvPr id="3" name="Content Placeholder 2"/>
          <p:cNvSpPr>
            <a:spLocks noGrp="1"/>
          </p:cNvSpPr>
          <p:nvPr>
            <p:ph idx="1"/>
          </p:nvPr>
        </p:nvSpPr>
        <p:spPr>
          <a:xfrm>
            <a:off x="827584" y="1844824"/>
            <a:ext cx="7859216" cy="4281339"/>
          </a:xfrm>
        </p:spPr>
        <p:txBody>
          <a:bodyPr/>
          <a:lstStyle/>
          <a:p>
            <a:r>
              <a:rPr lang="en-GB" sz="2600" dirty="0" smtClean="0"/>
              <a:t>Changes Health Insurance</a:t>
            </a:r>
          </a:p>
          <a:p>
            <a:pPr lvl="1"/>
            <a:r>
              <a:rPr lang="nl-NL" sz="2600" dirty="0" err="1" smtClean="0"/>
              <a:t>Work</a:t>
            </a:r>
            <a:r>
              <a:rPr lang="nl-NL" sz="2600" dirty="0" smtClean="0"/>
              <a:t> Community Nurse </a:t>
            </a:r>
            <a:r>
              <a:rPr lang="nl-NL" sz="2600" dirty="0" err="1" smtClean="0"/>
              <a:t>paid</a:t>
            </a:r>
            <a:endParaRPr lang="nl-NL" sz="2600" dirty="0"/>
          </a:p>
          <a:p>
            <a:r>
              <a:rPr lang="nl-NL" sz="2600" dirty="0" smtClean="0"/>
              <a:t>Changes Health Care </a:t>
            </a:r>
            <a:r>
              <a:rPr lang="nl-NL" sz="2600" dirty="0" err="1" smtClean="0"/>
              <a:t>law</a:t>
            </a:r>
            <a:endParaRPr lang="nl-NL" sz="2600" dirty="0" smtClean="0"/>
          </a:p>
          <a:p>
            <a:pPr lvl="1"/>
            <a:r>
              <a:rPr lang="nl-NL" sz="2600" dirty="0" smtClean="0"/>
              <a:t>More health care at home</a:t>
            </a:r>
          </a:p>
          <a:p>
            <a:pPr lvl="1"/>
            <a:r>
              <a:rPr lang="nl-NL" sz="2600" dirty="0" err="1" smtClean="0"/>
              <a:t>Social</a:t>
            </a:r>
            <a:r>
              <a:rPr lang="nl-NL" sz="2600" dirty="0" smtClean="0"/>
              <a:t> </a:t>
            </a:r>
            <a:r>
              <a:rPr lang="nl-NL" sz="2600" dirty="0" err="1" smtClean="0"/>
              <a:t>Workteams</a:t>
            </a:r>
            <a:endParaRPr lang="nl-NL" sz="2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95016" y="4581128"/>
            <a:ext cx="2848352" cy="2016249"/>
          </a:xfrm>
          <a:prstGeom prst="rect">
            <a:avLst/>
          </a:prstGeom>
        </p:spPr>
      </p:pic>
    </p:spTree>
    <p:extLst>
      <p:ext uri="{BB962C8B-B14F-4D97-AF65-F5344CB8AC3E}">
        <p14:creationId xmlns:p14="http://schemas.microsoft.com/office/powerpoint/2010/main" val="22407307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nl-NL"/>
          </a:p>
        </p:txBody>
      </p:sp>
      <p:pic>
        <p:nvPicPr>
          <p:cNvPr id="4" name="Tijdelijke aanduiding voor inhoud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835696" y="1712064"/>
            <a:ext cx="5832648" cy="4827486"/>
          </a:xfrm>
        </p:spPr>
      </p:pic>
    </p:spTree>
    <p:extLst>
      <p:ext uri="{BB962C8B-B14F-4D97-AF65-F5344CB8AC3E}">
        <p14:creationId xmlns:p14="http://schemas.microsoft.com/office/powerpoint/2010/main" val="1065882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sz="4000" dirty="0" smtClean="0"/>
              <a:t>Specialisation</a:t>
            </a:r>
            <a:endParaRPr lang="nl-NL" sz="4000" dirty="0"/>
          </a:p>
        </p:txBody>
      </p:sp>
      <p:sp>
        <p:nvSpPr>
          <p:cNvPr id="3" name="Tijdelijke aanduiding voor inhoud 2"/>
          <p:cNvSpPr>
            <a:spLocks noGrp="1"/>
          </p:cNvSpPr>
          <p:nvPr>
            <p:ph idx="1"/>
          </p:nvPr>
        </p:nvSpPr>
        <p:spPr/>
        <p:txBody>
          <a:bodyPr/>
          <a:lstStyle/>
          <a:p>
            <a:r>
              <a:rPr lang="en-GB" dirty="0" smtClean="0"/>
              <a:t>Two different types:</a:t>
            </a:r>
          </a:p>
          <a:p>
            <a:pPr lvl="1"/>
            <a:r>
              <a:rPr lang="en-GB" dirty="0" smtClean="0"/>
              <a:t>Honours specialisation: theory and practise</a:t>
            </a:r>
          </a:p>
          <a:p>
            <a:pPr lvl="1"/>
            <a:r>
              <a:rPr lang="en-GB" dirty="0" smtClean="0"/>
              <a:t>Theoretical specialisation: only theory</a:t>
            </a:r>
          </a:p>
          <a:p>
            <a:pPr lvl="1"/>
            <a:endParaRPr lang="en-GB" dirty="0"/>
          </a:p>
        </p:txBody>
      </p:sp>
    </p:spTree>
    <p:extLst>
      <p:ext uri="{BB962C8B-B14F-4D97-AF65-F5344CB8AC3E}">
        <p14:creationId xmlns:p14="http://schemas.microsoft.com/office/powerpoint/2010/main" val="1618682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GB" dirty="0" smtClean="0"/>
              <a:t>Honours Specialisation</a:t>
            </a:r>
            <a:endParaRPr lang="en-GB" dirty="0"/>
          </a:p>
        </p:txBody>
      </p:sp>
      <p:sp>
        <p:nvSpPr>
          <p:cNvPr id="3" name="Tijdelijke aanduiding voor inhoud 2"/>
          <p:cNvSpPr>
            <a:spLocks noGrp="1"/>
          </p:cNvSpPr>
          <p:nvPr>
            <p:ph idx="1"/>
          </p:nvPr>
        </p:nvSpPr>
        <p:spPr/>
        <p:txBody>
          <a:bodyPr/>
          <a:lstStyle/>
          <a:p>
            <a:r>
              <a:rPr lang="en-GB" dirty="0" smtClean="0"/>
              <a:t>Specific internship: Students apply for the internship</a:t>
            </a:r>
          </a:p>
          <a:p>
            <a:r>
              <a:rPr lang="en-GB" dirty="0" smtClean="0"/>
              <a:t>Start two weeks training at school</a:t>
            </a:r>
          </a:p>
          <a:p>
            <a:r>
              <a:rPr lang="en-GB" dirty="0" smtClean="0"/>
              <a:t>18 weeks: One day a week training at school and 4 days internship</a:t>
            </a:r>
          </a:p>
          <a:p>
            <a:r>
              <a:rPr lang="en-GB" dirty="0" smtClean="0"/>
              <a:t>Projects</a:t>
            </a:r>
            <a:endParaRPr lang="en-GB" dirty="0"/>
          </a:p>
        </p:txBody>
      </p:sp>
    </p:spTree>
    <p:extLst>
      <p:ext uri="{BB962C8B-B14F-4D97-AF65-F5344CB8AC3E}">
        <p14:creationId xmlns:p14="http://schemas.microsoft.com/office/powerpoint/2010/main" val="2603793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181" y="260648"/>
            <a:ext cx="8229600" cy="1143000"/>
          </a:xfrm>
        </p:spPr>
        <p:txBody>
          <a:bodyPr/>
          <a:lstStyle/>
          <a:p>
            <a:r>
              <a:rPr lang="en-GB" sz="3600" dirty="0" smtClean="0"/>
              <a:t>Competence Community Nurse</a:t>
            </a:r>
            <a:endParaRPr lang="en-GB" sz="3600" dirty="0"/>
          </a:p>
        </p:txBody>
      </p:sp>
      <p:sp>
        <p:nvSpPr>
          <p:cNvPr id="3" name="Content Placeholder 2"/>
          <p:cNvSpPr>
            <a:spLocks noGrp="1"/>
          </p:cNvSpPr>
          <p:nvPr>
            <p:ph sz="half" idx="1"/>
          </p:nvPr>
        </p:nvSpPr>
        <p:spPr/>
        <p:txBody>
          <a:bodyPr/>
          <a:lstStyle/>
          <a:p>
            <a:r>
              <a:rPr lang="en-GB" dirty="0" smtClean="0"/>
              <a:t>Challenges different background patients</a:t>
            </a:r>
          </a:p>
          <a:p>
            <a:r>
              <a:rPr lang="en-GB" dirty="0" smtClean="0"/>
              <a:t>Clinical Reasoning</a:t>
            </a:r>
          </a:p>
          <a:p>
            <a:r>
              <a:rPr lang="en-GB" dirty="0" smtClean="0"/>
              <a:t>Accomplish </a:t>
            </a:r>
            <a:r>
              <a:rPr lang="en-GB" dirty="0"/>
              <a:t>b</a:t>
            </a:r>
            <a:r>
              <a:rPr lang="en-GB" dirty="0" smtClean="0"/>
              <a:t>ehavioural changes </a:t>
            </a:r>
          </a:p>
          <a:p>
            <a:r>
              <a:rPr lang="en-GB" dirty="0" smtClean="0"/>
              <a:t>Rehabilitation</a:t>
            </a:r>
          </a:p>
          <a:p>
            <a:endParaRPr lang="en-GB" dirty="0"/>
          </a:p>
        </p:txBody>
      </p:sp>
      <p:sp>
        <p:nvSpPr>
          <p:cNvPr id="4" name="Content Placeholder 3"/>
          <p:cNvSpPr>
            <a:spLocks noGrp="1"/>
          </p:cNvSpPr>
          <p:nvPr>
            <p:ph sz="half" idx="2"/>
          </p:nvPr>
        </p:nvSpPr>
        <p:spPr/>
        <p:txBody>
          <a:bodyPr/>
          <a:lstStyle/>
          <a:p>
            <a:r>
              <a:rPr lang="en-GB" dirty="0" smtClean="0"/>
              <a:t>Double diagnosis</a:t>
            </a:r>
          </a:p>
          <a:p>
            <a:r>
              <a:rPr lang="en-GB" dirty="0" smtClean="0"/>
              <a:t>Multidisciplinary Cooperation</a:t>
            </a:r>
          </a:p>
          <a:p>
            <a:r>
              <a:rPr lang="en-GB" dirty="0" smtClean="0"/>
              <a:t>To indicate</a:t>
            </a:r>
          </a:p>
          <a:p>
            <a:r>
              <a:rPr lang="en-GB" dirty="0" smtClean="0"/>
              <a:t>Networking skills</a:t>
            </a:r>
          </a:p>
          <a:p>
            <a:r>
              <a:rPr lang="en-GB" dirty="0" smtClean="0"/>
              <a:t>Financing Health care</a:t>
            </a:r>
          </a:p>
          <a:p>
            <a:r>
              <a:rPr lang="en-GB" dirty="0" err="1" smtClean="0"/>
              <a:t>Domotica</a:t>
            </a:r>
            <a:endParaRPr lang="en-GB" dirty="0" smtClean="0"/>
          </a:p>
          <a:p>
            <a:r>
              <a:rPr lang="en-GB" dirty="0" smtClean="0"/>
              <a:t>Etc……</a:t>
            </a:r>
            <a:endParaRPr lang="en-GB" dirty="0"/>
          </a:p>
        </p:txBody>
      </p:sp>
    </p:spTree>
    <p:extLst>
      <p:ext uri="{BB962C8B-B14F-4D97-AF65-F5344CB8AC3E}">
        <p14:creationId xmlns:p14="http://schemas.microsoft.com/office/powerpoint/2010/main" val="1598473428"/>
      </p:ext>
    </p:extLst>
  </p:cSld>
  <p:clrMapOvr>
    <a:masterClrMapping/>
  </p:clrMapOvr>
</p:sld>
</file>

<file path=ppt/theme/theme1.xml><?xml version="1.0" encoding="utf-8"?>
<a:theme xmlns:a="http://schemas.openxmlformats.org/drawingml/2006/main" name="Theme1">
  <a:themeElements>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ege presentatie">
      <a:majorFont>
        <a:latin typeface="Arial"/>
        <a:ea typeface="ＭＳ Ｐゴシック"/>
        <a:cs typeface=""/>
      </a:majorFont>
      <a:minorFont>
        <a:latin typeface="Arial"/>
        <a:ea typeface="ＭＳ Ｐゴシック"/>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25000" smtClean="0">
            <a:ln>
              <a:noFill/>
            </a:ln>
            <a:solidFill>
              <a:schemeClr val="tx1"/>
            </a:solidFill>
            <a:effectLst/>
            <a:latin typeface="Arial" charset="0"/>
            <a:ea typeface="ＭＳ Ｐゴシック" pitchFamily="112" charset="-128"/>
          </a:defRPr>
        </a:defPPr>
      </a:lstStyle>
    </a:lnDef>
  </a:objectDefaults>
  <a:extraClrSchemeLst>
    <a:extraClrScheme>
      <a:clrScheme name="Lege presentati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ge presentati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ge presentati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ge presentati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ge presentati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ge presentati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ge presentati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ge presentati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ge presentati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ge presentati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ge presentati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ge presentati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2155</TotalTime>
  <Words>648</Words>
  <Application>Microsoft Office PowerPoint</Application>
  <PresentationFormat>Diavoorstelling (4:3)</PresentationFormat>
  <Paragraphs>103</Paragraphs>
  <Slides>12</Slides>
  <Notes>3</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Arial</vt:lpstr>
      <vt:lpstr>ＭＳ Ｐゴシック</vt:lpstr>
      <vt:lpstr>Times New Roman</vt:lpstr>
      <vt:lpstr>Theme1</vt:lpstr>
      <vt:lpstr>Community Nurse Specialisation </vt:lpstr>
      <vt:lpstr>Learning Outcome</vt:lpstr>
      <vt:lpstr>Curriculum  </vt:lpstr>
      <vt:lpstr>Reasons</vt:lpstr>
      <vt:lpstr>Reasons</vt:lpstr>
      <vt:lpstr>PowerPoint-presentatie</vt:lpstr>
      <vt:lpstr>Specialisation</vt:lpstr>
      <vt:lpstr>Honours Specialisation</vt:lpstr>
      <vt:lpstr>Competence Community Nurse</vt:lpstr>
      <vt:lpstr>Cooperation health care institutions</vt:lpstr>
      <vt:lpstr>Assignment</vt:lpstr>
      <vt:lpstr>Questions?</vt:lpstr>
    </vt:vector>
  </TitlesOfParts>
  <Company>Hanzehogeschool Groningen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Gebruiker</dc:creator>
  <cp:lastModifiedBy>van wieren</cp:lastModifiedBy>
  <cp:revision>127</cp:revision>
  <cp:lastPrinted>2011-03-23T07:57:42Z</cp:lastPrinted>
  <dcterms:created xsi:type="dcterms:W3CDTF">2005-01-04T12:49:24Z</dcterms:created>
  <dcterms:modified xsi:type="dcterms:W3CDTF">2014-11-17T20:53:06Z</dcterms:modified>
</cp:coreProperties>
</file>