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351" r:id="rId6"/>
    <p:sldId id="396" r:id="rId7"/>
    <p:sldId id="397" r:id="rId8"/>
    <p:sldId id="398" r:id="rId9"/>
    <p:sldId id="399" r:id="rId10"/>
    <p:sldId id="400" r:id="rId11"/>
    <p:sldId id="407" r:id="rId12"/>
    <p:sldId id="401" r:id="rId13"/>
    <p:sldId id="402" r:id="rId14"/>
    <p:sldId id="403" r:id="rId15"/>
    <p:sldId id="404" r:id="rId16"/>
    <p:sldId id="405" r:id="rId17"/>
    <p:sldId id="370" r:id="rId18"/>
    <p:sldId id="363" r:id="rId19"/>
    <p:sldId id="364" r:id="rId20"/>
    <p:sldId id="365" r:id="rId21"/>
    <p:sldId id="366" r:id="rId22"/>
    <p:sldId id="372" r:id="rId23"/>
    <p:sldId id="388" r:id="rId24"/>
    <p:sldId id="406" r:id="rId25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pitchFamily="-9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pitchFamily="-9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pitchFamily="-9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pitchFamily="-9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pitchFamily="-96" charset="-128"/>
        <a:cs typeface="+mn-cs"/>
      </a:defRPr>
    </a:lvl5pPr>
    <a:lvl6pPr marL="2286000" algn="l" defTabSz="9144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pitchFamily="-96" charset="-128"/>
        <a:cs typeface="+mn-cs"/>
      </a:defRPr>
    </a:lvl6pPr>
    <a:lvl7pPr marL="2743200" algn="l" defTabSz="9144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pitchFamily="-96" charset="-128"/>
        <a:cs typeface="+mn-cs"/>
      </a:defRPr>
    </a:lvl7pPr>
    <a:lvl8pPr marL="3200400" algn="l" defTabSz="9144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pitchFamily="-96" charset="-128"/>
        <a:cs typeface="+mn-cs"/>
      </a:defRPr>
    </a:lvl8pPr>
    <a:lvl9pPr marL="3657600" algn="l" defTabSz="9144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pitchFamily="-9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7F00"/>
    <a:srgbClr val="F57E00"/>
    <a:srgbClr val="F2B600"/>
    <a:srgbClr val="FFFFFF"/>
    <a:srgbClr val="49729D"/>
    <a:srgbClr val="FFFF00"/>
    <a:srgbClr val="B6B6B6"/>
    <a:srgbClr val="71C8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57" autoAdjust="0"/>
    <p:restoredTop sz="85561" autoAdjust="0"/>
  </p:normalViewPr>
  <p:slideViewPr>
    <p:cSldViewPr>
      <p:cViewPr>
        <p:scale>
          <a:sx n="70" d="100"/>
          <a:sy n="70" d="100"/>
        </p:scale>
        <p:origin x="-2094" y="-594"/>
      </p:cViewPr>
      <p:guideLst>
        <p:guide orient="horz" pos="1392"/>
        <p:guide pos="720"/>
      </p:guideLst>
    </p:cSldViewPr>
  </p:slideViewPr>
  <p:outlineViewPr>
    <p:cViewPr>
      <p:scale>
        <a:sx n="33" d="100"/>
        <a:sy n="33" d="100"/>
      </p:scale>
      <p:origin x="0" y="40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3202" y="-77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3E80B5-7EF9-4402-A07E-466488397539}" type="doc">
      <dgm:prSet loTypeId="urn:microsoft.com/office/officeart/2005/8/layout/radial6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nl-NL"/>
        </a:p>
      </dgm:t>
    </dgm:pt>
    <dgm:pt modelId="{58C312AC-F561-4BC9-9E04-D2BCACC49793}">
      <dgm:prSet phldrT="[Tekst]" custT="1"/>
      <dgm:spPr>
        <a:xfrm>
          <a:off x="1912015" y="1515047"/>
          <a:ext cx="1319469" cy="1278243"/>
        </a:xfr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nl-NL" sz="1600" dirty="0">
              <a:solidFill>
                <a:schemeClr val="tx1"/>
              </a:solidFill>
              <a:latin typeface="Calibri"/>
              <a:ea typeface="+mn-ea"/>
              <a:cs typeface="+mn-cs"/>
            </a:rPr>
            <a:t>Testing </a:t>
          </a:r>
          <a:r>
            <a:rPr lang="nl-NL" sz="16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Process </a:t>
          </a:r>
          <a:endParaRPr lang="nl-NL" sz="1600" dirty="0">
            <a:solidFill>
              <a:schemeClr val="tx1"/>
            </a:solidFill>
            <a:latin typeface="Calibri"/>
            <a:ea typeface="+mn-ea"/>
            <a:cs typeface="+mn-cs"/>
          </a:endParaRPr>
        </a:p>
        <a:p>
          <a:r>
            <a:rPr lang="nl-NL" sz="1600" dirty="0">
              <a:solidFill>
                <a:schemeClr val="tx1"/>
              </a:solidFill>
              <a:latin typeface="Calibri"/>
              <a:ea typeface="+mn-ea"/>
              <a:cs typeface="+mn-cs"/>
            </a:rPr>
            <a:t>Assessment Committee </a:t>
          </a:r>
        </a:p>
        <a:p>
          <a:r>
            <a:rPr lang="nl-NL" sz="1600" dirty="0">
              <a:solidFill>
                <a:schemeClr val="tx1"/>
              </a:solidFill>
              <a:latin typeface="Calibri"/>
              <a:ea typeface="+mn-ea"/>
              <a:cs typeface="+mn-cs"/>
            </a:rPr>
            <a:t>Test Bank</a:t>
          </a:r>
        </a:p>
      </dgm:t>
    </dgm:pt>
    <dgm:pt modelId="{FFCF8817-0BCD-437D-84E9-737CAB4F5C58}" type="parTrans" cxnId="{799706FE-2FDE-460F-B562-9773A3FF33D3}">
      <dgm:prSet/>
      <dgm:spPr/>
      <dgm:t>
        <a:bodyPr/>
        <a:lstStyle/>
        <a:p>
          <a:endParaRPr lang="nl-NL"/>
        </a:p>
      </dgm:t>
    </dgm:pt>
    <dgm:pt modelId="{5819D76B-A49B-445D-BB4F-AB71BE737685}" type="sibTrans" cxnId="{799706FE-2FDE-460F-B562-9773A3FF33D3}">
      <dgm:prSet/>
      <dgm:spPr/>
      <dgm:t>
        <a:bodyPr/>
        <a:lstStyle/>
        <a:p>
          <a:endParaRPr lang="nl-NL"/>
        </a:p>
      </dgm:t>
    </dgm:pt>
    <dgm:pt modelId="{13FB983A-15AB-4692-934E-C8CCA9107D06}">
      <dgm:prSet phldrT="[Tekst]" custT="1"/>
      <dgm:spPr>
        <a:xfrm>
          <a:off x="2106750" y="1205"/>
          <a:ext cx="929999" cy="929999"/>
        </a:xfr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nl-NL" sz="1200" dirty="0">
              <a:solidFill>
                <a:schemeClr val="tx1"/>
              </a:solidFill>
              <a:latin typeface="Calibri"/>
              <a:ea typeface="+mn-ea"/>
              <a:cs typeface="+mn-cs"/>
            </a:rPr>
            <a:t>1. Test design</a:t>
          </a:r>
        </a:p>
      </dgm:t>
    </dgm:pt>
    <dgm:pt modelId="{AC815F44-EA6F-4F29-BA44-3EE0EF14D64C}" type="parTrans" cxnId="{DF63C4C1-36D8-48C5-A6D6-9295D2957407}">
      <dgm:prSet/>
      <dgm:spPr/>
      <dgm:t>
        <a:bodyPr/>
        <a:lstStyle/>
        <a:p>
          <a:endParaRPr lang="nl-NL"/>
        </a:p>
      </dgm:t>
    </dgm:pt>
    <dgm:pt modelId="{5086415A-33C2-4002-A886-62869F9C7756}" type="sibTrans" cxnId="{DF63C4C1-36D8-48C5-A6D6-9295D2957407}">
      <dgm:prSet/>
      <dgm:spPr>
        <a:xfrm>
          <a:off x="850306" y="432725"/>
          <a:ext cx="3442887" cy="3442887"/>
        </a:xfrm>
        <a:solidFill>
          <a:srgbClr val="8064A2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nl-NL"/>
        </a:p>
      </dgm:t>
    </dgm:pt>
    <dgm:pt modelId="{397A8CD6-E23E-498B-90E9-6EBD4B816DBC}">
      <dgm:prSet phldrT="[Tekst]" custT="1"/>
      <dgm:spPr>
        <a:xfrm>
          <a:off x="3426453" y="636741"/>
          <a:ext cx="929999" cy="929999"/>
        </a:xfrm>
        <a:solidFill>
          <a:srgbClr val="8064A2">
            <a:hueOff val="-744128"/>
            <a:satOff val="4483"/>
            <a:lumOff val="359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nl-NL" sz="1200" dirty="0">
              <a:solidFill>
                <a:schemeClr val="tx1"/>
              </a:solidFill>
              <a:latin typeface="Calibri"/>
              <a:ea typeface="+mn-ea"/>
              <a:cs typeface="+mn-cs"/>
            </a:rPr>
            <a:t>2. Creating a test template</a:t>
          </a:r>
        </a:p>
      </dgm:t>
    </dgm:pt>
    <dgm:pt modelId="{3D588EAE-D32B-48B8-8490-160C33DB9322}" type="parTrans" cxnId="{B163AA3D-6181-4655-9647-1EAD6FE1936F}">
      <dgm:prSet/>
      <dgm:spPr/>
      <dgm:t>
        <a:bodyPr/>
        <a:lstStyle/>
        <a:p>
          <a:endParaRPr lang="nl-NL"/>
        </a:p>
      </dgm:t>
    </dgm:pt>
    <dgm:pt modelId="{58413F6A-1838-470A-8A45-768CBA6378A1}" type="sibTrans" cxnId="{B163AA3D-6181-4655-9647-1EAD6FE1936F}">
      <dgm:prSet/>
      <dgm:spPr>
        <a:xfrm>
          <a:off x="850306" y="432725"/>
          <a:ext cx="3442887" cy="3442887"/>
        </a:xfrm>
        <a:solidFill>
          <a:srgbClr val="8064A2">
            <a:hueOff val="-744128"/>
            <a:satOff val="4483"/>
            <a:lumOff val="359"/>
            <a:alphaOff val="0"/>
          </a:srgbClr>
        </a:solidFill>
        <a:ln>
          <a:noFill/>
        </a:ln>
        <a:effectLst/>
      </dgm:spPr>
      <dgm:t>
        <a:bodyPr/>
        <a:lstStyle/>
        <a:p>
          <a:endParaRPr lang="nl-NL"/>
        </a:p>
      </dgm:t>
    </dgm:pt>
    <dgm:pt modelId="{8688CCF2-DCAF-4580-8961-94991C0A85BD}">
      <dgm:prSet phldrT="[Tekst]" custT="1"/>
      <dgm:spPr>
        <a:xfrm>
          <a:off x="3752393" y="2064776"/>
          <a:ext cx="929999" cy="929999"/>
        </a:xfrm>
        <a:solidFill>
          <a:srgbClr val="8064A2">
            <a:hueOff val="-1488257"/>
            <a:satOff val="8966"/>
            <a:lumOff val="719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nl-NL" sz="1200" dirty="0">
              <a:solidFill>
                <a:schemeClr val="tx1"/>
              </a:solidFill>
              <a:latin typeface="Calibri"/>
              <a:ea typeface="+mn-ea"/>
              <a:cs typeface="+mn-cs"/>
            </a:rPr>
            <a:t>3. Test </a:t>
          </a:r>
          <a:r>
            <a:rPr lang="nl-NL" sz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construction &amp; standard </a:t>
          </a:r>
          <a:r>
            <a:rPr lang="nl-NL" sz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setting</a:t>
          </a:r>
        </a:p>
      </dgm:t>
    </dgm:pt>
    <dgm:pt modelId="{254736A6-4BEB-480F-89AA-2B4F15991B7E}" type="parTrans" cxnId="{D70E01C7-A180-4AA7-9DED-B645B37F71F7}">
      <dgm:prSet/>
      <dgm:spPr/>
      <dgm:t>
        <a:bodyPr/>
        <a:lstStyle/>
        <a:p>
          <a:endParaRPr lang="nl-NL"/>
        </a:p>
      </dgm:t>
    </dgm:pt>
    <dgm:pt modelId="{84B7601B-D9B9-44A8-9244-739A3AF63464}" type="sibTrans" cxnId="{D70E01C7-A180-4AA7-9DED-B645B37F71F7}">
      <dgm:prSet/>
      <dgm:spPr>
        <a:xfrm>
          <a:off x="850306" y="432725"/>
          <a:ext cx="3442887" cy="3442887"/>
        </a:xfrm>
        <a:solidFill>
          <a:srgbClr val="8064A2">
            <a:hueOff val="-1488257"/>
            <a:satOff val="8966"/>
            <a:lumOff val="719"/>
            <a:alphaOff val="0"/>
          </a:srgbClr>
        </a:solidFill>
        <a:ln>
          <a:noFill/>
        </a:ln>
        <a:effectLst/>
      </dgm:spPr>
      <dgm:t>
        <a:bodyPr/>
        <a:lstStyle/>
        <a:p>
          <a:endParaRPr lang="nl-NL"/>
        </a:p>
      </dgm:t>
    </dgm:pt>
    <dgm:pt modelId="{E3697770-B40D-4CB0-B3E3-5783F5ECF79F}">
      <dgm:prSet phldrT="[Tekst]" custT="1"/>
      <dgm:spPr>
        <a:xfrm>
          <a:off x="2839130" y="3209972"/>
          <a:ext cx="929999" cy="929999"/>
        </a:xfrm>
        <a:solidFill>
          <a:srgbClr val="8064A2">
            <a:hueOff val="-2232385"/>
            <a:satOff val="13449"/>
            <a:lumOff val="107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nl-NL" sz="1200" dirty="0">
              <a:solidFill>
                <a:schemeClr val="tx1"/>
              </a:solidFill>
              <a:latin typeface="Calibri"/>
              <a:ea typeface="+mn-ea"/>
              <a:cs typeface="+mn-cs"/>
            </a:rPr>
            <a:t>4. Test </a:t>
          </a:r>
          <a:r>
            <a:rPr lang="nl-NL" sz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administra-tion</a:t>
          </a:r>
          <a:endParaRPr lang="nl-NL" sz="1200" dirty="0">
            <a:solidFill>
              <a:schemeClr val="tx1"/>
            </a:solidFill>
            <a:latin typeface="Calibri"/>
            <a:ea typeface="+mn-ea"/>
            <a:cs typeface="+mn-cs"/>
          </a:endParaRPr>
        </a:p>
      </dgm:t>
    </dgm:pt>
    <dgm:pt modelId="{C5C294F1-EE63-468A-9F70-B362D5310F86}" type="parTrans" cxnId="{E338E0D6-AA52-4D7C-A1AE-62DB55E0D711}">
      <dgm:prSet/>
      <dgm:spPr/>
      <dgm:t>
        <a:bodyPr/>
        <a:lstStyle/>
        <a:p>
          <a:endParaRPr lang="nl-NL"/>
        </a:p>
      </dgm:t>
    </dgm:pt>
    <dgm:pt modelId="{264854F1-15C1-4C19-B96F-395E5F71F240}" type="sibTrans" cxnId="{E338E0D6-AA52-4D7C-A1AE-62DB55E0D711}">
      <dgm:prSet/>
      <dgm:spPr>
        <a:xfrm>
          <a:off x="850306" y="432725"/>
          <a:ext cx="3442887" cy="3442887"/>
        </a:xfrm>
        <a:solidFill>
          <a:srgbClr val="8064A2">
            <a:hueOff val="-2232385"/>
            <a:satOff val="13449"/>
            <a:lumOff val="1078"/>
            <a:alphaOff val="0"/>
          </a:srgbClr>
        </a:solidFill>
        <a:ln>
          <a:noFill/>
        </a:ln>
        <a:effectLst/>
      </dgm:spPr>
      <dgm:t>
        <a:bodyPr/>
        <a:lstStyle/>
        <a:p>
          <a:endParaRPr lang="nl-NL"/>
        </a:p>
      </dgm:t>
    </dgm:pt>
    <dgm:pt modelId="{B6AB4808-E7A5-4983-98FE-BF61FDBF821F}">
      <dgm:prSet phldrT="[Tekst]" custT="1"/>
      <dgm:spPr>
        <a:xfrm>
          <a:off x="1374370" y="3209972"/>
          <a:ext cx="929999" cy="929999"/>
        </a:xfrm>
        <a:solidFill>
          <a:srgbClr val="8064A2">
            <a:hueOff val="-2976513"/>
            <a:satOff val="17933"/>
            <a:lumOff val="1437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nl-NL" sz="1200" dirty="0">
              <a:solidFill>
                <a:schemeClr val="tx1"/>
              </a:solidFill>
              <a:latin typeface="Calibri"/>
              <a:ea typeface="+mn-ea"/>
              <a:cs typeface="+mn-cs"/>
            </a:rPr>
            <a:t>5. Assessment, processing </a:t>
          </a:r>
          <a:r>
            <a:rPr lang="nl-NL" sz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&amp; analysis</a:t>
          </a:r>
          <a:endParaRPr lang="nl-NL" sz="1200" dirty="0">
            <a:solidFill>
              <a:schemeClr val="tx1"/>
            </a:solidFill>
            <a:latin typeface="Calibri"/>
            <a:ea typeface="+mn-ea"/>
            <a:cs typeface="+mn-cs"/>
          </a:endParaRPr>
        </a:p>
      </dgm:t>
    </dgm:pt>
    <dgm:pt modelId="{19E985A5-4322-40B4-BF68-EF6B36E8B150}" type="parTrans" cxnId="{FCB7B902-F93E-4AA0-9584-6874B80399CD}">
      <dgm:prSet/>
      <dgm:spPr/>
      <dgm:t>
        <a:bodyPr/>
        <a:lstStyle/>
        <a:p>
          <a:endParaRPr lang="nl-NL"/>
        </a:p>
      </dgm:t>
    </dgm:pt>
    <dgm:pt modelId="{885802A2-ACE0-4837-9A66-DA0A05FE0710}" type="sibTrans" cxnId="{FCB7B902-F93E-4AA0-9584-6874B80399CD}">
      <dgm:prSet/>
      <dgm:spPr>
        <a:xfrm>
          <a:off x="850306" y="432725"/>
          <a:ext cx="3442887" cy="3442887"/>
        </a:xfrm>
        <a:solidFill>
          <a:srgbClr val="8064A2">
            <a:hueOff val="-2976513"/>
            <a:satOff val="17933"/>
            <a:lumOff val="1437"/>
            <a:alphaOff val="0"/>
          </a:srgbClr>
        </a:solidFill>
        <a:ln>
          <a:noFill/>
        </a:ln>
        <a:effectLst/>
      </dgm:spPr>
      <dgm:t>
        <a:bodyPr/>
        <a:lstStyle/>
        <a:p>
          <a:endParaRPr lang="nl-NL"/>
        </a:p>
      </dgm:t>
    </dgm:pt>
    <dgm:pt modelId="{952295CE-81A3-4FB4-A85F-0930E74C50BB}">
      <dgm:prSet phldrT="[Tekst]" custT="1"/>
      <dgm:spPr>
        <a:xfrm>
          <a:off x="461107" y="2064776"/>
          <a:ext cx="929999" cy="929999"/>
        </a:xfrm>
        <a:solidFill>
          <a:srgbClr val="8064A2">
            <a:hueOff val="-3720641"/>
            <a:satOff val="22416"/>
            <a:lumOff val="1797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nl-NL" sz="1200" dirty="0">
              <a:solidFill>
                <a:schemeClr val="tx1"/>
              </a:solidFill>
              <a:latin typeface="Calibri"/>
              <a:ea typeface="+mn-ea"/>
              <a:cs typeface="+mn-cs"/>
            </a:rPr>
            <a:t>6. </a:t>
          </a:r>
        </a:p>
        <a:p>
          <a:r>
            <a:rPr lang="nl-NL" sz="1200" dirty="0">
              <a:solidFill>
                <a:schemeClr val="tx1"/>
              </a:solidFill>
              <a:latin typeface="Calibri"/>
              <a:ea typeface="+mn-ea"/>
              <a:cs typeface="+mn-cs"/>
            </a:rPr>
            <a:t>Recording </a:t>
          </a:r>
          <a:r>
            <a:rPr lang="nl-NL" sz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&amp; communica-ting </a:t>
          </a:r>
          <a:r>
            <a:rPr lang="nl-NL" sz="1200" dirty="0">
              <a:solidFill>
                <a:schemeClr val="tx1"/>
              </a:solidFill>
              <a:latin typeface="Calibri"/>
              <a:ea typeface="+mn-ea"/>
              <a:cs typeface="+mn-cs"/>
            </a:rPr>
            <a:t>results</a:t>
          </a:r>
        </a:p>
      </dgm:t>
    </dgm:pt>
    <dgm:pt modelId="{738BE3D0-7C05-42CF-BC9C-F2E82CA7F274}" type="parTrans" cxnId="{C077F43A-0D1C-4664-84A8-F1B84687738C}">
      <dgm:prSet/>
      <dgm:spPr/>
      <dgm:t>
        <a:bodyPr/>
        <a:lstStyle/>
        <a:p>
          <a:endParaRPr lang="nl-NL"/>
        </a:p>
      </dgm:t>
    </dgm:pt>
    <dgm:pt modelId="{FB438D5A-6B66-4446-A712-0676E523459F}" type="sibTrans" cxnId="{C077F43A-0D1C-4664-84A8-F1B84687738C}">
      <dgm:prSet/>
      <dgm:spPr>
        <a:xfrm>
          <a:off x="850306" y="432725"/>
          <a:ext cx="3442887" cy="3442887"/>
        </a:xfrm>
        <a:solidFill>
          <a:srgbClr val="8064A2">
            <a:hueOff val="-3720641"/>
            <a:satOff val="22416"/>
            <a:lumOff val="1797"/>
            <a:alphaOff val="0"/>
          </a:srgbClr>
        </a:solidFill>
        <a:ln>
          <a:noFill/>
        </a:ln>
        <a:effectLst/>
      </dgm:spPr>
      <dgm:t>
        <a:bodyPr/>
        <a:lstStyle/>
        <a:p>
          <a:endParaRPr lang="nl-NL"/>
        </a:p>
      </dgm:t>
    </dgm:pt>
    <dgm:pt modelId="{FDEBCE8B-52F7-4AB5-A765-4F1B77EF60D7}">
      <dgm:prSet phldrT="[Tekst]" custT="1"/>
      <dgm:spPr>
        <a:xfrm>
          <a:off x="787047" y="636741"/>
          <a:ext cx="929999" cy="929999"/>
        </a:xfrm>
        <a:solidFill>
          <a:srgbClr val="8064A2">
            <a:hueOff val="-4464770"/>
            <a:satOff val="26899"/>
            <a:lumOff val="2156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nl-NL" sz="1200" dirty="0">
              <a:solidFill>
                <a:schemeClr val="tx1"/>
              </a:solidFill>
              <a:latin typeface="Calibri"/>
              <a:ea typeface="+mn-ea"/>
              <a:cs typeface="+mn-cs"/>
            </a:rPr>
            <a:t>7. Evaluation </a:t>
          </a:r>
          <a:r>
            <a:rPr lang="nl-NL" sz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&amp; improve-ments</a:t>
          </a:r>
          <a:endParaRPr lang="nl-NL" sz="1200" dirty="0">
            <a:solidFill>
              <a:schemeClr val="tx1"/>
            </a:solidFill>
            <a:latin typeface="Calibri"/>
            <a:ea typeface="+mn-ea"/>
            <a:cs typeface="+mn-cs"/>
          </a:endParaRPr>
        </a:p>
      </dgm:t>
    </dgm:pt>
    <dgm:pt modelId="{9BBF366E-039F-46DF-B6AA-A14A93508FF5}" type="parTrans" cxnId="{62BDD84E-C71A-43EA-B4E6-34DA0D16DCC0}">
      <dgm:prSet/>
      <dgm:spPr/>
      <dgm:t>
        <a:bodyPr/>
        <a:lstStyle/>
        <a:p>
          <a:endParaRPr lang="nl-NL"/>
        </a:p>
      </dgm:t>
    </dgm:pt>
    <dgm:pt modelId="{D4C6540B-8F4E-4040-8580-F71DF1D1C7CE}" type="sibTrans" cxnId="{62BDD84E-C71A-43EA-B4E6-34DA0D16DCC0}">
      <dgm:prSet/>
      <dgm:spPr>
        <a:xfrm>
          <a:off x="850306" y="432725"/>
          <a:ext cx="3442887" cy="3442887"/>
        </a:xfrm>
        <a:solidFill>
          <a:srgbClr val="8064A2">
            <a:hueOff val="-4464770"/>
            <a:satOff val="26899"/>
            <a:lumOff val="2156"/>
            <a:alphaOff val="0"/>
          </a:srgbClr>
        </a:solidFill>
        <a:ln>
          <a:noFill/>
        </a:ln>
        <a:effectLst/>
      </dgm:spPr>
      <dgm:t>
        <a:bodyPr/>
        <a:lstStyle/>
        <a:p>
          <a:endParaRPr lang="nl-NL"/>
        </a:p>
      </dgm:t>
    </dgm:pt>
    <dgm:pt modelId="{FB9B7440-151C-45C3-96BD-9E224A77D0FB}" type="pres">
      <dgm:prSet presAssocID="{A83E80B5-7EF9-4402-A07E-46648839753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1B1B126E-FF12-4E4A-ADB1-1925B4229671}" type="pres">
      <dgm:prSet presAssocID="{58C312AC-F561-4BC9-9E04-D2BCACC49793}" presName="centerShape" presStyleLbl="node0" presStyleIdx="0" presStyleCnt="1" custScaleX="99315" custScaleY="96212"/>
      <dgm:spPr>
        <a:prstGeom prst="ellipse">
          <a:avLst/>
        </a:prstGeom>
      </dgm:spPr>
      <dgm:t>
        <a:bodyPr/>
        <a:lstStyle/>
        <a:p>
          <a:endParaRPr lang="nl-NL"/>
        </a:p>
      </dgm:t>
    </dgm:pt>
    <dgm:pt modelId="{03FE69E0-38D0-494F-96CE-5DB38B2BD2B3}" type="pres">
      <dgm:prSet presAssocID="{13FB983A-15AB-4692-934E-C8CCA9107D06}" presName="node" presStyleLbl="node1" presStyleIdx="0" presStyleCnt="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nl-NL"/>
        </a:p>
      </dgm:t>
    </dgm:pt>
    <dgm:pt modelId="{D0E32800-CC2F-4C32-B183-4365CAA94B58}" type="pres">
      <dgm:prSet presAssocID="{13FB983A-15AB-4692-934E-C8CCA9107D06}" presName="dummy" presStyleCnt="0"/>
      <dgm:spPr/>
    </dgm:pt>
    <dgm:pt modelId="{67EB4526-1DA4-4F5E-AE84-C45E6306C8C2}" type="pres">
      <dgm:prSet presAssocID="{5086415A-33C2-4002-A886-62869F9C7756}" presName="sibTrans" presStyleLbl="sibTrans2D1" presStyleIdx="0" presStyleCnt="7"/>
      <dgm:spPr>
        <a:prstGeom prst="blockArc">
          <a:avLst>
            <a:gd name="adj1" fmla="val 16200000"/>
            <a:gd name="adj2" fmla="val 19285714"/>
            <a:gd name="adj3" fmla="val 3899"/>
          </a:avLst>
        </a:prstGeom>
      </dgm:spPr>
      <dgm:t>
        <a:bodyPr/>
        <a:lstStyle/>
        <a:p>
          <a:endParaRPr lang="nl-NL"/>
        </a:p>
      </dgm:t>
    </dgm:pt>
    <dgm:pt modelId="{F68AB0B8-DAA9-4EE9-B802-04E37AB2120C}" type="pres">
      <dgm:prSet presAssocID="{397A8CD6-E23E-498B-90E9-6EBD4B816DBC}" presName="node" presStyleLbl="node1" presStyleIdx="1" presStyleCnt="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nl-NL"/>
        </a:p>
      </dgm:t>
    </dgm:pt>
    <dgm:pt modelId="{37F1F102-E6B0-4ADF-872E-A066054D13D7}" type="pres">
      <dgm:prSet presAssocID="{397A8CD6-E23E-498B-90E9-6EBD4B816DBC}" presName="dummy" presStyleCnt="0"/>
      <dgm:spPr/>
    </dgm:pt>
    <dgm:pt modelId="{313D0334-6B89-40E7-A4BF-A83154B241D1}" type="pres">
      <dgm:prSet presAssocID="{58413F6A-1838-470A-8A45-768CBA6378A1}" presName="sibTrans" presStyleLbl="sibTrans2D1" presStyleIdx="1" presStyleCnt="7"/>
      <dgm:spPr>
        <a:prstGeom prst="blockArc">
          <a:avLst>
            <a:gd name="adj1" fmla="val 19285714"/>
            <a:gd name="adj2" fmla="val 771429"/>
            <a:gd name="adj3" fmla="val 3899"/>
          </a:avLst>
        </a:prstGeom>
      </dgm:spPr>
      <dgm:t>
        <a:bodyPr/>
        <a:lstStyle/>
        <a:p>
          <a:endParaRPr lang="nl-NL"/>
        </a:p>
      </dgm:t>
    </dgm:pt>
    <dgm:pt modelId="{1539F82C-26AC-4A46-8C0E-3507DF8F17CE}" type="pres">
      <dgm:prSet presAssocID="{8688CCF2-DCAF-4580-8961-94991C0A85BD}" presName="node" presStyleLbl="node1" presStyleIdx="2" presStyleCnt="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nl-NL"/>
        </a:p>
      </dgm:t>
    </dgm:pt>
    <dgm:pt modelId="{E3A7E0BA-BC35-4D4E-B581-D83F0354AA12}" type="pres">
      <dgm:prSet presAssocID="{8688CCF2-DCAF-4580-8961-94991C0A85BD}" presName="dummy" presStyleCnt="0"/>
      <dgm:spPr/>
    </dgm:pt>
    <dgm:pt modelId="{38470F45-A5CA-4EE1-8C40-E6D4DF936D28}" type="pres">
      <dgm:prSet presAssocID="{84B7601B-D9B9-44A8-9244-739A3AF63464}" presName="sibTrans" presStyleLbl="sibTrans2D1" presStyleIdx="2" presStyleCnt="7"/>
      <dgm:spPr>
        <a:prstGeom prst="blockArc">
          <a:avLst>
            <a:gd name="adj1" fmla="val 771429"/>
            <a:gd name="adj2" fmla="val 3857143"/>
            <a:gd name="adj3" fmla="val 3899"/>
          </a:avLst>
        </a:prstGeom>
      </dgm:spPr>
      <dgm:t>
        <a:bodyPr/>
        <a:lstStyle/>
        <a:p>
          <a:endParaRPr lang="nl-NL"/>
        </a:p>
      </dgm:t>
    </dgm:pt>
    <dgm:pt modelId="{C4F6A847-D5B1-4047-AB03-FB2829590DC3}" type="pres">
      <dgm:prSet presAssocID="{E3697770-B40D-4CB0-B3E3-5783F5ECF79F}" presName="node" presStyleLbl="node1" presStyleIdx="3" presStyleCnt="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nl-NL"/>
        </a:p>
      </dgm:t>
    </dgm:pt>
    <dgm:pt modelId="{CB0B07C0-758E-4AF4-9471-E7E5F51FDB9B}" type="pres">
      <dgm:prSet presAssocID="{E3697770-B40D-4CB0-B3E3-5783F5ECF79F}" presName="dummy" presStyleCnt="0"/>
      <dgm:spPr/>
    </dgm:pt>
    <dgm:pt modelId="{BFE0D06A-B3DA-45DB-95C9-C31AD9032B81}" type="pres">
      <dgm:prSet presAssocID="{264854F1-15C1-4C19-B96F-395E5F71F240}" presName="sibTrans" presStyleLbl="sibTrans2D1" presStyleIdx="3" presStyleCnt="7"/>
      <dgm:spPr>
        <a:prstGeom prst="blockArc">
          <a:avLst>
            <a:gd name="adj1" fmla="val 3857143"/>
            <a:gd name="adj2" fmla="val 6942857"/>
            <a:gd name="adj3" fmla="val 3899"/>
          </a:avLst>
        </a:prstGeom>
      </dgm:spPr>
      <dgm:t>
        <a:bodyPr/>
        <a:lstStyle/>
        <a:p>
          <a:endParaRPr lang="nl-NL"/>
        </a:p>
      </dgm:t>
    </dgm:pt>
    <dgm:pt modelId="{BE9AB2D4-C79A-4638-B96E-1C03BCAA1260}" type="pres">
      <dgm:prSet presAssocID="{B6AB4808-E7A5-4983-98FE-BF61FDBF821F}" presName="node" presStyleLbl="node1" presStyleIdx="4" presStyleCnt="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nl-NL"/>
        </a:p>
      </dgm:t>
    </dgm:pt>
    <dgm:pt modelId="{F1A4C23B-61AE-4570-8616-5371424B02AF}" type="pres">
      <dgm:prSet presAssocID="{B6AB4808-E7A5-4983-98FE-BF61FDBF821F}" presName="dummy" presStyleCnt="0"/>
      <dgm:spPr/>
    </dgm:pt>
    <dgm:pt modelId="{359D535C-9F29-4F6D-A846-D8C8B3B594B0}" type="pres">
      <dgm:prSet presAssocID="{885802A2-ACE0-4837-9A66-DA0A05FE0710}" presName="sibTrans" presStyleLbl="sibTrans2D1" presStyleIdx="4" presStyleCnt="7"/>
      <dgm:spPr>
        <a:prstGeom prst="blockArc">
          <a:avLst>
            <a:gd name="adj1" fmla="val 6942857"/>
            <a:gd name="adj2" fmla="val 10028571"/>
            <a:gd name="adj3" fmla="val 3899"/>
          </a:avLst>
        </a:prstGeom>
      </dgm:spPr>
      <dgm:t>
        <a:bodyPr/>
        <a:lstStyle/>
        <a:p>
          <a:endParaRPr lang="nl-NL"/>
        </a:p>
      </dgm:t>
    </dgm:pt>
    <dgm:pt modelId="{68FDD2A0-0A23-491E-911B-878E2B77170F}" type="pres">
      <dgm:prSet presAssocID="{952295CE-81A3-4FB4-A85F-0930E74C50BB}" presName="node" presStyleLbl="node1" presStyleIdx="5" presStyleCnt="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nl-NL"/>
        </a:p>
      </dgm:t>
    </dgm:pt>
    <dgm:pt modelId="{F42AD202-C9E5-4A98-B20D-3805E0B5114A}" type="pres">
      <dgm:prSet presAssocID="{952295CE-81A3-4FB4-A85F-0930E74C50BB}" presName="dummy" presStyleCnt="0"/>
      <dgm:spPr/>
    </dgm:pt>
    <dgm:pt modelId="{28F27445-50C3-4F0A-9382-86981DF6B901}" type="pres">
      <dgm:prSet presAssocID="{FB438D5A-6B66-4446-A712-0676E523459F}" presName="sibTrans" presStyleLbl="sibTrans2D1" presStyleIdx="5" presStyleCnt="7"/>
      <dgm:spPr>
        <a:prstGeom prst="blockArc">
          <a:avLst>
            <a:gd name="adj1" fmla="val 10028571"/>
            <a:gd name="adj2" fmla="val 13114286"/>
            <a:gd name="adj3" fmla="val 3899"/>
          </a:avLst>
        </a:prstGeom>
      </dgm:spPr>
      <dgm:t>
        <a:bodyPr/>
        <a:lstStyle/>
        <a:p>
          <a:endParaRPr lang="nl-NL"/>
        </a:p>
      </dgm:t>
    </dgm:pt>
    <dgm:pt modelId="{51DD4D27-F0F3-4D91-84CA-985F8FB69FBE}" type="pres">
      <dgm:prSet presAssocID="{FDEBCE8B-52F7-4AB5-A765-4F1B77EF60D7}" presName="node" presStyleLbl="node1" presStyleIdx="6" presStyleCnt="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nl-NL"/>
        </a:p>
      </dgm:t>
    </dgm:pt>
    <dgm:pt modelId="{6BEFCDC8-0F14-47C0-B567-4B422C8B0BB5}" type="pres">
      <dgm:prSet presAssocID="{FDEBCE8B-52F7-4AB5-A765-4F1B77EF60D7}" presName="dummy" presStyleCnt="0"/>
      <dgm:spPr/>
    </dgm:pt>
    <dgm:pt modelId="{81B02759-4B2F-46C1-B477-568232C3AF39}" type="pres">
      <dgm:prSet presAssocID="{D4C6540B-8F4E-4040-8580-F71DF1D1C7CE}" presName="sibTrans" presStyleLbl="sibTrans2D1" presStyleIdx="6" presStyleCnt="7"/>
      <dgm:spPr>
        <a:prstGeom prst="blockArc">
          <a:avLst>
            <a:gd name="adj1" fmla="val 13114286"/>
            <a:gd name="adj2" fmla="val 16200000"/>
            <a:gd name="adj3" fmla="val 3899"/>
          </a:avLst>
        </a:prstGeom>
      </dgm:spPr>
      <dgm:t>
        <a:bodyPr/>
        <a:lstStyle/>
        <a:p>
          <a:endParaRPr lang="nl-NL"/>
        </a:p>
      </dgm:t>
    </dgm:pt>
  </dgm:ptLst>
  <dgm:cxnLst>
    <dgm:cxn modelId="{4D364094-EB0D-40A7-91CE-07CF8CC060B8}" type="presOf" srcId="{952295CE-81A3-4FB4-A85F-0930E74C50BB}" destId="{68FDD2A0-0A23-491E-911B-878E2B77170F}" srcOrd="0" destOrd="0" presId="urn:microsoft.com/office/officeart/2005/8/layout/radial6"/>
    <dgm:cxn modelId="{120953C3-761A-446E-B346-96D000E24961}" type="presOf" srcId="{FB438D5A-6B66-4446-A712-0676E523459F}" destId="{28F27445-50C3-4F0A-9382-86981DF6B901}" srcOrd="0" destOrd="0" presId="urn:microsoft.com/office/officeart/2005/8/layout/radial6"/>
    <dgm:cxn modelId="{957703FC-21BE-45A9-82D7-F73019B8A3A3}" type="presOf" srcId="{FDEBCE8B-52F7-4AB5-A765-4F1B77EF60D7}" destId="{51DD4D27-F0F3-4D91-84CA-985F8FB69FBE}" srcOrd="0" destOrd="0" presId="urn:microsoft.com/office/officeart/2005/8/layout/radial6"/>
    <dgm:cxn modelId="{6E1C5266-EB3D-46DD-9E9F-7B917466354E}" type="presOf" srcId="{885802A2-ACE0-4837-9A66-DA0A05FE0710}" destId="{359D535C-9F29-4F6D-A846-D8C8B3B594B0}" srcOrd="0" destOrd="0" presId="urn:microsoft.com/office/officeart/2005/8/layout/radial6"/>
    <dgm:cxn modelId="{ACD1855F-FE7C-4B47-B0E2-81FB604CC655}" type="presOf" srcId="{D4C6540B-8F4E-4040-8580-F71DF1D1C7CE}" destId="{81B02759-4B2F-46C1-B477-568232C3AF39}" srcOrd="0" destOrd="0" presId="urn:microsoft.com/office/officeart/2005/8/layout/radial6"/>
    <dgm:cxn modelId="{DA7A3662-3DC5-4B20-82E1-EE8DCBEC0F0D}" type="presOf" srcId="{E3697770-B40D-4CB0-B3E3-5783F5ECF79F}" destId="{C4F6A847-D5B1-4047-AB03-FB2829590DC3}" srcOrd="0" destOrd="0" presId="urn:microsoft.com/office/officeart/2005/8/layout/radial6"/>
    <dgm:cxn modelId="{00E91303-153F-4424-9ACC-A3A47EC2BE14}" type="presOf" srcId="{8688CCF2-DCAF-4580-8961-94991C0A85BD}" destId="{1539F82C-26AC-4A46-8C0E-3507DF8F17CE}" srcOrd="0" destOrd="0" presId="urn:microsoft.com/office/officeart/2005/8/layout/radial6"/>
    <dgm:cxn modelId="{799706FE-2FDE-460F-B562-9773A3FF33D3}" srcId="{A83E80B5-7EF9-4402-A07E-466488397539}" destId="{58C312AC-F561-4BC9-9E04-D2BCACC49793}" srcOrd="0" destOrd="0" parTransId="{FFCF8817-0BCD-437D-84E9-737CAB4F5C58}" sibTransId="{5819D76B-A49B-445D-BB4F-AB71BE737685}"/>
    <dgm:cxn modelId="{C077F43A-0D1C-4664-84A8-F1B84687738C}" srcId="{58C312AC-F561-4BC9-9E04-D2BCACC49793}" destId="{952295CE-81A3-4FB4-A85F-0930E74C50BB}" srcOrd="5" destOrd="0" parTransId="{738BE3D0-7C05-42CF-BC9C-F2E82CA7F274}" sibTransId="{FB438D5A-6B66-4446-A712-0676E523459F}"/>
    <dgm:cxn modelId="{E338E0D6-AA52-4D7C-A1AE-62DB55E0D711}" srcId="{58C312AC-F561-4BC9-9E04-D2BCACC49793}" destId="{E3697770-B40D-4CB0-B3E3-5783F5ECF79F}" srcOrd="3" destOrd="0" parTransId="{C5C294F1-EE63-468A-9F70-B362D5310F86}" sibTransId="{264854F1-15C1-4C19-B96F-395E5F71F240}"/>
    <dgm:cxn modelId="{2AD83C33-CF08-47DC-B78D-324C4C5FE771}" type="presOf" srcId="{84B7601B-D9B9-44A8-9244-739A3AF63464}" destId="{38470F45-A5CA-4EE1-8C40-E6D4DF936D28}" srcOrd="0" destOrd="0" presId="urn:microsoft.com/office/officeart/2005/8/layout/radial6"/>
    <dgm:cxn modelId="{8EF6B44D-6609-40D9-A15C-66C86944C434}" type="presOf" srcId="{A83E80B5-7EF9-4402-A07E-466488397539}" destId="{FB9B7440-151C-45C3-96BD-9E224A77D0FB}" srcOrd="0" destOrd="0" presId="urn:microsoft.com/office/officeart/2005/8/layout/radial6"/>
    <dgm:cxn modelId="{4A6D4C66-26E6-43CF-B265-A9F3192D6701}" type="presOf" srcId="{13FB983A-15AB-4692-934E-C8CCA9107D06}" destId="{03FE69E0-38D0-494F-96CE-5DB38B2BD2B3}" srcOrd="0" destOrd="0" presId="urn:microsoft.com/office/officeart/2005/8/layout/radial6"/>
    <dgm:cxn modelId="{65742E14-BCA7-49F5-B75B-AC4ACFCB4C87}" type="presOf" srcId="{264854F1-15C1-4C19-B96F-395E5F71F240}" destId="{BFE0D06A-B3DA-45DB-95C9-C31AD9032B81}" srcOrd="0" destOrd="0" presId="urn:microsoft.com/office/officeart/2005/8/layout/radial6"/>
    <dgm:cxn modelId="{B163AA3D-6181-4655-9647-1EAD6FE1936F}" srcId="{58C312AC-F561-4BC9-9E04-D2BCACC49793}" destId="{397A8CD6-E23E-498B-90E9-6EBD4B816DBC}" srcOrd="1" destOrd="0" parTransId="{3D588EAE-D32B-48B8-8490-160C33DB9322}" sibTransId="{58413F6A-1838-470A-8A45-768CBA6378A1}"/>
    <dgm:cxn modelId="{A5497B12-7F53-4A0A-8FCD-E927BDCB7BBD}" type="presOf" srcId="{58C312AC-F561-4BC9-9E04-D2BCACC49793}" destId="{1B1B126E-FF12-4E4A-ADB1-1925B4229671}" srcOrd="0" destOrd="0" presId="urn:microsoft.com/office/officeart/2005/8/layout/radial6"/>
    <dgm:cxn modelId="{D70E01C7-A180-4AA7-9DED-B645B37F71F7}" srcId="{58C312AC-F561-4BC9-9E04-D2BCACC49793}" destId="{8688CCF2-DCAF-4580-8961-94991C0A85BD}" srcOrd="2" destOrd="0" parTransId="{254736A6-4BEB-480F-89AA-2B4F15991B7E}" sibTransId="{84B7601B-D9B9-44A8-9244-739A3AF63464}"/>
    <dgm:cxn modelId="{FCB7B902-F93E-4AA0-9584-6874B80399CD}" srcId="{58C312AC-F561-4BC9-9E04-D2BCACC49793}" destId="{B6AB4808-E7A5-4983-98FE-BF61FDBF821F}" srcOrd="4" destOrd="0" parTransId="{19E985A5-4322-40B4-BF68-EF6B36E8B150}" sibTransId="{885802A2-ACE0-4837-9A66-DA0A05FE0710}"/>
    <dgm:cxn modelId="{E07B4C20-39DF-48B5-99F2-322DAA84F9DE}" type="presOf" srcId="{397A8CD6-E23E-498B-90E9-6EBD4B816DBC}" destId="{F68AB0B8-DAA9-4EE9-B802-04E37AB2120C}" srcOrd="0" destOrd="0" presId="urn:microsoft.com/office/officeart/2005/8/layout/radial6"/>
    <dgm:cxn modelId="{E862F384-21CA-4A6D-9EBF-85E086B7E640}" type="presOf" srcId="{58413F6A-1838-470A-8A45-768CBA6378A1}" destId="{313D0334-6B89-40E7-A4BF-A83154B241D1}" srcOrd="0" destOrd="0" presId="urn:microsoft.com/office/officeart/2005/8/layout/radial6"/>
    <dgm:cxn modelId="{2B45E4FE-6C26-4165-8955-9BE84F4D1CD8}" type="presOf" srcId="{5086415A-33C2-4002-A886-62869F9C7756}" destId="{67EB4526-1DA4-4F5E-AE84-C45E6306C8C2}" srcOrd="0" destOrd="0" presId="urn:microsoft.com/office/officeart/2005/8/layout/radial6"/>
    <dgm:cxn modelId="{DF63C4C1-36D8-48C5-A6D6-9295D2957407}" srcId="{58C312AC-F561-4BC9-9E04-D2BCACC49793}" destId="{13FB983A-15AB-4692-934E-C8CCA9107D06}" srcOrd="0" destOrd="0" parTransId="{AC815F44-EA6F-4F29-BA44-3EE0EF14D64C}" sibTransId="{5086415A-33C2-4002-A886-62869F9C7756}"/>
    <dgm:cxn modelId="{3F37A3A8-EDD8-4CCF-9B40-2A6CF48C2C2C}" type="presOf" srcId="{B6AB4808-E7A5-4983-98FE-BF61FDBF821F}" destId="{BE9AB2D4-C79A-4638-B96E-1C03BCAA1260}" srcOrd="0" destOrd="0" presId="urn:microsoft.com/office/officeart/2005/8/layout/radial6"/>
    <dgm:cxn modelId="{62BDD84E-C71A-43EA-B4E6-34DA0D16DCC0}" srcId="{58C312AC-F561-4BC9-9E04-D2BCACC49793}" destId="{FDEBCE8B-52F7-4AB5-A765-4F1B77EF60D7}" srcOrd="6" destOrd="0" parTransId="{9BBF366E-039F-46DF-B6AA-A14A93508FF5}" sibTransId="{D4C6540B-8F4E-4040-8580-F71DF1D1C7CE}"/>
    <dgm:cxn modelId="{02444748-A8DD-4BBE-8AAE-82DC9A47AA7C}" type="presParOf" srcId="{FB9B7440-151C-45C3-96BD-9E224A77D0FB}" destId="{1B1B126E-FF12-4E4A-ADB1-1925B4229671}" srcOrd="0" destOrd="0" presId="urn:microsoft.com/office/officeart/2005/8/layout/radial6"/>
    <dgm:cxn modelId="{342441F5-0115-4AFB-A5B7-8B40D85789DE}" type="presParOf" srcId="{FB9B7440-151C-45C3-96BD-9E224A77D0FB}" destId="{03FE69E0-38D0-494F-96CE-5DB38B2BD2B3}" srcOrd="1" destOrd="0" presId="urn:microsoft.com/office/officeart/2005/8/layout/radial6"/>
    <dgm:cxn modelId="{3D1E9847-951C-4DFE-9AC3-C282F0687B4D}" type="presParOf" srcId="{FB9B7440-151C-45C3-96BD-9E224A77D0FB}" destId="{D0E32800-CC2F-4C32-B183-4365CAA94B58}" srcOrd="2" destOrd="0" presId="urn:microsoft.com/office/officeart/2005/8/layout/radial6"/>
    <dgm:cxn modelId="{33BAEF97-F7E2-42F7-8342-71B969992C1A}" type="presParOf" srcId="{FB9B7440-151C-45C3-96BD-9E224A77D0FB}" destId="{67EB4526-1DA4-4F5E-AE84-C45E6306C8C2}" srcOrd="3" destOrd="0" presId="urn:microsoft.com/office/officeart/2005/8/layout/radial6"/>
    <dgm:cxn modelId="{CDBD184B-DB29-4B45-B7D0-E105D6C43BFA}" type="presParOf" srcId="{FB9B7440-151C-45C3-96BD-9E224A77D0FB}" destId="{F68AB0B8-DAA9-4EE9-B802-04E37AB2120C}" srcOrd="4" destOrd="0" presId="urn:microsoft.com/office/officeart/2005/8/layout/radial6"/>
    <dgm:cxn modelId="{FD448413-696D-4C67-BD5C-2F65B9CEF114}" type="presParOf" srcId="{FB9B7440-151C-45C3-96BD-9E224A77D0FB}" destId="{37F1F102-E6B0-4ADF-872E-A066054D13D7}" srcOrd="5" destOrd="0" presId="urn:microsoft.com/office/officeart/2005/8/layout/radial6"/>
    <dgm:cxn modelId="{F51A0F64-D9EB-44F5-A36A-2F9861AE6ADD}" type="presParOf" srcId="{FB9B7440-151C-45C3-96BD-9E224A77D0FB}" destId="{313D0334-6B89-40E7-A4BF-A83154B241D1}" srcOrd="6" destOrd="0" presId="urn:microsoft.com/office/officeart/2005/8/layout/radial6"/>
    <dgm:cxn modelId="{82E00246-F826-464D-BC19-59BA5F181802}" type="presParOf" srcId="{FB9B7440-151C-45C3-96BD-9E224A77D0FB}" destId="{1539F82C-26AC-4A46-8C0E-3507DF8F17CE}" srcOrd="7" destOrd="0" presId="urn:microsoft.com/office/officeart/2005/8/layout/radial6"/>
    <dgm:cxn modelId="{0E223988-EE7C-4DAB-B17B-2FE67E7D454F}" type="presParOf" srcId="{FB9B7440-151C-45C3-96BD-9E224A77D0FB}" destId="{E3A7E0BA-BC35-4D4E-B581-D83F0354AA12}" srcOrd="8" destOrd="0" presId="urn:microsoft.com/office/officeart/2005/8/layout/radial6"/>
    <dgm:cxn modelId="{EF7CF379-279A-4FC4-87ED-E8C979A7D870}" type="presParOf" srcId="{FB9B7440-151C-45C3-96BD-9E224A77D0FB}" destId="{38470F45-A5CA-4EE1-8C40-E6D4DF936D28}" srcOrd="9" destOrd="0" presId="urn:microsoft.com/office/officeart/2005/8/layout/radial6"/>
    <dgm:cxn modelId="{C700852E-DF20-42DE-8CFF-A7FE95FC02A9}" type="presParOf" srcId="{FB9B7440-151C-45C3-96BD-9E224A77D0FB}" destId="{C4F6A847-D5B1-4047-AB03-FB2829590DC3}" srcOrd="10" destOrd="0" presId="urn:microsoft.com/office/officeart/2005/8/layout/radial6"/>
    <dgm:cxn modelId="{D25D5F18-EE4C-4E2D-B9E4-50A507C9F1A5}" type="presParOf" srcId="{FB9B7440-151C-45C3-96BD-9E224A77D0FB}" destId="{CB0B07C0-758E-4AF4-9471-E7E5F51FDB9B}" srcOrd="11" destOrd="0" presId="urn:microsoft.com/office/officeart/2005/8/layout/radial6"/>
    <dgm:cxn modelId="{675FCDD4-9EDB-4204-BDE4-F10A7147D3B1}" type="presParOf" srcId="{FB9B7440-151C-45C3-96BD-9E224A77D0FB}" destId="{BFE0D06A-B3DA-45DB-95C9-C31AD9032B81}" srcOrd="12" destOrd="0" presId="urn:microsoft.com/office/officeart/2005/8/layout/radial6"/>
    <dgm:cxn modelId="{51AEEC7F-BFF6-4F72-A197-FE138DFCDAC2}" type="presParOf" srcId="{FB9B7440-151C-45C3-96BD-9E224A77D0FB}" destId="{BE9AB2D4-C79A-4638-B96E-1C03BCAA1260}" srcOrd="13" destOrd="0" presId="urn:microsoft.com/office/officeart/2005/8/layout/radial6"/>
    <dgm:cxn modelId="{0311D187-DA88-43D2-9BC4-58DC0762FEA3}" type="presParOf" srcId="{FB9B7440-151C-45C3-96BD-9E224A77D0FB}" destId="{F1A4C23B-61AE-4570-8616-5371424B02AF}" srcOrd="14" destOrd="0" presId="urn:microsoft.com/office/officeart/2005/8/layout/radial6"/>
    <dgm:cxn modelId="{C0F3761D-14D0-4B84-9A98-987901FEEBE2}" type="presParOf" srcId="{FB9B7440-151C-45C3-96BD-9E224A77D0FB}" destId="{359D535C-9F29-4F6D-A846-D8C8B3B594B0}" srcOrd="15" destOrd="0" presId="urn:microsoft.com/office/officeart/2005/8/layout/radial6"/>
    <dgm:cxn modelId="{2C6C2725-E627-4BDD-ACAD-AFC434D8D47F}" type="presParOf" srcId="{FB9B7440-151C-45C3-96BD-9E224A77D0FB}" destId="{68FDD2A0-0A23-491E-911B-878E2B77170F}" srcOrd="16" destOrd="0" presId="urn:microsoft.com/office/officeart/2005/8/layout/radial6"/>
    <dgm:cxn modelId="{6C60C563-5B27-46DF-B0B9-CA17236538B8}" type="presParOf" srcId="{FB9B7440-151C-45C3-96BD-9E224A77D0FB}" destId="{F42AD202-C9E5-4A98-B20D-3805E0B5114A}" srcOrd="17" destOrd="0" presId="urn:microsoft.com/office/officeart/2005/8/layout/radial6"/>
    <dgm:cxn modelId="{AD977F8E-94C7-4F6F-8F7A-8F600F22B85E}" type="presParOf" srcId="{FB9B7440-151C-45C3-96BD-9E224A77D0FB}" destId="{28F27445-50C3-4F0A-9382-86981DF6B901}" srcOrd="18" destOrd="0" presId="urn:microsoft.com/office/officeart/2005/8/layout/radial6"/>
    <dgm:cxn modelId="{59AB19C6-F75E-4179-9E3C-F5C9D228C30F}" type="presParOf" srcId="{FB9B7440-151C-45C3-96BD-9E224A77D0FB}" destId="{51DD4D27-F0F3-4D91-84CA-985F8FB69FBE}" srcOrd="19" destOrd="0" presId="urn:microsoft.com/office/officeart/2005/8/layout/radial6"/>
    <dgm:cxn modelId="{39694AB0-0599-43F4-A4DC-9E319E2B01EE}" type="presParOf" srcId="{FB9B7440-151C-45C3-96BD-9E224A77D0FB}" destId="{6BEFCDC8-0F14-47C0-B567-4B422C8B0BB5}" srcOrd="20" destOrd="0" presId="urn:microsoft.com/office/officeart/2005/8/layout/radial6"/>
    <dgm:cxn modelId="{E9DAF748-B841-42E2-8042-5F55EE9E2409}" type="presParOf" srcId="{FB9B7440-151C-45C3-96BD-9E224A77D0FB}" destId="{81B02759-4B2F-46C1-B477-568232C3AF39}" srcOrd="21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3E80B5-7EF9-4402-A07E-466488397539}" type="doc">
      <dgm:prSet loTypeId="urn:microsoft.com/office/officeart/2005/8/layout/radial6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nl-NL"/>
        </a:p>
      </dgm:t>
    </dgm:pt>
    <dgm:pt modelId="{58C312AC-F561-4BC9-9E04-D2BCACC49793}">
      <dgm:prSet phldrT="[Tekst]" custT="1"/>
      <dgm:spPr>
        <a:xfrm>
          <a:off x="1912015" y="1515047"/>
          <a:ext cx="1319469" cy="1278243"/>
        </a:xfr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nl-NL" sz="1600" dirty="0">
              <a:solidFill>
                <a:schemeClr val="tx1"/>
              </a:solidFill>
              <a:latin typeface="Calibri"/>
              <a:ea typeface="+mn-ea"/>
              <a:cs typeface="+mn-cs"/>
            </a:rPr>
            <a:t>Testing </a:t>
          </a:r>
          <a:r>
            <a:rPr lang="nl-NL" sz="16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Process </a:t>
          </a:r>
          <a:endParaRPr lang="nl-NL" sz="1600" dirty="0">
            <a:solidFill>
              <a:schemeClr val="tx1"/>
            </a:solidFill>
            <a:latin typeface="Calibri"/>
            <a:ea typeface="+mn-ea"/>
            <a:cs typeface="+mn-cs"/>
          </a:endParaRPr>
        </a:p>
        <a:p>
          <a:r>
            <a:rPr lang="nl-NL" sz="1600" dirty="0">
              <a:solidFill>
                <a:schemeClr val="tx1"/>
              </a:solidFill>
              <a:latin typeface="Calibri"/>
              <a:ea typeface="+mn-ea"/>
              <a:cs typeface="+mn-cs"/>
            </a:rPr>
            <a:t>Assessment Committee </a:t>
          </a:r>
        </a:p>
        <a:p>
          <a:r>
            <a:rPr lang="nl-NL" sz="1600" dirty="0">
              <a:solidFill>
                <a:schemeClr val="tx1"/>
              </a:solidFill>
              <a:latin typeface="Calibri"/>
              <a:ea typeface="+mn-ea"/>
              <a:cs typeface="+mn-cs"/>
            </a:rPr>
            <a:t>Test Bank</a:t>
          </a:r>
        </a:p>
      </dgm:t>
    </dgm:pt>
    <dgm:pt modelId="{FFCF8817-0BCD-437D-84E9-737CAB4F5C58}" type="parTrans" cxnId="{799706FE-2FDE-460F-B562-9773A3FF33D3}">
      <dgm:prSet/>
      <dgm:spPr/>
      <dgm:t>
        <a:bodyPr/>
        <a:lstStyle/>
        <a:p>
          <a:endParaRPr lang="nl-NL"/>
        </a:p>
      </dgm:t>
    </dgm:pt>
    <dgm:pt modelId="{5819D76B-A49B-445D-BB4F-AB71BE737685}" type="sibTrans" cxnId="{799706FE-2FDE-460F-B562-9773A3FF33D3}">
      <dgm:prSet/>
      <dgm:spPr/>
      <dgm:t>
        <a:bodyPr/>
        <a:lstStyle/>
        <a:p>
          <a:endParaRPr lang="nl-NL"/>
        </a:p>
      </dgm:t>
    </dgm:pt>
    <dgm:pt modelId="{13FB983A-15AB-4692-934E-C8CCA9107D06}">
      <dgm:prSet phldrT="[Tekst]" custT="1"/>
      <dgm:spPr>
        <a:xfrm>
          <a:off x="2106750" y="1205"/>
          <a:ext cx="929999" cy="929999"/>
        </a:xfr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nl-NL" sz="1200" dirty="0">
              <a:solidFill>
                <a:schemeClr val="tx1"/>
              </a:solidFill>
              <a:latin typeface="Calibri"/>
              <a:ea typeface="+mn-ea"/>
              <a:cs typeface="+mn-cs"/>
            </a:rPr>
            <a:t>1. Test design</a:t>
          </a:r>
        </a:p>
      </dgm:t>
    </dgm:pt>
    <dgm:pt modelId="{AC815F44-EA6F-4F29-BA44-3EE0EF14D64C}" type="parTrans" cxnId="{DF63C4C1-36D8-48C5-A6D6-9295D2957407}">
      <dgm:prSet/>
      <dgm:spPr/>
      <dgm:t>
        <a:bodyPr/>
        <a:lstStyle/>
        <a:p>
          <a:endParaRPr lang="nl-NL"/>
        </a:p>
      </dgm:t>
    </dgm:pt>
    <dgm:pt modelId="{5086415A-33C2-4002-A886-62869F9C7756}" type="sibTrans" cxnId="{DF63C4C1-36D8-48C5-A6D6-9295D2957407}">
      <dgm:prSet/>
      <dgm:spPr>
        <a:xfrm>
          <a:off x="850306" y="432725"/>
          <a:ext cx="3442887" cy="3442887"/>
        </a:xfrm>
        <a:solidFill>
          <a:srgbClr val="8064A2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nl-NL"/>
        </a:p>
      </dgm:t>
    </dgm:pt>
    <dgm:pt modelId="{397A8CD6-E23E-498B-90E9-6EBD4B816DBC}">
      <dgm:prSet phldrT="[Tekst]" custT="1"/>
      <dgm:spPr>
        <a:xfrm>
          <a:off x="3426453" y="636741"/>
          <a:ext cx="929999" cy="929999"/>
        </a:xfrm>
        <a:solidFill>
          <a:srgbClr val="8064A2">
            <a:hueOff val="-744128"/>
            <a:satOff val="4483"/>
            <a:lumOff val="359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nl-NL" sz="1200" dirty="0">
              <a:solidFill>
                <a:schemeClr val="tx1"/>
              </a:solidFill>
              <a:latin typeface="Calibri"/>
              <a:ea typeface="+mn-ea"/>
              <a:cs typeface="+mn-cs"/>
            </a:rPr>
            <a:t>2. Creating a test template</a:t>
          </a:r>
        </a:p>
      </dgm:t>
    </dgm:pt>
    <dgm:pt modelId="{3D588EAE-D32B-48B8-8490-160C33DB9322}" type="parTrans" cxnId="{B163AA3D-6181-4655-9647-1EAD6FE1936F}">
      <dgm:prSet/>
      <dgm:spPr/>
      <dgm:t>
        <a:bodyPr/>
        <a:lstStyle/>
        <a:p>
          <a:endParaRPr lang="nl-NL"/>
        </a:p>
      </dgm:t>
    </dgm:pt>
    <dgm:pt modelId="{58413F6A-1838-470A-8A45-768CBA6378A1}" type="sibTrans" cxnId="{B163AA3D-6181-4655-9647-1EAD6FE1936F}">
      <dgm:prSet/>
      <dgm:spPr>
        <a:xfrm>
          <a:off x="850306" y="432725"/>
          <a:ext cx="3442887" cy="3442887"/>
        </a:xfrm>
        <a:solidFill>
          <a:srgbClr val="8064A2">
            <a:hueOff val="-744128"/>
            <a:satOff val="4483"/>
            <a:lumOff val="359"/>
            <a:alphaOff val="0"/>
          </a:srgbClr>
        </a:solidFill>
        <a:ln>
          <a:noFill/>
        </a:ln>
        <a:effectLst/>
      </dgm:spPr>
      <dgm:t>
        <a:bodyPr/>
        <a:lstStyle/>
        <a:p>
          <a:endParaRPr lang="nl-NL"/>
        </a:p>
      </dgm:t>
    </dgm:pt>
    <dgm:pt modelId="{8688CCF2-DCAF-4580-8961-94991C0A85BD}">
      <dgm:prSet phldrT="[Tekst]" custT="1"/>
      <dgm:spPr>
        <a:xfrm>
          <a:off x="3752393" y="2064776"/>
          <a:ext cx="929999" cy="929999"/>
        </a:xfrm>
        <a:solidFill>
          <a:srgbClr val="8064A2">
            <a:hueOff val="-1488257"/>
            <a:satOff val="8966"/>
            <a:lumOff val="719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nl-NL" sz="1200" dirty="0">
              <a:solidFill>
                <a:schemeClr val="tx1"/>
              </a:solidFill>
              <a:latin typeface="Calibri"/>
              <a:ea typeface="+mn-ea"/>
              <a:cs typeface="+mn-cs"/>
            </a:rPr>
            <a:t>3. Test </a:t>
          </a:r>
          <a:r>
            <a:rPr lang="nl-NL" sz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construction &amp; standard </a:t>
          </a:r>
          <a:r>
            <a:rPr lang="nl-NL" sz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setting</a:t>
          </a:r>
        </a:p>
      </dgm:t>
    </dgm:pt>
    <dgm:pt modelId="{254736A6-4BEB-480F-89AA-2B4F15991B7E}" type="parTrans" cxnId="{D70E01C7-A180-4AA7-9DED-B645B37F71F7}">
      <dgm:prSet/>
      <dgm:spPr/>
      <dgm:t>
        <a:bodyPr/>
        <a:lstStyle/>
        <a:p>
          <a:endParaRPr lang="nl-NL"/>
        </a:p>
      </dgm:t>
    </dgm:pt>
    <dgm:pt modelId="{84B7601B-D9B9-44A8-9244-739A3AF63464}" type="sibTrans" cxnId="{D70E01C7-A180-4AA7-9DED-B645B37F71F7}">
      <dgm:prSet/>
      <dgm:spPr>
        <a:xfrm>
          <a:off x="850306" y="432725"/>
          <a:ext cx="3442887" cy="3442887"/>
        </a:xfrm>
        <a:solidFill>
          <a:srgbClr val="8064A2">
            <a:hueOff val="-1488257"/>
            <a:satOff val="8966"/>
            <a:lumOff val="719"/>
            <a:alphaOff val="0"/>
          </a:srgbClr>
        </a:solidFill>
        <a:ln>
          <a:noFill/>
        </a:ln>
        <a:effectLst/>
      </dgm:spPr>
      <dgm:t>
        <a:bodyPr/>
        <a:lstStyle/>
        <a:p>
          <a:endParaRPr lang="nl-NL"/>
        </a:p>
      </dgm:t>
    </dgm:pt>
    <dgm:pt modelId="{E3697770-B40D-4CB0-B3E3-5783F5ECF79F}">
      <dgm:prSet phldrT="[Tekst]" custT="1"/>
      <dgm:spPr>
        <a:xfrm>
          <a:off x="2839130" y="3209972"/>
          <a:ext cx="929999" cy="929999"/>
        </a:xfrm>
        <a:solidFill>
          <a:srgbClr val="8064A2">
            <a:hueOff val="-2232385"/>
            <a:satOff val="13449"/>
            <a:lumOff val="107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nl-NL" sz="1200" dirty="0">
              <a:solidFill>
                <a:schemeClr val="tx1"/>
              </a:solidFill>
              <a:latin typeface="Calibri"/>
              <a:ea typeface="+mn-ea"/>
              <a:cs typeface="+mn-cs"/>
            </a:rPr>
            <a:t>4. Test </a:t>
          </a:r>
          <a:r>
            <a:rPr lang="nl-NL" sz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administra-tion</a:t>
          </a:r>
          <a:endParaRPr lang="nl-NL" sz="1200" dirty="0">
            <a:solidFill>
              <a:schemeClr val="tx1"/>
            </a:solidFill>
            <a:latin typeface="Calibri"/>
            <a:ea typeface="+mn-ea"/>
            <a:cs typeface="+mn-cs"/>
          </a:endParaRPr>
        </a:p>
      </dgm:t>
    </dgm:pt>
    <dgm:pt modelId="{C5C294F1-EE63-468A-9F70-B362D5310F86}" type="parTrans" cxnId="{E338E0D6-AA52-4D7C-A1AE-62DB55E0D711}">
      <dgm:prSet/>
      <dgm:spPr/>
      <dgm:t>
        <a:bodyPr/>
        <a:lstStyle/>
        <a:p>
          <a:endParaRPr lang="nl-NL"/>
        </a:p>
      </dgm:t>
    </dgm:pt>
    <dgm:pt modelId="{264854F1-15C1-4C19-B96F-395E5F71F240}" type="sibTrans" cxnId="{E338E0D6-AA52-4D7C-A1AE-62DB55E0D711}">
      <dgm:prSet/>
      <dgm:spPr>
        <a:xfrm>
          <a:off x="850306" y="432725"/>
          <a:ext cx="3442887" cy="3442887"/>
        </a:xfrm>
        <a:solidFill>
          <a:srgbClr val="8064A2">
            <a:hueOff val="-2232385"/>
            <a:satOff val="13449"/>
            <a:lumOff val="1078"/>
            <a:alphaOff val="0"/>
          </a:srgbClr>
        </a:solidFill>
        <a:ln>
          <a:noFill/>
        </a:ln>
        <a:effectLst/>
      </dgm:spPr>
      <dgm:t>
        <a:bodyPr/>
        <a:lstStyle/>
        <a:p>
          <a:endParaRPr lang="nl-NL"/>
        </a:p>
      </dgm:t>
    </dgm:pt>
    <dgm:pt modelId="{B6AB4808-E7A5-4983-98FE-BF61FDBF821F}">
      <dgm:prSet phldrT="[Tekst]" custT="1"/>
      <dgm:spPr>
        <a:xfrm>
          <a:off x="1374370" y="3209972"/>
          <a:ext cx="929999" cy="929999"/>
        </a:xfrm>
        <a:solidFill>
          <a:srgbClr val="8064A2">
            <a:hueOff val="-2976513"/>
            <a:satOff val="17933"/>
            <a:lumOff val="1437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nl-NL" sz="1200" dirty="0">
              <a:solidFill>
                <a:schemeClr val="tx1"/>
              </a:solidFill>
              <a:latin typeface="Calibri"/>
              <a:ea typeface="+mn-ea"/>
              <a:cs typeface="+mn-cs"/>
            </a:rPr>
            <a:t>5. Assessment, processing </a:t>
          </a:r>
          <a:r>
            <a:rPr lang="nl-NL" sz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&amp; analysis</a:t>
          </a:r>
          <a:endParaRPr lang="nl-NL" sz="1200" dirty="0">
            <a:solidFill>
              <a:schemeClr val="tx1"/>
            </a:solidFill>
            <a:latin typeface="Calibri"/>
            <a:ea typeface="+mn-ea"/>
            <a:cs typeface="+mn-cs"/>
          </a:endParaRPr>
        </a:p>
      </dgm:t>
    </dgm:pt>
    <dgm:pt modelId="{19E985A5-4322-40B4-BF68-EF6B36E8B150}" type="parTrans" cxnId="{FCB7B902-F93E-4AA0-9584-6874B80399CD}">
      <dgm:prSet/>
      <dgm:spPr/>
      <dgm:t>
        <a:bodyPr/>
        <a:lstStyle/>
        <a:p>
          <a:endParaRPr lang="nl-NL"/>
        </a:p>
      </dgm:t>
    </dgm:pt>
    <dgm:pt modelId="{885802A2-ACE0-4837-9A66-DA0A05FE0710}" type="sibTrans" cxnId="{FCB7B902-F93E-4AA0-9584-6874B80399CD}">
      <dgm:prSet/>
      <dgm:spPr>
        <a:xfrm>
          <a:off x="850306" y="432725"/>
          <a:ext cx="3442887" cy="3442887"/>
        </a:xfrm>
        <a:solidFill>
          <a:srgbClr val="8064A2">
            <a:hueOff val="-2976513"/>
            <a:satOff val="17933"/>
            <a:lumOff val="1437"/>
            <a:alphaOff val="0"/>
          </a:srgbClr>
        </a:solidFill>
        <a:ln>
          <a:noFill/>
        </a:ln>
        <a:effectLst/>
      </dgm:spPr>
      <dgm:t>
        <a:bodyPr/>
        <a:lstStyle/>
        <a:p>
          <a:endParaRPr lang="nl-NL"/>
        </a:p>
      </dgm:t>
    </dgm:pt>
    <dgm:pt modelId="{952295CE-81A3-4FB4-A85F-0930E74C50BB}">
      <dgm:prSet phldrT="[Tekst]" custT="1"/>
      <dgm:spPr>
        <a:xfrm>
          <a:off x="461107" y="2064776"/>
          <a:ext cx="929999" cy="929999"/>
        </a:xfrm>
        <a:solidFill>
          <a:srgbClr val="8064A2">
            <a:hueOff val="-3720641"/>
            <a:satOff val="22416"/>
            <a:lumOff val="1797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nl-NL" sz="1200" dirty="0">
              <a:solidFill>
                <a:schemeClr val="tx1"/>
              </a:solidFill>
              <a:latin typeface="Calibri"/>
              <a:ea typeface="+mn-ea"/>
              <a:cs typeface="+mn-cs"/>
            </a:rPr>
            <a:t>6. </a:t>
          </a:r>
        </a:p>
        <a:p>
          <a:r>
            <a:rPr lang="nl-NL" sz="1200" dirty="0">
              <a:solidFill>
                <a:schemeClr val="tx1"/>
              </a:solidFill>
              <a:latin typeface="Calibri"/>
              <a:ea typeface="+mn-ea"/>
              <a:cs typeface="+mn-cs"/>
            </a:rPr>
            <a:t>Recording </a:t>
          </a:r>
          <a:r>
            <a:rPr lang="nl-NL" sz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&amp; communica-ting </a:t>
          </a:r>
          <a:r>
            <a:rPr lang="nl-NL" sz="1200" dirty="0">
              <a:solidFill>
                <a:schemeClr val="tx1"/>
              </a:solidFill>
              <a:latin typeface="Calibri"/>
              <a:ea typeface="+mn-ea"/>
              <a:cs typeface="+mn-cs"/>
            </a:rPr>
            <a:t>results</a:t>
          </a:r>
        </a:p>
      </dgm:t>
    </dgm:pt>
    <dgm:pt modelId="{738BE3D0-7C05-42CF-BC9C-F2E82CA7F274}" type="parTrans" cxnId="{C077F43A-0D1C-4664-84A8-F1B84687738C}">
      <dgm:prSet/>
      <dgm:spPr/>
      <dgm:t>
        <a:bodyPr/>
        <a:lstStyle/>
        <a:p>
          <a:endParaRPr lang="nl-NL"/>
        </a:p>
      </dgm:t>
    </dgm:pt>
    <dgm:pt modelId="{FB438D5A-6B66-4446-A712-0676E523459F}" type="sibTrans" cxnId="{C077F43A-0D1C-4664-84A8-F1B84687738C}">
      <dgm:prSet/>
      <dgm:spPr>
        <a:xfrm>
          <a:off x="850306" y="432725"/>
          <a:ext cx="3442887" cy="3442887"/>
        </a:xfrm>
        <a:solidFill>
          <a:srgbClr val="8064A2">
            <a:hueOff val="-3720641"/>
            <a:satOff val="22416"/>
            <a:lumOff val="1797"/>
            <a:alphaOff val="0"/>
          </a:srgbClr>
        </a:solidFill>
        <a:ln>
          <a:noFill/>
        </a:ln>
        <a:effectLst/>
      </dgm:spPr>
      <dgm:t>
        <a:bodyPr/>
        <a:lstStyle/>
        <a:p>
          <a:endParaRPr lang="nl-NL"/>
        </a:p>
      </dgm:t>
    </dgm:pt>
    <dgm:pt modelId="{FDEBCE8B-52F7-4AB5-A765-4F1B77EF60D7}">
      <dgm:prSet phldrT="[Tekst]" custT="1"/>
      <dgm:spPr>
        <a:xfrm>
          <a:off x="787047" y="636741"/>
          <a:ext cx="929999" cy="929999"/>
        </a:xfrm>
        <a:solidFill>
          <a:srgbClr val="8064A2">
            <a:hueOff val="-4464770"/>
            <a:satOff val="26899"/>
            <a:lumOff val="2156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nl-NL" sz="1200" dirty="0">
              <a:solidFill>
                <a:schemeClr val="tx1"/>
              </a:solidFill>
              <a:latin typeface="Calibri"/>
              <a:ea typeface="+mn-ea"/>
              <a:cs typeface="+mn-cs"/>
            </a:rPr>
            <a:t>7. Evaluation </a:t>
          </a:r>
          <a:r>
            <a:rPr lang="nl-NL" sz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&amp; improve-ments</a:t>
          </a:r>
          <a:endParaRPr lang="nl-NL" sz="1200" dirty="0">
            <a:solidFill>
              <a:schemeClr val="tx1"/>
            </a:solidFill>
            <a:latin typeface="Calibri"/>
            <a:ea typeface="+mn-ea"/>
            <a:cs typeface="+mn-cs"/>
          </a:endParaRPr>
        </a:p>
      </dgm:t>
    </dgm:pt>
    <dgm:pt modelId="{9BBF366E-039F-46DF-B6AA-A14A93508FF5}" type="parTrans" cxnId="{62BDD84E-C71A-43EA-B4E6-34DA0D16DCC0}">
      <dgm:prSet/>
      <dgm:spPr/>
      <dgm:t>
        <a:bodyPr/>
        <a:lstStyle/>
        <a:p>
          <a:endParaRPr lang="nl-NL"/>
        </a:p>
      </dgm:t>
    </dgm:pt>
    <dgm:pt modelId="{D4C6540B-8F4E-4040-8580-F71DF1D1C7CE}" type="sibTrans" cxnId="{62BDD84E-C71A-43EA-B4E6-34DA0D16DCC0}">
      <dgm:prSet/>
      <dgm:spPr>
        <a:xfrm>
          <a:off x="850306" y="432725"/>
          <a:ext cx="3442887" cy="3442887"/>
        </a:xfrm>
        <a:solidFill>
          <a:srgbClr val="8064A2">
            <a:hueOff val="-4464770"/>
            <a:satOff val="26899"/>
            <a:lumOff val="2156"/>
            <a:alphaOff val="0"/>
          </a:srgbClr>
        </a:solidFill>
        <a:ln>
          <a:noFill/>
        </a:ln>
        <a:effectLst/>
      </dgm:spPr>
      <dgm:t>
        <a:bodyPr/>
        <a:lstStyle/>
        <a:p>
          <a:endParaRPr lang="nl-NL"/>
        </a:p>
      </dgm:t>
    </dgm:pt>
    <dgm:pt modelId="{FB9B7440-151C-45C3-96BD-9E224A77D0FB}" type="pres">
      <dgm:prSet presAssocID="{A83E80B5-7EF9-4402-A07E-46648839753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1B1B126E-FF12-4E4A-ADB1-1925B4229671}" type="pres">
      <dgm:prSet presAssocID="{58C312AC-F561-4BC9-9E04-D2BCACC49793}" presName="centerShape" presStyleLbl="node0" presStyleIdx="0" presStyleCnt="1" custScaleX="99315" custScaleY="96212"/>
      <dgm:spPr>
        <a:prstGeom prst="ellipse">
          <a:avLst/>
        </a:prstGeom>
      </dgm:spPr>
      <dgm:t>
        <a:bodyPr/>
        <a:lstStyle/>
        <a:p>
          <a:endParaRPr lang="nl-NL"/>
        </a:p>
      </dgm:t>
    </dgm:pt>
    <dgm:pt modelId="{03FE69E0-38D0-494F-96CE-5DB38B2BD2B3}" type="pres">
      <dgm:prSet presAssocID="{13FB983A-15AB-4692-934E-C8CCA9107D06}" presName="node" presStyleLbl="node1" presStyleIdx="0" presStyleCnt="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nl-NL"/>
        </a:p>
      </dgm:t>
    </dgm:pt>
    <dgm:pt modelId="{D0E32800-CC2F-4C32-B183-4365CAA94B58}" type="pres">
      <dgm:prSet presAssocID="{13FB983A-15AB-4692-934E-C8CCA9107D06}" presName="dummy" presStyleCnt="0"/>
      <dgm:spPr/>
    </dgm:pt>
    <dgm:pt modelId="{67EB4526-1DA4-4F5E-AE84-C45E6306C8C2}" type="pres">
      <dgm:prSet presAssocID="{5086415A-33C2-4002-A886-62869F9C7756}" presName="sibTrans" presStyleLbl="sibTrans2D1" presStyleIdx="0" presStyleCnt="7"/>
      <dgm:spPr>
        <a:prstGeom prst="blockArc">
          <a:avLst>
            <a:gd name="adj1" fmla="val 16200000"/>
            <a:gd name="adj2" fmla="val 19285714"/>
            <a:gd name="adj3" fmla="val 3899"/>
          </a:avLst>
        </a:prstGeom>
      </dgm:spPr>
      <dgm:t>
        <a:bodyPr/>
        <a:lstStyle/>
        <a:p>
          <a:endParaRPr lang="nl-NL"/>
        </a:p>
      </dgm:t>
    </dgm:pt>
    <dgm:pt modelId="{F68AB0B8-DAA9-4EE9-B802-04E37AB2120C}" type="pres">
      <dgm:prSet presAssocID="{397A8CD6-E23E-498B-90E9-6EBD4B816DBC}" presName="node" presStyleLbl="node1" presStyleIdx="1" presStyleCnt="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nl-NL"/>
        </a:p>
      </dgm:t>
    </dgm:pt>
    <dgm:pt modelId="{37F1F102-E6B0-4ADF-872E-A066054D13D7}" type="pres">
      <dgm:prSet presAssocID="{397A8CD6-E23E-498B-90E9-6EBD4B816DBC}" presName="dummy" presStyleCnt="0"/>
      <dgm:spPr/>
    </dgm:pt>
    <dgm:pt modelId="{313D0334-6B89-40E7-A4BF-A83154B241D1}" type="pres">
      <dgm:prSet presAssocID="{58413F6A-1838-470A-8A45-768CBA6378A1}" presName="sibTrans" presStyleLbl="sibTrans2D1" presStyleIdx="1" presStyleCnt="7"/>
      <dgm:spPr>
        <a:prstGeom prst="blockArc">
          <a:avLst>
            <a:gd name="adj1" fmla="val 19285714"/>
            <a:gd name="adj2" fmla="val 771429"/>
            <a:gd name="adj3" fmla="val 3899"/>
          </a:avLst>
        </a:prstGeom>
      </dgm:spPr>
      <dgm:t>
        <a:bodyPr/>
        <a:lstStyle/>
        <a:p>
          <a:endParaRPr lang="nl-NL"/>
        </a:p>
      </dgm:t>
    </dgm:pt>
    <dgm:pt modelId="{1539F82C-26AC-4A46-8C0E-3507DF8F17CE}" type="pres">
      <dgm:prSet presAssocID="{8688CCF2-DCAF-4580-8961-94991C0A85BD}" presName="node" presStyleLbl="node1" presStyleIdx="2" presStyleCnt="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nl-NL"/>
        </a:p>
      </dgm:t>
    </dgm:pt>
    <dgm:pt modelId="{E3A7E0BA-BC35-4D4E-B581-D83F0354AA12}" type="pres">
      <dgm:prSet presAssocID="{8688CCF2-DCAF-4580-8961-94991C0A85BD}" presName="dummy" presStyleCnt="0"/>
      <dgm:spPr/>
    </dgm:pt>
    <dgm:pt modelId="{38470F45-A5CA-4EE1-8C40-E6D4DF936D28}" type="pres">
      <dgm:prSet presAssocID="{84B7601B-D9B9-44A8-9244-739A3AF63464}" presName="sibTrans" presStyleLbl="sibTrans2D1" presStyleIdx="2" presStyleCnt="7"/>
      <dgm:spPr>
        <a:prstGeom prst="blockArc">
          <a:avLst>
            <a:gd name="adj1" fmla="val 771429"/>
            <a:gd name="adj2" fmla="val 3857143"/>
            <a:gd name="adj3" fmla="val 3899"/>
          </a:avLst>
        </a:prstGeom>
      </dgm:spPr>
      <dgm:t>
        <a:bodyPr/>
        <a:lstStyle/>
        <a:p>
          <a:endParaRPr lang="nl-NL"/>
        </a:p>
      </dgm:t>
    </dgm:pt>
    <dgm:pt modelId="{C4F6A847-D5B1-4047-AB03-FB2829590DC3}" type="pres">
      <dgm:prSet presAssocID="{E3697770-B40D-4CB0-B3E3-5783F5ECF79F}" presName="node" presStyleLbl="node1" presStyleIdx="3" presStyleCnt="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nl-NL"/>
        </a:p>
      </dgm:t>
    </dgm:pt>
    <dgm:pt modelId="{CB0B07C0-758E-4AF4-9471-E7E5F51FDB9B}" type="pres">
      <dgm:prSet presAssocID="{E3697770-B40D-4CB0-B3E3-5783F5ECF79F}" presName="dummy" presStyleCnt="0"/>
      <dgm:spPr/>
    </dgm:pt>
    <dgm:pt modelId="{BFE0D06A-B3DA-45DB-95C9-C31AD9032B81}" type="pres">
      <dgm:prSet presAssocID="{264854F1-15C1-4C19-B96F-395E5F71F240}" presName="sibTrans" presStyleLbl="sibTrans2D1" presStyleIdx="3" presStyleCnt="7"/>
      <dgm:spPr>
        <a:prstGeom prst="blockArc">
          <a:avLst>
            <a:gd name="adj1" fmla="val 3857143"/>
            <a:gd name="adj2" fmla="val 6942857"/>
            <a:gd name="adj3" fmla="val 3899"/>
          </a:avLst>
        </a:prstGeom>
      </dgm:spPr>
      <dgm:t>
        <a:bodyPr/>
        <a:lstStyle/>
        <a:p>
          <a:endParaRPr lang="nl-NL"/>
        </a:p>
      </dgm:t>
    </dgm:pt>
    <dgm:pt modelId="{BE9AB2D4-C79A-4638-B96E-1C03BCAA1260}" type="pres">
      <dgm:prSet presAssocID="{B6AB4808-E7A5-4983-98FE-BF61FDBF821F}" presName="node" presStyleLbl="node1" presStyleIdx="4" presStyleCnt="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nl-NL"/>
        </a:p>
      </dgm:t>
    </dgm:pt>
    <dgm:pt modelId="{F1A4C23B-61AE-4570-8616-5371424B02AF}" type="pres">
      <dgm:prSet presAssocID="{B6AB4808-E7A5-4983-98FE-BF61FDBF821F}" presName="dummy" presStyleCnt="0"/>
      <dgm:spPr/>
    </dgm:pt>
    <dgm:pt modelId="{359D535C-9F29-4F6D-A846-D8C8B3B594B0}" type="pres">
      <dgm:prSet presAssocID="{885802A2-ACE0-4837-9A66-DA0A05FE0710}" presName="sibTrans" presStyleLbl="sibTrans2D1" presStyleIdx="4" presStyleCnt="7"/>
      <dgm:spPr>
        <a:prstGeom prst="blockArc">
          <a:avLst>
            <a:gd name="adj1" fmla="val 6942857"/>
            <a:gd name="adj2" fmla="val 10028571"/>
            <a:gd name="adj3" fmla="val 3899"/>
          </a:avLst>
        </a:prstGeom>
      </dgm:spPr>
      <dgm:t>
        <a:bodyPr/>
        <a:lstStyle/>
        <a:p>
          <a:endParaRPr lang="nl-NL"/>
        </a:p>
      </dgm:t>
    </dgm:pt>
    <dgm:pt modelId="{68FDD2A0-0A23-491E-911B-878E2B77170F}" type="pres">
      <dgm:prSet presAssocID="{952295CE-81A3-4FB4-A85F-0930E74C50BB}" presName="node" presStyleLbl="node1" presStyleIdx="5" presStyleCnt="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nl-NL"/>
        </a:p>
      </dgm:t>
    </dgm:pt>
    <dgm:pt modelId="{F42AD202-C9E5-4A98-B20D-3805E0B5114A}" type="pres">
      <dgm:prSet presAssocID="{952295CE-81A3-4FB4-A85F-0930E74C50BB}" presName="dummy" presStyleCnt="0"/>
      <dgm:spPr/>
    </dgm:pt>
    <dgm:pt modelId="{28F27445-50C3-4F0A-9382-86981DF6B901}" type="pres">
      <dgm:prSet presAssocID="{FB438D5A-6B66-4446-A712-0676E523459F}" presName="sibTrans" presStyleLbl="sibTrans2D1" presStyleIdx="5" presStyleCnt="7"/>
      <dgm:spPr>
        <a:prstGeom prst="blockArc">
          <a:avLst>
            <a:gd name="adj1" fmla="val 10028571"/>
            <a:gd name="adj2" fmla="val 13114286"/>
            <a:gd name="adj3" fmla="val 3899"/>
          </a:avLst>
        </a:prstGeom>
      </dgm:spPr>
      <dgm:t>
        <a:bodyPr/>
        <a:lstStyle/>
        <a:p>
          <a:endParaRPr lang="nl-NL"/>
        </a:p>
      </dgm:t>
    </dgm:pt>
    <dgm:pt modelId="{51DD4D27-F0F3-4D91-84CA-985F8FB69FBE}" type="pres">
      <dgm:prSet presAssocID="{FDEBCE8B-52F7-4AB5-A765-4F1B77EF60D7}" presName="node" presStyleLbl="node1" presStyleIdx="6" presStyleCnt="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nl-NL"/>
        </a:p>
      </dgm:t>
    </dgm:pt>
    <dgm:pt modelId="{6BEFCDC8-0F14-47C0-B567-4B422C8B0BB5}" type="pres">
      <dgm:prSet presAssocID="{FDEBCE8B-52F7-4AB5-A765-4F1B77EF60D7}" presName="dummy" presStyleCnt="0"/>
      <dgm:spPr/>
    </dgm:pt>
    <dgm:pt modelId="{81B02759-4B2F-46C1-B477-568232C3AF39}" type="pres">
      <dgm:prSet presAssocID="{D4C6540B-8F4E-4040-8580-F71DF1D1C7CE}" presName="sibTrans" presStyleLbl="sibTrans2D1" presStyleIdx="6" presStyleCnt="7"/>
      <dgm:spPr>
        <a:prstGeom prst="blockArc">
          <a:avLst>
            <a:gd name="adj1" fmla="val 13114286"/>
            <a:gd name="adj2" fmla="val 16200000"/>
            <a:gd name="adj3" fmla="val 3899"/>
          </a:avLst>
        </a:prstGeom>
      </dgm:spPr>
      <dgm:t>
        <a:bodyPr/>
        <a:lstStyle/>
        <a:p>
          <a:endParaRPr lang="nl-NL"/>
        </a:p>
      </dgm:t>
    </dgm:pt>
  </dgm:ptLst>
  <dgm:cxnLst>
    <dgm:cxn modelId="{62382708-A637-4D64-A214-57266A7D0E3F}" type="presOf" srcId="{8688CCF2-DCAF-4580-8961-94991C0A85BD}" destId="{1539F82C-26AC-4A46-8C0E-3507DF8F17CE}" srcOrd="0" destOrd="0" presId="urn:microsoft.com/office/officeart/2005/8/layout/radial6"/>
    <dgm:cxn modelId="{C2B7F7EE-22F9-4FD0-8EE2-87E514309C56}" type="presOf" srcId="{E3697770-B40D-4CB0-B3E3-5783F5ECF79F}" destId="{C4F6A847-D5B1-4047-AB03-FB2829590DC3}" srcOrd="0" destOrd="0" presId="urn:microsoft.com/office/officeart/2005/8/layout/radial6"/>
    <dgm:cxn modelId="{7397B81D-F50C-447F-9220-D320A26374B5}" type="presOf" srcId="{5086415A-33C2-4002-A886-62869F9C7756}" destId="{67EB4526-1DA4-4F5E-AE84-C45E6306C8C2}" srcOrd="0" destOrd="0" presId="urn:microsoft.com/office/officeart/2005/8/layout/radial6"/>
    <dgm:cxn modelId="{CAB497DD-B59C-4561-8644-1E8927CB3023}" type="presOf" srcId="{A83E80B5-7EF9-4402-A07E-466488397539}" destId="{FB9B7440-151C-45C3-96BD-9E224A77D0FB}" srcOrd="0" destOrd="0" presId="urn:microsoft.com/office/officeart/2005/8/layout/radial6"/>
    <dgm:cxn modelId="{EF27CA03-113B-49A5-92FB-FAE9BDB14401}" type="presOf" srcId="{885802A2-ACE0-4837-9A66-DA0A05FE0710}" destId="{359D535C-9F29-4F6D-A846-D8C8B3B594B0}" srcOrd="0" destOrd="0" presId="urn:microsoft.com/office/officeart/2005/8/layout/radial6"/>
    <dgm:cxn modelId="{AAC45B48-F81F-4071-8081-4DDB9C81A39A}" type="presOf" srcId="{D4C6540B-8F4E-4040-8580-F71DF1D1C7CE}" destId="{81B02759-4B2F-46C1-B477-568232C3AF39}" srcOrd="0" destOrd="0" presId="urn:microsoft.com/office/officeart/2005/8/layout/radial6"/>
    <dgm:cxn modelId="{799706FE-2FDE-460F-B562-9773A3FF33D3}" srcId="{A83E80B5-7EF9-4402-A07E-466488397539}" destId="{58C312AC-F561-4BC9-9E04-D2BCACC49793}" srcOrd="0" destOrd="0" parTransId="{FFCF8817-0BCD-437D-84E9-737CAB4F5C58}" sibTransId="{5819D76B-A49B-445D-BB4F-AB71BE737685}"/>
    <dgm:cxn modelId="{C077F43A-0D1C-4664-84A8-F1B84687738C}" srcId="{58C312AC-F561-4BC9-9E04-D2BCACC49793}" destId="{952295CE-81A3-4FB4-A85F-0930E74C50BB}" srcOrd="5" destOrd="0" parTransId="{738BE3D0-7C05-42CF-BC9C-F2E82CA7F274}" sibTransId="{FB438D5A-6B66-4446-A712-0676E523459F}"/>
    <dgm:cxn modelId="{E338E0D6-AA52-4D7C-A1AE-62DB55E0D711}" srcId="{58C312AC-F561-4BC9-9E04-D2BCACC49793}" destId="{E3697770-B40D-4CB0-B3E3-5783F5ECF79F}" srcOrd="3" destOrd="0" parTransId="{C5C294F1-EE63-468A-9F70-B362D5310F86}" sibTransId="{264854F1-15C1-4C19-B96F-395E5F71F240}"/>
    <dgm:cxn modelId="{68F7F4AA-BAE3-4D2D-9D12-0373EA2BB80C}" type="presOf" srcId="{84B7601B-D9B9-44A8-9244-739A3AF63464}" destId="{38470F45-A5CA-4EE1-8C40-E6D4DF936D28}" srcOrd="0" destOrd="0" presId="urn:microsoft.com/office/officeart/2005/8/layout/radial6"/>
    <dgm:cxn modelId="{BEED54B0-97F0-4A72-B494-F697810BBF19}" type="presOf" srcId="{13FB983A-15AB-4692-934E-C8CCA9107D06}" destId="{03FE69E0-38D0-494F-96CE-5DB38B2BD2B3}" srcOrd="0" destOrd="0" presId="urn:microsoft.com/office/officeart/2005/8/layout/radial6"/>
    <dgm:cxn modelId="{B163AA3D-6181-4655-9647-1EAD6FE1936F}" srcId="{58C312AC-F561-4BC9-9E04-D2BCACC49793}" destId="{397A8CD6-E23E-498B-90E9-6EBD4B816DBC}" srcOrd="1" destOrd="0" parTransId="{3D588EAE-D32B-48B8-8490-160C33DB9322}" sibTransId="{58413F6A-1838-470A-8A45-768CBA6378A1}"/>
    <dgm:cxn modelId="{D70E01C7-A180-4AA7-9DED-B645B37F71F7}" srcId="{58C312AC-F561-4BC9-9E04-D2BCACC49793}" destId="{8688CCF2-DCAF-4580-8961-94991C0A85BD}" srcOrd="2" destOrd="0" parTransId="{254736A6-4BEB-480F-89AA-2B4F15991B7E}" sibTransId="{84B7601B-D9B9-44A8-9244-739A3AF63464}"/>
    <dgm:cxn modelId="{FCB7B902-F93E-4AA0-9584-6874B80399CD}" srcId="{58C312AC-F561-4BC9-9E04-D2BCACC49793}" destId="{B6AB4808-E7A5-4983-98FE-BF61FDBF821F}" srcOrd="4" destOrd="0" parTransId="{19E985A5-4322-40B4-BF68-EF6B36E8B150}" sibTransId="{885802A2-ACE0-4837-9A66-DA0A05FE0710}"/>
    <dgm:cxn modelId="{3A5DA449-8637-482F-9F7D-5C0100B14A2A}" type="presOf" srcId="{397A8CD6-E23E-498B-90E9-6EBD4B816DBC}" destId="{F68AB0B8-DAA9-4EE9-B802-04E37AB2120C}" srcOrd="0" destOrd="0" presId="urn:microsoft.com/office/officeart/2005/8/layout/radial6"/>
    <dgm:cxn modelId="{B4A99CD6-AC13-4B1F-BC7E-9877A238FE4B}" type="presOf" srcId="{58413F6A-1838-470A-8A45-768CBA6378A1}" destId="{313D0334-6B89-40E7-A4BF-A83154B241D1}" srcOrd="0" destOrd="0" presId="urn:microsoft.com/office/officeart/2005/8/layout/radial6"/>
    <dgm:cxn modelId="{18B15E31-A3B4-469E-AEB8-B4F528D820EA}" type="presOf" srcId="{FDEBCE8B-52F7-4AB5-A765-4F1B77EF60D7}" destId="{51DD4D27-F0F3-4D91-84CA-985F8FB69FBE}" srcOrd="0" destOrd="0" presId="urn:microsoft.com/office/officeart/2005/8/layout/radial6"/>
    <dgm:cxn modelId="{DF63C4C1-36D8-48C5-A6D6-9295D2957407}" srcId="{58C312AC-F561-4BC9-9E04-D2BCACC49793}" destId="{13FB983A-15AB-4692-934E-C8CCA9107D06}" srcOrd="0" destOrd="0" parTransId="{AC815F44-EA6F-4F29-BA44-3EE0EF14D64C}" sibTransId="{5086415A-33C2-4002-A886-62869F9C7756}"/>
    <dgm:cxn modelId="{2A7B1644-1319-43FA-971A-CE5E6D8EDDAB}" type="presOf" srcId="{B6AB4808-E7A5-4983-98FE-BF61FDBF821F}" destId="{BE9AB2D4-C79A-4638-B96E-1C03BCAA1260}" srcOrd="0" destOrd="0" presId="urn:microsoft.com/office/officeart/2005/8/layout/radial6"/>
    <dgm:cxn modelId="{7EB4E455-8C8C-4BD5-8AED-CC6E8897CA47}" type="presOf" srcId="{58C312AC-F561-4BC9-9E04-D2BCACC49793}" destId="{1B1B126E-FF12-4E4A-ADB1-1925B4229671}" srcOrd="0" destOrd="0" presId="urn:microsoft.com/office/officeart/2005/8/layout/radial6"/>
    <dgm:cxn modelId="{5F75F615-FCF3-4942-BA4C-EDB3BE90E52F}" type="presOf" srcId="{264854F1-15C1-4C19-B96F-395E5F71F240}" destId="{BFE0D06A-B3DA-45DB-95C9-C31AD9032B81}" srcOrd="0" destOrd="0" presId="urn:microsoft.com/office/officeart/2005/8/layout/radial6"/>
    <dgm:cxn modelId="{382442BE-0A60-49F3-9F72-EF3B74692E48}" type="presOf" srcId="{FB438D5A-6B66-4446-A712-0676E523459F}" destId="{28F27445-50C3-4F0A-9382-86981DF6B901}" srcOrd="0" destOrd="0" presId="urn:microsoft.com/office/officeart/2005/8/layout/radial6"/>
    <dgm:cxn modelId="{62BDD84E-C71A-43EA-B4E6-34DA0D16DCC0}" srcId="{58C312AC-F561-4BC9-9E04-D2BCACC49793}" destId="{FDEBCE8B-52F7-4AB5-A765-4F1B77EF60D7}" srcOrd="6" destOrd="0" parTransId="{9BBF366E-039F-46DF-B6AA-A14A93508FF5}" sibTransId="{D4C6540B-8F4E-4040-8580-F71DF1D1C7CE}"/>
    <dgm:cxn modelId="{198AD416-8BBB-4ABE-9190-9F890378A86F}" type="presOf" srcId="{952295CE-81A3-4FB4-A85F-0930E74C50BB}" destId="{68FDD2A0-0A23-491E-911B-878E2B77170F}" srcOrd="0" destOrd="0" presId="urn:microsoft.com/office/officeart/2005/8/layout/radial6"/>
    <dgm:cxn modelId="{6F628810-A06C-4D55-A808-FA1F2CD8B9EF}" type="presParOf" srcId="{FB9B7440-151C-45C3-96BD-9E224A77D0FB}" destId="{1B1B126E-FF12-4E4A-ADB1-1925B4229671}" srcOrd="0" destOrd="0" presId="urn:microsoft.com/office/officeart/2005/8/layout/radial6"/>
    <dgm:cxn modelId="{745B2F2E-CBDC-49EB-9D94-FAC96BD7E356}" type="presParOf" srcId="{FB9B7440-151C-45C3-96BD-9E224A77D0FB}" destId="{03FE69E0-38D0-494F-96CE-5DB38B2BD2B3}" srcOrd="1" destOrd="0" presId="urn:microsoft.com/office/officeart/2005/8/layout/radial6"/>
    <dgm:cxn modelId="{0D29F093-D443-4EB5-A770-0E5761B36524}" type="presParOf" srcId="{FB9B7440-151C-45C3-96BD-9E224A77D0FB}" destId="{D0E32800-CC2F-4C32-B183-4365CAA94B58}" srcOrd="2" destOrd="0" presId="urn:microsoft.com/office/officeart/2005/8/layout/radial6"/>
    <dgm:cxn modelId="{9BC3AF98-9C17-410D-B309-71074528A40B}" type="presParOf" srcId="{FB9B7440-151C-45C3-96BD-9E224A77D0FB}" destId="{67EB4526-1DA4-4F5E-AE84-C45E6306C8C2}" srcOrd="3" destOrd="0" presId="urn:microsoft.com/office/officeart/2005/8/layout/radial6"/>
    <dgm:cxn modelId="{68A7B0DF-4C5A-4692-8F3D-1D59A89F10AB}" type="presParOf" srcId="{FB9B7440-151C-45C3-96BD-9E224A77D0FB}" destId="{F68AB0B8-DAA9-4EE9-B802-04E37AB2120C}" srcOrd="4" destOrd="0" presId="urn:microsoft.com/office/officeart/2005/8/layout/radial6"/>
    <dgm:cxn modelId="{C9494BE4-444D-4BAC-8D98-B2BAB5E239DE}" type="presParOf" srcId="{FB9B7440-151C-45C3-96BD-9E224A77D0FB}" destId="{37F1F102-E6B0-4ADF-872E-A066054D13D7}" srcOrd="5" destOrd="0" presId="urn:microsoft.com/office/officeart/2005/8/layout/radial6"/>
    <dgm:cxn modelId="{37A71ACA-B3F8-41BD-90BB-C0562B30D97D}" type="presParOf" srcId="{FB9B7440-151C-45C3-96BD-9E224A77D0FB}" destId="{313D0334-6B89-40E7-A4BF-A83154B241D1}" srcOrd="6" destOrd="0" presId="urn:microsoft.com/office/officeart/2005/8/layout/radial6"/>
    <dgm:cxn modelId="{C53B8A94-B272-4F93-BF26-A0E2F3F98F60}" type="presParOf" srcId="{FB9B7440-151C-45C3-96BD-9E224A77D0FB}" destId="{1539F82C-26AC-4A46-8C0E-3507DF8F17CE}" srcOrd="7" destOrd="0" presId="urn:microsoft.com/office/officeart/2005/8/layout/radial6"/>
    <dgm:cxn modelId="{B6E63D9B-9B0A-4799-9777-9876724E52DC}" type="presParOf" srcId="{FB9B7440-151C-45C3-96BD-9E224A77D0FB}" destId="{E3A7E0BA-BC35-4D4E-B581-D83F0354AA12}" srcOrd="8" destOrd="0" presId="urn:microsoft.com/office/officeart/2005/8/layout/radial6"/>
    <dgm:cxn modelId="{DE28DAA6-DE52-4037-9300-A270A46096D7}" type="presParOf" srcId="{FB9B7440-151C-45C3-96BD-9E224A77D0FB}" destId="{38470F45-A5CA-4EE1-8C40-E6D4DF936D28}" srcOrd="9" destOrd="0" presId="urn:microsoft.com/office/officeart/2005/8/layout/radial6"/>
    <dgm:cxn modelId="{8417C340-0D3C-41B4-AAFD-EC2A81721F6F}" type="presParOf" srcId="{FB9B7440-151C-45C3-96BD-9E224A77D0FB}" destId="{C4F6A847-D5B1-4047-AB03-FB2829590DC3}" srcOrd="10" destOrd="0" presId="urn:microsoft.com/office/officeart/2005/8/layout/radial6"/>
    <dgm:cxn modelId="{9E85438C-0E16-4871-939D-B5DB8051B65B}" type="presParOf" srcId="{FB9B7440-151C-45C3-96BD-9E224A77D0FB}" destId="{CB0B07C0-758E-4AF4-9471-E7E5F51FDB9B}" srcOrd="11" destOrd="0" presId="urn:microsoft.com/office/officeart/2005/8/layout/radial6"/>
    <dgm:cxn modelId="{BEAC39F4-AA75-48CC-87CD-860F27132F7D}" type="presParOf" srcId="{FB9B7440-151C-45C3-96BD-9E224A77D0FB}" destId="{BFE0D06A-B3DA-45DB-95C9-C31AD9032B81}" srcOrd="12" destOrd="0" presId="urn:microsoft.com/office/officeart/2005/8/layout/radial6"/>
    <dgm:cxn modelId="{9E93839F-3497-49EA-BA16-7A2D651F032E}" type="presParOf" srcId="{FB9B7440-151C-45C3-96BD-9E224A77D0FB}" destId="{BE9AB2D4-C79A-4638-B96E-1C03BCAA1260}" srcOrd="13" destOrd="0" presId="urn:microsoft.com/office/officeart/2005/8/layout/radial6"/>
    <dgm:cxn modelId="{DED1F974-4F64-49C9-9D64-5769C46B6CA2}" type="presParOf" srcId="{FB9B7440-151C-45C3-96BD-9E224A77D0FB}" destId="{F1A4C23B-61AE-4570-8616-5371424B02AF}" srcOrd="14" destOrd="0" presId="urn:microsoft.com/office/officeart/2005/8/layout/radial6"/>
    <dgm:cxn modelId="{35C0FC15-E061-4CF6-AD60-CA6AE57E6B01}" type="presParOf" srcId="{FB9B7440-151C-45C3-96BD-9E224A77D0FB}" destId="{359D535C-9F29-4F6D-A846-D8C8B3B594B0}" srcOrd="15" destOrd="0" presId="urn:microsoft.com/office/officeart/2005/8/layout/radial6"/>
    <dgm:cxn modelId="{E2EC7A4C-B7DE-45DE-9077-338614BD912E}" type="presParOf" srcId="{FB9B7440-151C-45C3-96BD-9E224A77D0FB}" destId="{68FDD2A0-0A23-491E-911B-878E2B77170F}" srcOrd="16" destOrd="0" presId="urn:microsoft.com/office/officeart/2005/8/layout/radial6"/>
    <dgm:cxn modelId="{A60C87D3-760F-4CA0-9996-965CAA18C17B}" type="presParOf" srcId="{FB9B7440-151C-45C3-96BD-9E224A77D0FB}" destId="{F42AD202-C9E5-4A98-B20D-3805E0B5114A}" srcOrd="17" destOrd="0" presId="urn:microsoft.com/office/officeart/2005/8/layout/radial6"/>
    <dgm:cxn modelId="{EB35B1BF-EBB9-41A0-9D40-977B07BCB359}" type="presParOf" srcId="{FB9B7440-151C-45C3-96BD-9E224A77D0FB}" destId="{28F27445-50C3-4F0A-9382-86981DF6B901}" srcOrd="18" destOrd="0" presId="urn:microsoft.com/office/officeart/2005/8/layout/radial6"/>
    <dgm:cxn modelId="{8801D8CD-2142-4265-B8C2-87543B555413}" type="presParOf" srcId="{FB9B7440-151C-45C3-96BD-9E224A77D0FB}" destId="{51DD4D27-F0F3-4D91-84CA-985F8FB69FBE}" srcOrd="19" destOrd="0" presId="urn:microsoft.com/office/officeart/2005/8/layout/radial6"/>
    <dgm:cxn modelId="{C0003CFE-14F8-435A-99EA-2E92F5B35A67}" type="presParOf" srcId="{FB9B7440-151C-45C3-96BD-9E224A77D0FB}" destId="{6BEFCDC8-0F14-47C0-B567-4B422C8B0BB5}" srcOrd="20" destOrd="0" presId="urn:microsoft.com/office/officeart/2005/8/layout/radial6"/>
    <dgm:cxn modelId="{0C18F538-EC57-4A87-9EE5-DDAF3F86BD07}" type="presParOf" srcId="{FB9B7440-151C-45C3-96BD-9E224A77D0FB}" destId="{81B02759-4B2F-46C1-B477-568232C3AF39}" srcOrd="21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B02759-4B2F-46C1-B477-568232C3AF39}">
      <dsp:nvSpPr>
        <dsp:cNvPr id="0" name=""/>
        <dsp:cNvSpPr/>
      </dsp:nvSpPr>
      <dsp:spPr>
        <a:xfrm>
          <a:off x="938636" y="540287"/>
          <a:ext cx="4294877" cy="4294877"/>
        </a:xfrm>
        <a:prstGeom prst="blockArc">
          <a:avLst>
            <a:gd name="adj1" fmla="val 13114286"/>
            <a:gd name="adj2" fmla="val 16200000"/>
            <a:gd name="adj3" fmla="val 3899"/>
          </a:avLst>
        </a:prstGeom>
        <a:solidFill>
          <a:srgbClr val="8064A2">
            <a:hueOff val="-4464770"/>
            <a:satOff val="26899"/>
            <a:lumOff val="2156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F27445-50C3-4F0A-9382-86981DF6B901}">
      <dsp:nvSpPr>
        <dsp:cNvPr id="0" name=""/>
        <dsp:cNvSpPr/>
      </dsp:nvSpPr>
      <dsp:spPr>
        <a:xfrm>
          <a:off x="938636" y="540287"/>
          <a:ext cx="4294877" cy="4294877"/>
        </a:xfrm>
        <a:prstGeom prst="blockArc">
          <a:avLst>
            <a:gd name="adj1" fmla="val 10028571"/>
            <a:gd name="adj2" fmla="val 13114286"/>
            <a:gd name="adj3" fmla="val 3899"/>
          </a:avLst>
        </a:prstGeom>
        <a:solidFill>
          <a:srgbClr val="8064A2">
            <a:hueOff val="-3720641"/>
            <a:satOff val="22416"/>
            <a:lumOff val="1797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9D535C-9F29-4F6D-A846-D8C8B3B594B0}">
      <dsp:nvSpPr>
        <dsp:cNvPr id="0" name=""/>
        <dsp:cNvSpPr/>
      </dsp:nvSpPr>
      <dsp:spPr>
        <a:xfrm>
          <a:off x="938636" y="540287"/>
          <a:ext cx="4294877" cy="4294877"/>
        </a:xfrm>
        <a:prstGeom prst="blockArc">
          <a:avLst>
            <a:gd name="adj1" fmla="val 6942857"/>
            <a:gd name="adj2" fmla="val 10028571"/>
            <a:gd name="adj3" fmla="val 3899"/>
          </a:avLst>
        </a:prstGeom>
        <a:solidFill>
          <a:srgbClr val="8064A2">
            <a:hueOff val="-2976513"/>
            <a:satOff val="17933"/>
            <a:lumOff val="1437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E0D06A-B3DA-45DB-95C9-C31AD9032B81}">
      <dsp:nvSpPr>
        <dsp:cNvPr id="0" name=""/>
        <dsp:cNvSpPr/>
      </dsp:nvSpPr>
      <dsp:spPr>
        <a:xfrm>
          <a:off x="938636" y="540287"/>
          <a:ext cx="4294877" cy="4294877"/>
        </a:xfrm>
        <a:prstGeom prst="blockArc">
          <a:avLst>
            <a:gd name="adj1" fmla="val 3857143"/>
            <a:gd name="adj2" fmla="val 6942857"/>
            <a:gd name="adj3" fmla="val 3899"/>
          </a:avLst>
        </a:prstGeom>
        <a:solidFill>
          <a:srgbClr val="8064A2">
            <a:hueOff val="-2232385"/>
            <a:satOff val="13449"/>
            <a:lumOff val="1078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470F45-A5CA-4EE1-8C40-E6D4DF936D28}">
      <dsp:nvSpPr>
        <dsp:cNvPr id="0" name=""/>
        <dsp:cNvSpPr/>
      </dsp:nvSpPr>
      <dsp:spPr>
        <a:xfrm>
          <a:off x="938636" y="540287"/>
          <a:ext cx="4294877" cy="4294877"/>
        </a:xfrm>
        <a:prstGeom prst="blockArc">
          <a:avLst>
            <a:gd name="adj1" fmla="val 771429"/>
            <a:gd name="adj2" fmla="val 3857143"/>
            <a:gd name="adj3" fmla="val 3899"/>
          </a:avLst>
        </a:prstGeom>
        <a:solidFill>
          <a:srgbClr val="8064A2">
            <a:hueOff val="-1488257"/>
            <a:satOff val="8966"/>
            <a:lumOff val="719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3D0334-6B89-40E7-A4BF-A83154B241D1}">
      <dsp:nvSpPr>
        <dsp:cNvPr id="0" name=""/>
        <dsp:cNvSpPr/>
      </dsp:nvSpPr>
      <dsp:spPr>
        <a:xfrm>
          <a:off x="938636" y="540287"/>
          <a:ext cx="4294877" cy="4294877"/>
        </a:xfrm>
        <a:prstGeom prst="blockArc">
          <a:avLst>
            <a:gd name="adj1" fmla="val 19285714"/>
            <a:gd name="adj2" fmla="val 771429"/>
            <a:gd name="adj3" fmla="val 3899"/>
          </a:avLst>
        </a:prstGeom>
        <a:solidFill>
          <a:srgbClr val="8064A2">
            <a:hueOff val="-744128"/>
            <a:satOff val="4483"/>
            <a:lumOff val="359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EB4526-1DA4-4F5E-AE84-C45E6306C8C2}">
      <dsp:nvSpPr>
        <dsp:cNvPr id="0" name=""/>
        <dsp:cNvSpPr/>
      </dsp:nvSpPr>
      <dsp:spPr>
        <a:xfrm>
          <a:off x="938636" y="540287"/>
          <a:ext cx="4294877" cy="4294877"/>
        </a:xfrm>
        <a:prstGeom prst="blockArc">
          <a:avLst>
            <a:gd name="adj1" fmla="val 16200000"/>
            <a:gd name="adj2" fmla="val 19285714"/>
            <a:gd name="adj3" fmla="val 3899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1B126E-FF12-4E4A-ADB1-1925B4229671}">
      <dsp:nvSpPr>
        <dsp:cNvPr id="0" name=""/>
        <dsp:cNvSpPr/>
      </dsp:nvSpPr>
      <dsp:spPr>
        <a:xfrm>
          <a:off x="2261475" y="1888890"/>
          <a:ext cx="1649198" cy="1597671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Testing </a:t>
          </a:r>
          <a:r>
            <a:rPr lang="nl-NL" sz="1600" kern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Process </a:t>
          </a:r>
          <a:endParaRPr lang="nl-NL" sz="1600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Assessment Committee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Test Bank</a:t>
          </a:r>
        </a:p>
      </dsp:txBody>
      <dsp:txXfrm>
        <a:off x="2502994" y="2122864"/>
        <a:ext cx="1166160" cy="1129723"/>
      </dsp:txXfrm>
    </dsp:sp>
    <dsp:sp modelId="{03FE69E0-38D0-494F-96CE-5DB38B2BD2B3}">
      <dsp:nvSpPr>
        <dsp:cNvPr id="0" name=""/>
        <dsp:cNvSpPr/>
      </dsp:nvSpPr>
      <dsp:spPr>
        <a:xfrm>
          <a:off x="2504874" y="933"/>
          <a:ext cx="1162401" cy="1162401"/>
        </a:xfrm>
        <a:prstGeom prst="ellipse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1. Test design</a:t>
          </a:r>
        </a:p>
      </dsp:txBody>
      <dsp:txXfrm>
        <a:off x="2675104" y="171163"/>
        <a:ext cx="821941" cy="821941"/>
      </dsp:txXfrm>
    </dsp:sp>
    <dsp:sp modelId="{F68AB0B8-DAA9-4EE9-B802-04E37AB2120C}">
      <dsp:nvSpPr>
        <dsp:cNvPr id="0" name=""/>
        <dsp:cNvSpPr/>
      </dsp:nvSpPr>
      <dsp:spPr>
        <a:xfrm>
          <a:off x="4151092" y="793710"/>
          <a:ext cx="1162401" cy="1162401"/>
        </a:xfrm>
        <a:prstGeom prst="ellipse">
          <a:avLst/>
        </a:prstGeom>
        <a:solidFill>
          <a:srgbClr val="8064A2">
            <a:hueOff val="-744128"/>
            <a:satOff val="4483"/>
            <a:lumOff val="359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2. Creating a test template</a:t>
          </a:r>
        </a:p>
      </dsp:txBody>
      <dsp:txXfrm>
        <a:off x="4321322" y="963940"/>
        <a:ext cx="821941" cy="821941"/>
      </dsp:txXfrm>
    </dsp:sp>
    <dsp:sp modelId="{1539F82C-26AC-4A46-8C0E-3507DF8F17CE}">
      <dsp:nvSpPr>
        <dsp:cNvPr id="0" name=""/>
        <dsp:cNvSpPr/>
      </dsp:nvSpPr>
      <dsp:spPr>
        <a:xfrm>
          <a:off x="4557674" y="2575063"/>
          <a:ext cx="1162401" cy="1162401"/>
        </a:xfrm>
        <a:prstGeom prst="ellipse">
          <a:avLst/>
        </a:prstGeom>
        <a:solidFill>
          <a:srgbClr val="8064A2">
            <a:hueOff val="-1488257"/>
            <a:satOff val="8966"/>
            <a:lumOff val="719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3. Test </a:t>
          </a:r>
          <a:r>
            <a:rPr lang="nl-NL" sz="1200" kern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construction &amp; standard </a:t>
          </a:r>
          <a:r>
            <a:rPr lang="nl-NL" sz="12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setting</a:t>
          </a:r>
        </a:p>
      </dsp:txBody>
      <dsp:txXfrm>
        <a:off x="4727904" y="2745293"/>
        <a:ext cx="821941" cy="821941"/>
      </dsp:txXfrm>
    </dsp:sp>
    <dsp:sp modelId="{C4F6A847-D5B1-4047-AB03-FB2829590DC3}">
      <dsp:nvSpPr>
        <dsp:cNvPr id="0" name=""/>
        <dsp:cNvSpPr/>
      </dsp:nvSpPr>
      <dsp:spPr>
        <a:xfrm>
          <a:off x="3418456" y="4003598"/>
          <a:ext cx="1162401" cy="1162401"/>
        </a:xfrm>
        <a:prstGeom prst="ellipse">
          <a:avLst/>
        </a:prstGeom>
        <a:solidFill>
          <a:srgbClr val="8064A2">
            <a:hueOff val="-2232385"/>
            <a:satOff val="13449"/>
            <a:lumOff val="107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4. Test </a:t>
          </a:r>
          <a:r>
            <a:rPr lang="nl-NL" sz="1200" kern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administra-tion</a:t>
          </a:r>
          <a:endParaRPr lang="nl-NL" sz="1200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sp:txBody>
      <dsp:txXfrm>
        <a:off x="3588686" y="4173828"/>
        <a:ext cx="821941" cy="821941"/>
      </dsp:txXfrm>
    </dsp:sp>
    <dsp:sp modelId="{BE9AB2D4-C79A-4638-B96E-1C03BCAA1260}">
      <dsp:nvSpPr>
        <dsp:cNvPr id="0" name=""/>
        <dsp:cNvSpPr/>
      </dsp:nvSpPr>
      <dsp:spPr>
        <a:xfrm>
          <a:off x="1591292" y="4003598"/>
          <a:ext cx="1162401" cy="1162401"/>
        </a:xfrm>
        <a:prstGeom prst="ellipse">
          <a:avLst/>
        </a:prstGeom>
        <a:solidFill>
          <a:srgbClr val="8064A2">
            <a:hueOff val="-2976513"/>
            <a:satOff val="17933"/>
            <a:lumOff val="1437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5. Assessment, processing </a:t>
          </a:r>
          <a:r>
            <a:rPr lang="nl-NL" sz="1200" kern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&amp; analysis</a:t>
          </a:r>
          <a:endParaRPr lang="nl-NL" sz="1200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sp:txBody>
      <dsp:txXfrm>
        <a:off x="1761522" y="4173828"/>
        <a:ext cx="821941" cy="821941"/>
      </dsp:txXfrm>
    </dsp:sp>
    <dsp:sp modelId="{68FDD2A0-0A23-491E-911B-878E2B77170F}">
      <dsp:nvSpPr>
        <dsp:cNvPr id="0" name=""/>
        <dsp:cNvSpPr/>
      </dsp:nvSpPr>
      <dsp:spPr>
        <a:xfrm>
          <a:off x="452073" y="2575063"/>
          <a:ext cx="1162401" cy="1162401"/>
        </a:xfrm>
        <a:prstGeom prst="ellipse">
          <a:avLst/>
        </a:prstGeom>
        <a:solidFill>
          <a:srgbClr val="8064A2">
            <a:hueOff val="-3720641"/>
            <a:satOff val="22416"/>
            <a:lumOff val="1797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6.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Recording </a:t>
          </a:r>
          <a:r>
            <a:rPr lang="nl-NL" sz="1200" kern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&amp; communica-ting </a:t>
          </a:r>
          <a:r>
            <a:rPr lang="nl-NL" sz="12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results</a:t>
          </a:r>
        </a:p>
      </dsp:txBody>
      <dsp:txXfrm>
        <a:off x="622303" y="2745293"/>
        <a:ext cx="821941" cy="821941"/>
      </dsp:txXfrm>
    </dsp:sp>
    <dsp:sp modelId="{51DD4D27-F0F3-4D91-84CA-985F8FB69FBE}">
      <dsp:nvSpPr>
        <dsp:cNvPr id="0" name=""/>
        <dsp:cNvSpPr/>
      </dsp:nvSpPr>
      <dsp:spPr>
        <a:xfrm>
          <a:off x="858655" y="793710"/>
          <a:ext cx="1162401" cy="1162401"/>
        </a:xfrm>
        <a:prstGeom prst="ellipse">
          <a:avLst/>
        </a:prstGeom>
        <a:solidFill>
          <a:srgbClr val="8064A2">
            <a:hueOff val="-4464770"/>
            <a:satOff val="26899"/>
            <a:lumOff val="2156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7. Evaluation </a:t>
          </a:r>
          <a:r>
            <a:rPr lang="nl-NL" sz="1200" kern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&amp; improve-ments</a:t>
          </a:r>
          <a:endParaRPr lang="nl-NL" sz="1200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sp:txBody>
      <dsp:txXfrm>
        <a:off x="1028885" y="963940"/>
        <a:ext cx="821941" cy="8219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B02759-4B2F-46C1-B477-568232C3AF39}">
      <dsp:nvSpPr>
        <dsp:cNvPr id="0" name=""/>
        <dsp:cNvSpPr/>
      </dsp:nvSpPr>
      <dsp:spPr>
        <a:xfrm>
          <a:off x="938636" y="540287"/>
          <a:ext cx="4294877" cy="4294877"/>
        </a:xfrm>
        <a:prstGeom prst="blockArc">
          <a:avLst>
            <a:gd name="adj1" fmla="val 13114286"/>
            <a:gd name="adj2" fmla="val 16200000"/>
            <a:gd name="adj3" fmla="val 3899"/>
          </a:avLst>
        </a:prstGeom>
        <a:solidFill>
          <a:srgbClr val="8064A2">
            <a:hueOff val="-4464770"/>
            <a:satOff val="26899"/>
            <a:lumOff val="2156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F27445-50C3-4F0A-9382-86981DF6B901}">
      <dsp:nvSpPr>
        <dsp:cNvPr id="0" name=""/>
        <dsp:cNvSpPr/>
      </dsp:nvSpPr>
      <dsp:spPr>
        <a:xfrm>
          <a:off x="938636" y="540287"/>
          <a:ext cx="4294877" cy="4294877"/>
        </a:xfrm>
        <a:prstGeom prst="blockArc">
          <a:avLst>
            <a:gd name="adj1" fmla="val 10028571"/>
            <a:gd name="adj2" fmla="val 13114286"/>
            <a:gd name="adj3" fmla="val 3899"/>
          </a:avLst>
        </a:prstGeom>
        <a:solidFill>
          <a:srgbClr val="8064A2">
            <a:hueOff val="-3720641"/>
            <a:satOff val="22416"/>
            <a:lumOff val="1797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9D535C-9F29-4F6D-A846-D8C8B3B594B0}">
      <dsp:nvSpPr>
        <dsp:cNvPr id="0" name=""/>
        <dsp:cNvSpPr/>
      </dsp:nvSpPr>
      <dsp:spPr>
        <a:xfrm>
          <a:off x="938636" y="540287"/>
          <a:ext cx="4294877" cy="4294877"/>
        </a:xfrm>
        <a:prstGeom prst="blockArc">
          <a:avLst>
            <a:gd name="adj1" fmla="val 6942857"/>
            <a:gd name="adj2" fmla="val 10028571"/>
            <a:gd name="adj3" fmla="val 3899"/>
          </a:avLst>
        </a:prstGeom>
        <a:solidFill>
          <a:srgbClr val="8064A2">
            <a:hueOff val="-2976513"/>
            <a:satOff val="17933"/>
            <a:lumOff val="1437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E0D06A-B3DA-45DB-95C9-C31AD9032B81}">
      <dsp:nvSpPr>
        <dsp:cNvPr id="0" name=""/>
        <dsp:cNvSpPr/>
      </dsp:nvSpPr>
      <dsp:spPr>
        <a:xfrm>
          <a:off x="938636" y="540287"/>
          <a:ext cx="4294877" cy="4294877"/>
        </a:xfrm>
        <a:prstGeom prst="blockArc">
          <a:avLst>
            <a:gd name="adj1" fmla="val 3857143"/>
            <a:gd name="adj2" fmla="val 6942857"/>
            <a:gd name="adj3" fmla="val 3899"/>
          </a:avLst>
        </a:prstGeom>
        <a:solidFill>
          <a:srgbClr val="8064A2">
            <a:hueOff val="-2232385"/>
            <a:satOff val="13449"/>
            <a:lumOff val="1078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470F45-A5CA-4EE1-8C40-E6D4DF936D28}">
      <dsp:nvSpPr>
        <dsp:cNvPr id="0" name=""/>
        <dsp:cNvSpPr/>
      </dsp:nvSpPr>
      <dsp:spPr>
        <a:xfrm>
          <a:off x="938636" y="540287"/>
          <a:ext cx="4294877" cy="4294877"/>
        </a:xfrm>
        <a:prstGeom prst="blockArc">
          <a:avLst>
            <a:gd name="adj1" fmla="val 771429"/>
            <a:gd name="adj2" fmla="val 3857143"/>
            <a:gd name="adj3" fmla="val 3899"/>
          </a:avLst>
        </a:prstGeom>
        <a:solidFill>
          <a:srgbClr val="8064A2">
            <a:hueOff val="-1488257"/>
            <a:satOff val="8966"/>
            <a:lumOff val="719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3D0334-6B89-40E7-A4BF-A83154B241D1}">
      <dsp:nvSpPr>
        <dsp:cNvPr id="0" name=""/>
        <dsp:cNvSpPr/>
      </dsp:nvSpPr>
      <dsp:spPr>
        <a:xfrm>
          <a:off x="938636" y="540287"/>
          <a:ext cx="4294877" cy="4294877"/>
        </a:xfrm>
        <a:prstGeom prst="blockArc">
          <a:avLst>
            <a:gd name="adj1" fmla="val 19285714"/>
            <a:gd name="adj2" fmla="val 771429"/>
            <a:gd name="adj3" fmla="val 3899"/>
          </a:avLst>
        </a:prstGeom>
        <a:solidFill>
          <a:srgbClr val="8064A2">
            <a:hueOff val="-744128"/>
            <a:satOff val="4483"/>
            <a:lumOff val="359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EB4526-1DA4-4F5E-AE84-C45E6306C8C2}">
      <dsp:nvSpPr>
        <dsp:cNvPr id="0" name=""/>
        <dsp:cNvSpPr/>
      </dsp:nvSpPr>
      <dsp:spPr>
        <a:xfrm>
          <a:off x="938636" y="540287"/>
          <a:ext cx="4294877" cy="4294877"/>
        </a:xfrm>
        <a:prstGeom prst="blockArc">
          <a:avLst>
            <a:gd name="adj1" fmla="val 16200000"/>
            <a:gd name="adj2" fmla="val 19285714"/>
            <a:gd name="adj3" fmla="val 3899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1B126E-FF12-4E4A-ADB1-1925B4229671}">
      <dsp:nvSpPr>
        <dsp:cNvPr id="0" name=""/>
        <dsp:cNvSpPr/>
      </dsp:nvSpPr>
      <dsp:spPr>
        <a:xfrm>
          <a:off x="2261475" y="1888890"/>
          <a:ext cx="1649198" cy="1597671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Testing </a:t>
          </a:r>
          <a:r>
            <a:rPr lang="nl-NL" sz="1600" kern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Process </a:t>
          </a:r>
          <a:endParaRPr lang="nl-NL" sz="1600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Assessment Committee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Test Bank</a:t>
          </a:r>
        </a:p>
      </dsp:txBody>
      <dsp:txXfrm>
        <a:off x="2502994" y="2122864"/>
        <a:ext cx="1166160" cy="1129723"/>
      </dsp:txXfrm>
    </dsp:sp>
    <dsp:sp modelId="{03FE69E0-38D0-494F-96CE-5DB38B2BD2B3}">
      <dsp:nvSpPr>
        <dsp:cNvPr id="0" name=""/>
        <dsp:cNvSpPr/>
      </dsp:nvSpPr>
      <dsp:spPr>
        <a:xfrm>
          <a:off x="2504874" y="933"/>
          <a:ext cx="1162401" cy="1162401"/>
        </a:xfrm>
        <a:prstGeom prst="ellipse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1. Test design</a:t>
          </a:r>
        </a:p>
      </dsp:txBody>
      <dsp:txXfrm>
        <a:off x="2675104" y="171163"/>
        <a:ext cx="821941" cy="821941"/>
      </dsp:txXfrm>
    </dsp:sp>
    <dsp:sp modelId="{F68AB0B8-DAA9-4EE9-B802-04E37AB2120C}">
      <dsp:nvSpPr>
        <dsp:cNvPr id="0" name=""/>
        <dsp:cNvSpPr/>
      </dsp:nvSpPr>
      <dsp:spPr>
        <a:xfrm>
          <a:off x="4151092" y="793710"/>
          <a:ext cx="1162401" cy="1162401"/>
        </a:xfrm>
        <a:prstGeom prst="ellipse">
          <a:avLst/>
        </a:prstGeom>
        <a:solidFill>
          <a:srgbClr val="8064A2">
            <a:hueOff val="-744128"/>
            <a:satOff val="4483"/>
            <a:lumOff val="359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2. Creating a test template</a:t>
          </a:r>
        </a:p>
      </dsp:txBody>
      <dsp:txXfrm>
        <a:off x="4321322" y="963940"/>
        <a:ext cx="821941" cy="821941"/>
      </dsp:txXfrm>
    </dsp:sp>
    <dsp:sp modelId="{1539F82C-26AC-4A46-8C0E-3507DF8F17CE}">
      <dsp:nvSpPr>
        <dsp:cNvPr id="0" name=""/>
        <dsp:cNvSpPr/>
      </dsp:nvSpPr>
      <dsp:spPr>
        <a:xfrm>
          <a:off x="4557674" y="2575063"/>
          <a:ext cx="1162401" cy="1162401"/>
        </a:xfrm>
        <a:prstGeom prst="ellipse">
          <a:avLst/>
        </a:prstGeom>
        <a:solidFill>
          <a:srgbClr val="8064A2">
            <a:hueOff val="-1488257"/>
            <a:satOff val="8966"/>
            <a:lumOff val="719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3. Test </a:t>
          </a:r>
          <a:r>
            <a:rPr lang="nl-NL" sz="1200" kern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construction &amp; standard </a:t>
          </a:r>
          <a:r>
            <a:rPr lang="nl-NL" sz="12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setting</a:t>
          </a:r>
        </a:p>
      </dsp:txBody>
      <dsp:txXfrm>
        <a:off x="4727904" y="2745293"/>
        <a:ext cx="821941" cy="821941"/>
      </dsp:txXfrm>
    </dsp:sp>
    <dsp:sp modelId="{C4F6A847-D5B1-4047-AB03-FB2829590DC3}">
      <dsp:nvSpPr>
        <dsp:cNvPr id="0" name=""/>
        <dsp:cNvSpPr/>
      </dsp:nvSpPr>
      <dsp:spPr>
        <a:xfrm>
          <a:off x="3418456" y="4003598"/>
          <a:ext cx="1162401" cy="1162401"/>
        </a:xfrm>
        <a:prstGeom prst="ellipse">
          <a:avLst/>
        </a:prstGeom>
        <a:solidFill>
          <a:srgbClr val="8064A2">
            <a:hueOff val="-2232385"/>
            <a:satOff val="13449"/>
            <a:lumOff val="107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4. Test </a:t>
          </a:r>
          <a:r>
            <a:rPr lang="nl-NL" sz="1200" kern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administra-tion</a:t>
          </a:r>
          <a:endParaRPr lang="nl-NL" sz="1200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sp:txBody>
      <dsp:txXfrm>
        <a:off x="3588686" y="4173828"/>
        <a:ext cx="821941" cy="821941"/>
      </dsp:txXfrm>
    </dsp:sp>
    <dsp:sp modelId="{BE9AB2D4-C79A-4638-B96E-1C03BCAA1260}">
      <dsp:nvSpPr>
        <dsp:cNvPr id="0" name=""/>
        <dsp:cNvSpPr/>
      </dsp:nvSpPr>
      <dsp:spPr>
        <a:xfrm>
          <a:off x="1591292" y="4003598"/>
          <a:ext cx="1162401" cy="1162401"/>
        </a:xfrm>
        <a:prstGeom prst="ellipse">
          <a:avLst/>
        </a:prstGeom>
        <a:solidFill>
          <a:srgbClr val="8064A2">
            <a:hueOff val="-2976513"/>
            <a:satOff val="17933"/>
            <a:lumOff val="1437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5. Assessment, processing </a:t>
          </a:r>
          <a:r>
            <a:rPr lang="nl-NL" sz="1200" kern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&amp; analysis</a:t>
          </a:r>
          <a:endParaRPr lang="nl-NL" sz="1200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sp:txBody>
      <dsp:txXfrm>
        <a:off x="1761522" y="4173828"/>
        <a:ext cx="821941" cy="821941"/>
      </dsp:txXfrm>
    </dsp:sp>
    <dsp:sp modelId="{68FDD2A0-0A23-491E-911B-878E2B77170F}">
      <dsp:nvSpPr>
        <dsp:cNvPr id="0" name=""/>
        <dsp:cNvSpPr/>
      </dsp:nvSpPr>
      <dsp:spPr>
        <a:xfrm>
          <a:off x="452073" y="2575063"/>
          <a:ext cx="1162401" cy="1162401"/>
        </a:xfrm>
        <a:prstGeom prst="ellipse">
          <a:avLst/>
        </a:prstGeom>
        <a:solidFill>
          <a:srgbClr val="8064A2">
            <a:hueOff val="-3720641"/>
            <a:satOff val="22416"/>
            <a:lumOff val="1797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6.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Recording </a:t>
          </a:r>
          <a:r>
            <a:rPr lang="nl-NL" sz="1200" kern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&amp; communica-ting </a:t>
          </a:r>
          <a:r>
            <a:rPr lang="nl-NL" sz="12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results</a:t>
          </a:r>
        </a:p>
      </dsp:txBody>
      <dsp:txXfrm>
        <a:off x="622303" y="2745293"/>
        <a:ext cx="821941" cy="821941"/>
      </dsp:txXfrm>
    </dsp:sp>
    <dsp:sp modelId="{51DD4D27-F0F3-4D91-84CA-985F8FB69FBE}">
      <dsp:nvSpPr>
        <dsp:cNvPr id="0" name=""/>
        <dsp:cNvSpPr/>
      </dsp:nvSpPr>
      <dsp:spPr>
        <a:xfrm>
          <a:off x="858655" y="793710"/>
          <a:ext cx="1162401" cy="1162401"/>
        </a:xfrm>
        <a:prstGeom prst="ellipse">
          <a:avLst/>
        </a:prstGeom>
        <a:solidFill>
          <a:srgbClr val="8064A2">
            <a:hueOff val="-4464770"/>
            <a:satOff val="26899"/>
            <a:lumOff val="2156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7. Evaluation </a:t>
          </a:r>
          <a:r>
            <a:rPr lang="nl-NL" sz="1200" kern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&amp; improve-ments</a:t>
          </a:r>
          <a:endParaRPr lang="nl-NL" sz="1200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sp:txBody>
      <dsp:txXfrm>
        <a:off x="1028885" y="963940"/>
        <a:ext cx="821941" cy="8219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6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6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112" charset="-128"/>
              </a:defRPr>
            </a:lvl1pPr>
          </a:lstStyle>
          <a:p>
            <a:pPr>
              <a:defRPr/>
            </a:pPr>
            <a:fld id="{2ABCEF0F-EBB8-4812-8368-5FAF94B6F6B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9944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>
              <a:defRPr sz="1200" baseline="0"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6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algn="r">
              <a:defRPr sz="1200" baseline="0"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6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Klik om de tekststijl van het model te bewerken</a:t>
            </a:r>
          </a:p>
          <a:p>
            <a:pPr lvl="1"/>
            <a:r>
              <a:rPr lang="en-US" noProof="0" smtClean="0"/>
              <a:t>Tweede niveau</a:t>
            </a:r>
          </a:p>
          <a:p>
            <a:pPr lvl="2"/>
            <a:r>
              <a:rPr lang="en-US" noProof="0" smtClean="0"/>
              <a:t>Derde niveau</a:t>
            </a:r>
          </a:p>
          <a:p>
            <a:pPr lvl="3"/>
            <a:r>
              <a:rPr lang="en-US" noProof="0" smtClean="0"/>
              <a:t>Vierde niveau</a:t>
            </a:r>
          </a:p>
          <a:p>
            <a:pPr lvl="4"/>
            <a:r>
              <a:rPr lang="en-US" noProof="0" smtClean="0"/>
              <a:t>Vijfde niveau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>
              <a:defRPr sz="1200" baseline="0"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6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algn="r">
              <a:defRPr sz="1200" baseline="0">
                <a:ea typeface="ＭＳ Ｐゴシック" pitchFamily="112" charset="-128"/>
              </a:defRPr>
            </a:lvl1pPr>
          </a:lstStyle>
          <a:p>
            <a:pPr>
              <a:defRPr/>
            </a:pPr>
            <a:fld id="{4267D6CA-4FB2-4F16-A0B8-4A2001127ACB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23195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8CE5E8-39A7-4E51-A8D2-B66522E876CE}" type="slidenum">
              <a:rPr lang="nl-NL" smtClean="0">
                <a:ea typeface="ＭＳ Ｐゴシック" pitchFamily="-96" charset="-128"/>
              </a:rPr>
              <a:pPr/>
              <a:t>1</a:t>
            </a:fld>
            <a:endParaRPr lang="nl-NL" smtClean="0">
              <a:ea typeface="ＭＳ Ｐゴシック" pitchFamily="-96" charset="-128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ea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smtClean="0">
              <a:ea typeface="ＭＳ Ｐゴシック" pitchFamily="-96" charset="-128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B7CCC2-3483-46C8-A048-2F37DEFA00B8}" type="slidenum">
              <a:rPr lang="nl-NL" smtClean="0">
                <a:ea typeface="ＭＳ Ｐゴシック" pitchFamily="-96" charset="-128"/>
              </a:rPr>
              <a:pPr/>
              <a:t>2</a:t>
            </a:fld>
            <a:endParaRPr lang="nl-NL" smtClean="0">
              <a:ea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 smtClean="0"/>
              <a:t>This</a:t>
            </a:r>
            <a:r>
              <a:rPr lang="en-GB" baseline="0" noProof="0" dirty="0" smtClean="0"/>
              <a:t> morning you have heard some presentation about the learning in practise in the Netherlands and in Slovakia. I hope this examples will reflect on the learning in practise in your own country. Before we continue with the program, I noticed that different kind of words are use today: Practise, Learning in Practise and Internship. Maybe this will lead to misunderstanding. So I thought to give a short definition about </a:t>
            </a:r>
            <a:endParaRPr lang="en-GB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C36105-99A6-4C46-B839-BD7B52208603}" type="slidenum">
              <a:rPr lang="nl-NL" smtClean="0"/>
              <a:pPr>
                <a:defRPr/>
              </a:pPr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3693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smtClean="0">
              <a:ea typeface="ＭＳ Ｐゴシック" pitchFamily="-96" charset="-128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B7CCC2-3483-46C8-A048-2F37DEFA00B8}" type="slidenum">
              <a:rPr lang="nl-NL" smtClean="0">
                <a:ea typeface="ＭＳ Ｐゴシック" pitchFamily="-96" charset="-128"/>
              </a:rPr>
              <a:pPr/>
              <a:t>14</a:t>
            </a:fld>
            <a:endParaRPr lang="nl-NL" smtClean="0">
              <a:ea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When the test is </a:t>
            </a:r>
            <a:r>
              <a:rPr lang="en-GB" dirty="0" err="1" smtClean="0"/>
              <a:t>administreded</a:t>
            </a:r>
            <a:r>
              <a:rPr lang="en-GB" dirty="0" smtClean="0"/>
              <a:t>, the actual student comes into the picture. The students </a:t>
            </a:r>
            <a:r>
              <a:rPr lang="en-GB" dirty="0" err="1" smtClean="0"/>
              <a:t>indenty</a:t>
            </a:r>
            <a:r>
              <a:rPr lang="en-GB" dirty="0" smtClean="0"/>
              <a:t> must be </a:t>
            </a:r>
            <a:r>
              <a:rPr lang="en-GB" dirty="0" err="1" smtClean="0"/>
              <a:t>establisch</a:t>
            </a:r>
            <a:r>
              <a:rPr lang="en-GB" dirty="0" smtClean="0"/>
              <a:t> whether the test</a:t>
            </a:r>
            <a:r>
              <a:rPr lang="en-GB" baseline="0" dirty="0" smtClean="0"/>
              <a:t> is written, electronic or oral. Digital identification is not easier, in itself, than photo </a:t>
            </a:r>
            <a:r>
              <a:rPr lang="en-GB" baseline="0" dirty="0" err="1" smtClean="0"/>
              <a:t>reacongiaont</a:t>
            </a:r>
            <a:r>
              <a:rPr lang="en-GB" baseline="0" dirty="0" smtClean="0"/>
              <a:t>.</a:t>
            </a:r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67D6CA-4FB2-4F16-A0B8-4A2001127ACB}" type="slidenum">
              <a:rPr lang="nl-NL" smtClean="0"/>
              <a:pPr>
                <a:defRPr/>
              </a:pPr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31938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After the test has been </a:t>
            </a:r>
            <a:r>
              <a:rPr lang="en-GB" dirty="0" err="1" smtClean="0"/>
              <a:t>administred</a:t>
            </a:r>
            <a:r>
              <a:rPr lang="en-GB" dirty="0" smtClean="0"/>
              <a:t>,</a:t>
            </a:r>
            <a:r>
              <a:rPr lang="en-GB" baseline="0" dirty="0" smtClean="0"/>
              <a:t> it is assessed </a:t>
            </a:r>
            <a:r>
              <a:rPr lang="en-GB" baseline="0" dirty="0" err="1" smtClean="0"/>
              <a:t>againt</a:t>
            </a:r>
            <a:r>
              <a:rPr lang="en-GB" baseline="0" dirty="0" smtClean="0"/>
              <a:t> the standards set in the test </a:t>
            </a:r>
            <a:r>
              <a:rPr lang="en-GB" baseline="0" dirty="0" err="1" smtClean="0"/>
              <a:t>constucton</a:t>
            </a:r>
            <a:r>
              <a:rPr lang="en-GB" baseline="0" dirty="0" smtClean="0"/>
              <a:t> phase. Analysis of the assessment process and the </a:t>
            </a:r>
            <a:r>
              <a:rPr lang="en-GB" baseline="0" dirty="0" err="1" smtClean="0"/>
              <a:t>reuslt</a:t>
            </a:r>
            <a:r>
              <a:rPr lang="en-GB" baseline="0" dirty="0" smtClean="0"/>
              <a:t> will provide an insight into the degree of difficulty., the (inter-</a:t>
            </a:r>
            <a:r>
              <a:rPr lang="en-GB" baseline="0" dirty="0" err="1" smtClean="0"/>
              <a:t>rater</a:t>
            </a:r>
            <a:r>
              <a:rPr lang="en-GB" baseline="0" dirty="0" smtClean="0"/>
              <a:t>) reliability and the validity of the test. This may prompt a review of the </a:t>
            </a:r>
            <a:r>
              <a:rPr lang="en-GB" baseline="0" dirty="0" err="1" smtClean="0"/>
              <a:t>standartd</a:t>
            </a:r>
            <a:r>
              <a:rPr lang="en-GB" baseline="0" dirty="0" smtClean="0"/>
              <a:t> and the cut off score, and items in the test band. </a:t>
            </a:r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67D6CA-4FB2-4F16-A0B8-4A2001127ACB}" type="slidenum">
              <a:rPr lang="nl-NL" smtClean="0"/>
              <a:pPr>
                <a:defRPr/>
              </a:pPr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2380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67D6CA-4FB2-4F16-A0B8-4A2001127ACB}" type="slidenum">
              <a:rPr lang="nl-NL" smtClean="0"/>
              <a:pPr>
                <a:defRPr/>
              </a:pPr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863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C7B6B-5B69-4CE1-B314-265AE301446B}" type="datetime1">
              <a:rPr lang="nl-NL"/>
              <a:pPr>
                <a:defRPr/>
              </a:pPr>
              <a:t>19-11-2014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Titel presentatie aanpassen  </a:t>
            </a:r>
            <a:fld id="{410C5DB6-4844-4F49-8663-8410588DB51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17E0B-7D97-4CAA-885D-CC701CD1C337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971600" y="2060848"/>
            <a:ext cx="7715200" cy="406531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4C32E-2545-4D78-9D65-C24751516820}" type="datetime1">
              <a:rPr lang="nl-NL"/>
              <a:pPr>
                <a:defRPr/>
              </a:pPr>
              <a:t>19-11-2014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Titel presentatie aanpassen  </a:t>
            </a:r>
            <a:fld id="{225D961F-FE54-4725-A76A-204A5696B31D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011F2-0956-49D2-9B2E-11A4F97D766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132856"/>
            <a:ext cx="2057400" cy="3993307"/>
          </a:xfrm>
          <a:prstGeom prst="rect">
            <a:avLst/>
          </a:prstGeom>
        </p:spPr>
        <p:txBody>
          <a:bodyPr vert="eaVert"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27584" y="2132856"/>
            <a:ext cx="5649416" cy="399330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2EC34-22AB-4720-8BE9-A0BD90265AC3}" type="datetime1">
              <a:rPr lang="nl-NL"/>
              <a:pPr>
                <a:defRPr/>
              </a:pPr>
              <a:t>19-11-2014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Titel presentatie aanpassen  </a:t>
            </a:r>
            <a:fld id="{1C9C3A6E-C4EC-45FA-BB21-6A4775B7A2ED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63D62-44B4-4691-92CC-2D3B8068AF5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kst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1043608" y="2132856"/>
            <a:ext cx="3452192" cy="399330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half" idx="2"/>
          </p:nvPr>
        </p:nvSpPr>
        <p:spPr>
          <a:xfrm>
            <a:off x="4648200" y="2132856"/>
            <a:ext cx="4038600" cy="3993307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4371B-61CB-482E-B0CE-DC15B72CC5D2}" type="datetime1">
              <a:rPr lang="nl-NL"/>
              <a:pPr>
                <a:defRPr/>
              </a:pPr>
              <a:t>19-11-2014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Titel presentatie aanpassen  </a:t>
            </a:r>
            <a:fld id="{79A32EAB-7440-40B2-A81F-94AF672DF03B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ED462-4D7C-4E8C-B182-CACC241409C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en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abel 2"/>
          <p:cNvSpPr>
            <a:spLocks noGrp="1"/>
          </p:cNvSpPr>
          <p:nvPr>
            <p:ph type="tbl" idx="1"/>
          </p:nvPr>
        </p:nvSpPr>
        <p:spPr>
          <a:xfrm>
            <a:off x="2123728" y="1600200"/>
            <a:ext cx="6563072" cy="4525963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6E7DC-6B1E-4495-A510-839BAD65C5A4}" type="datetime1">
              <a:rPr lang="nl-NL"/>
              <a:pPr>
                <a:defRPr/>
              </a:pPr>
              <a:t>19-11-2014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Titel presentatie aanpassen  </a:t>
            </a:r>
            <a:fld id="{9E0ACD59-D587-4B68-A851-A1C54611255B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B9C94-CF44-4E47-9CFE-949F9A9A59FB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el en diagram of organi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SmartArt 2"/>
          <p:cNvSpPr>
            <a:spLocks noGrp="1"/>
          </p:cNvSpPr>
          <p:nvPr>
            <p:ph type="dgm" idx="1"/>
          </p:nvPr>
        </p:nvSpPr>
        <p:spPr>
          <a:xfrm>
            <a:off x="899592" y="2132856"/>
            <a:ext cx="7787208" cy="3993307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86B9D-6D38-48AB-B841-35424298B8EA}" type="datetime1">
              <a:rPr lang="nl-NL"/>
              <a:pPr>
                <a:defRPr/>
              </a:pPr>
              <a:t>19-11-2014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Titel presentatie aanpassen  </a:t>
            </a:r>
            <a:fld id="{E9228AFB-6E8A-495F-9A9F-5310C60F121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BD415-7837-4527-BEE2-A97B406BAA9D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899592" y="2060848"/>
            <a:ext cx="3596208" cy="406531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2060848"/>
            <a:ext cx="4038600" cy="406531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A7073-D935-461F-BB0F-8DBCECA1ED1F}" type="datetime1">
              <a:rPr lang="nl-NL"/>
              <a:pPr>
                <a:defRPr/>
              </a:pPr>
              <a:t>19-11-2014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Titel presentatie aanpassen  </a:t>
            </a:r>
            <a:fld id="{E0A0ED62-81F1-4C0F-8C5E-8CAEE8CA2EA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C8C39-1888-455A-991D-EEE110E10D1D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899592" y="2348880"/>
            <a:ext cx="3596208" cy="3777283"/>
          </a:xfrm>
          <a:prstGeom prst="rect">
            <a:avLst/>
          </a:prstGeom>
        </p:spPr>
        <p:txBody>
          <a:bodyPr/>
          <a:lstStyle>
            <a:lvl1pPr>
              <a:defRPr lang="nl-NL" dirty="0" smtClean="0"/>
            </a:lvl1pPr>
            <a:lvl2pPr>
              <a:defRPr lang="nl-NL" dirty="0" smtClean="0"/>
            </a:lvl2pPr>
            <a:lvl3pPr>
              <a:defRPr lang="nl-NL" dirty="0" smtClean="0"/>
            </a:lvl3pPr>
            <a:lvl4pPr>
              <a:defRPr lang="nl-NL" dirty="0" smtClean="0"/>
            </a:lvl4pPr>
            <a:lvl5pPr>
              <a:defRPr lang="nl-NL" dirty="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B4EE5-DC5C-47D3-83F7-0E2A65DD4EE6}" type="datetime1">
              <a:rPr lang="nl-NL"/>
              <a:pPr>
                <a:defRPr/>
              </a:pPr>
              <a:t>19-11-2014</a:t>
            </a:fld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Titel presentatie aanpassen  </a:t>
            </a:r>
            <a:fld id="{383BBF0A-61A1-4AA3-92B6-A9EA986E1AFC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40E7F-E52A-43B3-B831-673DCC9DD294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2132856"/>
            <a:ext cx="7859216" cy="399330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ED61E-A550-42CA-BB34-BA1EDD75AD48}" type="datetime1">
              <a:rPr lang="nl-NL"/>
              <a:pPr>
                <a:defRPr/>
              </a:pPr>
              <a:t>19-11-2014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Titel presentatie aanpassen  </a:t>
            </a:r>
            <a:fld id="{A2265271-8D74-4824-AAF2-880D0A98266D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F39FC-FA1F-4F1F-8B35-1ACDB6E634A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7" y="4406900"/>
            <a:ext cx="7451105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43607" y="2906713"/>
            <a:ext cx="7451105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75C75-2838-4172-9148-B1640BC8F011}" type="datetime1">
              <a:rPr lang="nl-NL"/>
              <a:pPr>
                <a:defRPr/>
              </a:pPr>
              <a:t>19-11-2014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Titel presentatie aanpassen  </a:t>
            </a:r>
            <a:fld id="{9025924C-B497-4CD5-B0B5-C7F7F7E20809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501AA-7D00-4160-9C55-22D0249B58E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971600" y="2060848"/>
            <a:ext cx="3524200" cy="406531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2060848"/>
            <a:ext cx="4038600" cy="406531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37FA7-61D4-42D5-AAAE-6D703691554A}" type="datetime1">
              <a:rPr lang="nl-NL"/>
              <a:pPr>
                <a:defRPr/>
              </a:pPr>
              <a:t>19-11-2014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Titel presentatie aanpassen  </a:t>
            </a:r>
            <a:fld id="{B7621FD2-5672-47ED-9FFF-D656148AB6E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B233A-A6AD-4540-8C37-ECB157699C98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699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99592" y="2348880"/>
            <a:ext cx="3597796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99592" y="3284983"/>
            <a:ext cx="3597796" cy="284117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4008" y="234888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3284983"/>
            <a:ext cx="4041775" cy="284117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E1A9A-549A-4466-A982-DC32B0855D2F}" type="datetime1">
              <a:rPr lang="nl-NL"/>
              <a:pPr>
                <a:defRPr/>
              </a:pPr>
              <a:t>19-11-2014</a:t>
            </a:fld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Titel presentatie aanpassen  </a:t>
            </a:r>
            <a:fld id="{8A526CEF-832C-4355-B956-7AC63D5E156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88369-84B3-4527-AAAD-1964C897FFF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FADFC-3177-49CB-8D2F-1165723B6629}" type="datetime1">
              <a:rPr lang="nl-NL"/>
              <a:pPr>
                <a:defRPr/>
              </a:pPr>
              <a:t>19-11-2014</a:t>
            </a:fld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Titel presentatie aanpassen  </a:t>
            </a:r>
            <a:fld id="{A260D398-504E-4C57-9DC9-F376580DB5E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B654D7-F8F2-4CD1-8462-992DDF8CBC0B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C35D0-EC26-478C-A786-1F6B0CB9A098}" type="datetime1">
              <a:rPr lang="nl-NL"/>
              <a:pPr>
                <a:defRPr/>
              </a:pPr>
              <a:t>19-11-2014</a:t>
            </a:fld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Titel presentatie aanpassen  </a:t>
            </a:r>
            <a:fld id="{26A0C938-0EB1-4B33-9C72-2FBDA4CDAF4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23170-E4C5-41CB-8F19-F2DFADEBCF7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2565921" cy="504056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56937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971600" y="2204864"/>
            <a:ext cx="2493913" cy="39212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EA54B-F6F2-48CA-B284-1F4DE78E4880}" type="datetime1">
              <a:rPr lang="nl-NL"/>
              <a:pPr>
                <a:defRPr/>
              </a:pPr>
              <a:t>19-11-2014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Titel presentatie aanpassen  </a:t>
            </a:r>
            <a:fld id="{67116CEA-AC78-4181-9F4C-99DE45DF036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5FED9-FD5F-4AE3-994A-FF6A8EC50CA4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4800600"/>
            <a:ext cx="5298976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979712" y="1412775"/>
            <a:ext cx="5298976" cy="3314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979712" y="5367338"/>
            <a:ext cx="5298976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6802F-2EF8-4EF3-B660-AE74C27806A9}" type="datetime1">
              <a:rPr lang="nl-NL"/>
              <a:pPr>
                <a:defRPr/>
              </a:pPr>
              <a:t>19-11-2014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Titel presentatie aanpassen  </a:t>
            </a:r>
            <a:fld id="{1D1E70AD-B2D2-4F02-A0D7-A583E37430DE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C0C1C-7415-4C40-A6F4-4D77BAC9F3BD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37313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 baseline="0">
                <a:solidFill>
                  <a:schemeClr val="bg1"/>
                </a:solidFill>
                <a:ea typeface="ＭＳ Ｐゴシック" pitchFamily="112" charset="-128"/>
              </a:defRPr>
            </a:lvl1pPr>
          </a:lstStyle>
          <a:p>
            <a:pPr>
              <a:defRPr/>
            </a:pPr>
            <a:fld id="{E3F5ABFF-4B1B-47D4-9402-931ACBA67C27}" type="datetime1">
              <a:rPr lang="nl-NL"/>
              <a:pPr>
                <a:defRPr/>
              </a:pPr>
              <a:t>19-11-2014</a:t>
            </a:fld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52600" y="64373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 baseline="0">
                <a:solidFill>
                  <a:schemeClr val="bg1"/>
                </a:solidFill>
                <a:ea typeface="ＭＳ Ｐゴシック" pitchFamily="112" charset="-128"/>
              </a:defRPr>
            </a:lvl1pPr>
          </a:lstStyle>
          <a:p>
            <a:pPr>
              <a:defRPr/>
            </a:pPr>
            <a:r>
              <a:rPr lang="nl-NL"/>
              <a:t>Titel presentatie aanpassen  </a:t>
            </a:r>
            <a:fld id="{CBA04EB5-21BF-4B94-8AB3-D1EBCC2004D7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638800" y="64373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81BE850-E330-4C41-B7DB-BC3B6D2F85E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1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1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1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j.d.van.wieren@pl.hanze.n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j.d.van.wieren@pl.hanze.n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alphaModFix amt="85000"/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Grp="1" noChangeArrowheads="1"/>
          </p:cNvSpPr>
          <p:nvPr>
            <p:ph type="ctrTitle"/>
          </p:nvPr>
        </p:nvSpPr>
        <p:spPr bwMode="auto">
          <a:xfrm>
            <a:off x="827584" y="6237312"/>
            <a:ext cx="7897813" cy="6206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nl-NL" sz="2400" b="1" dirty="0" smtClean="0">
                <a:solidFill>
                  <a:schemeClr val="bg1"/>
                </a:solidFill>
              </a:rPr>
              <a:t> </a:t>
            </a:r>
            <a:br>
              <a:rPr lang="nl-NL" sz="2400" b="1" dirty="0" smtClean="0">
                <a:solidFill>
                  <a:schemeClr val="bg1"/>
                </a:solidFill>
              </a:rPr>
            </a:br>
            <a:endParaRPr lang="nl-NL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Ondertitel 1"/>
          <p:cNvSpPr>
            <a:spLocks noGrp="1"/>
          </p:cNvSpPr>
          <p:nvPr>
            <p:ph type="subTitle" idx="1"/>
          </p:nvPr>
        </p:nvSpPr>
        <p:spPr>
          <a:xfrm>
            <a:off x="1187624" y="1772816"/>
            <a:ext cx="8352928" cy="1752600"/>
          </a:xfrm>
        </p:spPr>
        <p:txBody>
          <a:bodyPr/>
          <a:lstStyle/>
          <a:p>
            <a:r>
              <a:rPr lang="en-US" sz="4400" b="1" i="1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Welcome  </a:t>
            </a:r>
            <a:endParaRPr lang="en-US" sz="4400" b="1" i="1" dirty="0">
              <a:ln w="1143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b="1" i="1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Groningen CCNURCA</a:t>
            </a:r>
            <a:endParaRPr lang="nl-NL" sz="4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algn="l">
              <a:buFont typeface="Wingdings" pitchFamily="2" charset="2"/>
              <a:buChar char="v"/>
            </a:pPr>
            <a:endParaRPr lang="nl-NL" sz="3600" b="1" dirty="0">
              <a:solidFill>
                <a:srgbClr val="F27F00"/>
              </a:solidFill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112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112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112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112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112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112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112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Assignment	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Describe 3 learning outcomes of the internship of nursing students </a:t>
            </a:r>
            <a:r>
              <a:rPr lang="en-GB" dirty="0" smtClean="0"/>
              <a:t>in </a:t>
            </a:r>
            <a:r>
              <a:rPr lang="en-GB" dirty="0" smtClean="0"/>
              <a:t>the final year at your University</a:t>
            </a:r>
          </a:p>
          <a:p>
            <a:r>
              <a:rPr lang="en-GB" dirty="0" smtClean="0"/>
              <a:t>Select the test for the internship and why?</a:t>
            </a:r>
          </a:p>
          <a:p>
            <a:r>
              <a:rPr lang="en-GB" dirty="0" smtClean="0"/>
              <a:t>Send me a email with answers: </a:t>
            </a:r>
            <a:r>
              <a:rPr lang="en-GB" dirty="0" smtClean="0">
                <a:hlinkClick r:id="rId2"/>
              </a:rPr>
              <a:t>j.d.van.wieren@pl.hanze.nl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5590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 err="1" smtClean="0"/>
              <a:t>Phase</a:t>
            </a:r>
            <a:r>
              <a:rPr lang="nl-NL" sz="3600" dirty="0" smtClean="0"/>
              <a:t> 2 – </a:t>
            </a:r>
            <a:r>
              <a:rPr lang="nl-NL" sz="3600" dirty="0" err="1" smtClean="0"/>
              <a:t>Constructing</a:t>
            </a:r>
            <a:r>
              <a:rPr lang="nl-NL" sz="3600" dirty="0" smtClean="0"/>
              <a:t> </a:t>
            </a:r>
            <a:r>
              <a:rPr lang="nl-NL" sz="3600" dirty="0" err="1" smtClean="0"/>
              <a:t>an</a:t>
            </a:r>
            <a:r>
              <a:rPr lang="nl-NL" sz="3600" dirty="0" smtClean="0"/>
              <a:t> </a:t>
            </a:r>
            <a:r>
              <a:rPr lang="nl-NL" sz="3600" dirty="0" err="1" smtClean="0"/>
              <a:t>assesment</a:t>
            </a:r>
            <a:r>
              <a:rPr lang="nl-NL" sz="3600" dirty="0" smtClean="0"/>
              <a:t> matrix</a:t>
            </a:r>
            <a:endParaRPr lang="nl-NL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Create</a:t>
            </a:r>
            <a:r>
              <a:rPr lang="nl-NL" dirty="0" smtClean="0"/>
              <a:t> </a:t>
            </a:r>
            <a:r>
              <a:rPr lang="nl-NL" dirty="0" err="1" smtClean="0"/>
              <a:t>an</a:t>
            </a:r>
            <a:r>
              <a:rPr lang="nl-NL" dirty="0" smtClean="0"/>
              <a:t> assessment matrix (</a:t>
            </a:r>
            <a:r>
              <a:rPr lang="nl-NL" dirty="0" err="1" smtClean="0"/>
              <a:t>wb</a:t>
            </a:r>
            <a:r>
              <a:rPr lang="nl-NL" dirty="0"/>
              <a:t> </a:t>
            </a:r>
            <a:r>
              <a:rPr lang="nl-NL" dirty="0" smtClean="0"/>
              <a:t>p.17)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5ED61E-A550-42CA-BB34-BA1EDD75AD48}" type="datetime1">
              <a:rPr lang="nl-NL" smtClean="0"/>
              <a:pPr>
                <a:defRPr/>
              </a:pPr>
              <a:t>19-11-2014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AF39FC-FA1F-4F1F-8B35-1ACDB6E634AF}" type="slidenum">
              <a:rPr lang="nl-NL" smtClean="0"/>
              <a:pPr>
                <a:defRPr/>
              </a:pPr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1004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 err="1" smtClean="0"/>
              <a:t>Phase</a:t>
            </a:r>
            <a:r>
              <a:rPr lang="nl-NL" sz="3600" dirty="0"/>
              <a:t> </a:t>
            </a:r>
            <a:r>
              <a:rPr lang="nl-NL" sz="3600" dirty="0" smtClean="0"/>
              <a:t>3 – Test </a:t>
            </a:r>
            <a:r>
              <a:rPr lang="nl-NL" sz="3600" dirty="0" err="1" smtClean="0"/>
              <a:t>construction</a:t>
            </a:r>
            <a:r>
              <a:rPr lang="nl-NL" sz="3600" dirty="0" smtClean="0"/>
              <a:t> </a:t>
            </a:r>
            <a:r>
              <a:rPr lang="nl-NL" sz="3600" dirty="0" err="1" smtClean="0"/>
              <a:t>ans</a:t>
            </a:r>
            <a:r>
              <a:rPr lang="nl-NL" sz="3600" dirty="0" smtClean="0"/>
              <a:t> Setting Standards</a:t>
            </a:r>
            <a:endParaRPr lang="nl-NL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Analyse the reliability, validity and transparency of test Internship (</a:t>
            </a:r>
            <a:r>
              <a:rPr lang="en-GB" dirty="0" err="1" smtClean="0"/>
              <a:t>wb</a:t>
            </a:r>
            <a:r>
              <a:rPr lang="en-GB" dirty="0" smtClean="0"/>
              <a:t> p.21)</a:t>
            </a:r>
          </a:p>
          <a:p>
            <a:r>
              <a:rPr lang="en-GB" dirty="0" smtClean="0"/>
              <a:t>Constructing a test Internship (use the appendix 8.6)</a:t>
            </a:r>
          </a:p>
          <a:p>
            <a:r>
              <a:rPr lang="en-GB" dirty="0" smtClean="0"/>
              <a:t>Send </a:t>
            </a:r>
            <a:r>
              <a:rPr lang="en-GB" dirty="0"/>
              <a:t>me a email with answers: </a:t>
            </a:r>
            <a:r>
              <a:rPr lang="en-GB" dirty="0">
                <a:hlinkClick r:id="rId2"/>
              </a:rPr>
              <a:t>j.d.van.wieren@pl.hanze.nl</a:t>
            </a:r>
            <a:endParaRPr lang="en-GB" dirty="0"/>
          </a:p>
          <a:p>
            <a:endParaRPr lang="nl-NL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5ED61E-A550-42CA-BB34-BA1EDD75AD48}" type="datetime1">
              <a:rPr lang="nl-NL" smtClean="0"/>
              <a:pPr>
                <a:defRPr/>
              </a:pPr>
              <a:t>19-11-2014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AF39FC-FA1F-4F1F-8B35-1ACDB6E634AF}" type="slidenum">
              <a:rPr lang="nl-NL" smtClean="0"/>
              <a:pPr>
                <a:defRPr/>
              </a:pPr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084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Assignment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Write down in 1 minute what you will take home from this afternoon.</a:t>
            </a:r>
            <a:endParaRPr lang="en-GB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5ED61E-A550-42CA-BB34-BA1EDD75AD48}" type="datetime1">
              <a:rPr lang="nl-NL" smtClean="0"/>
              <a:pPr>
                <a:defRPr/>
              </a:pPr>
              <a:t>19-11-2014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AF39FC-FA1F-4F1F-8B35-1ACDB6E634AF}" type="slidenum">
              <a:rPr lang="nl-NL" smtClean="0"/>
              <a:pPr>
                <a:defRPr/>
              </a:pPr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2420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63401" y="404813"/>
            <a:ext cx="8893175" cy="1012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  <a:latin typeface="+mn-lt"/>
              </a:rPr>
              <a:t>Test Cycle</a:t>
            </a:r>
            <a:r>
              <a:rPr lang="nl-NL" sz="3200" b="1" dirty="0" smtClean="0">
                <a:solidFill>
                  <a:schemeClr val="bg1"/>
                </a:solidFill>
                <a:latin typeface="Calibri" pitchFamily="34" charset="0"/>
              </a:rPr>
              <a:t/>
            </a:r>
            <a:br>
              <a:rPr lang="nl-NL" sz="3200" b="1" dirty="0" smtClean="0">
                <a:solidFill>
                  <a:schemeClr val="bg1"/>
                </a:solidFill>
                <a:latin typeface="Calibri" pitchFamily="34" charset="0"/>
              </a:rPr>
            </a:br>
            <a:endParaRPr lang="nl-NL" sz="3200" b="1" dirty="0" smtClean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3608" y="1844824"/>
            <a:ext cx="8100392" cy="42814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Char char="•"/>
            </a:pPr>
            <a:endParaRPr lang="nl-NL" sz="2400" dirty="0" smtClean="0">
              <a:latin typeface="Calibri" pitchFamily="34" charset="0"/>
              <a:sym typeface="Wingdings" pitchFamily="2" charset="2"/>
            </a:endParaRPr>
          </a:p>
          <a:p>
            <a:pPr>
              <a:buNone/>
            </a:pPr>
            <a:endParaRPr lang="nl-NL" sz="2600" dirty="0" smtClean="0">
              <a:latin typeface="Calibri" pitchFamily="34" charset="0"/>
            </a:endParaRPr>
          </a:p>
          <a:p>
            <a:pPr>
              <a:buFontTx/>
              <a:buNone/>
            </a:pPr>
            <a:endParaRPr lang="nl-NL" sz="2800" dirty="0" smtClean="0"/>
          </a:p>
        </p:txBody>
      </p:sp>
      <p:graphicFrame>
        <p:nvGraphicFramePr>
          <p:cNvPr id="5" name="Diagram 4"/>
          <p:cNvGraphicFramePr/>
          <p:nvPr/>
        </p:nvGraphicFramePr>
        <p:xfrm>
          <a:off x="2000250" y="1358411"/>
          <a:ext cx="6172150" cy="5166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4915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Phase</a:t>
            </a:r>
            <a:r>
              <a:rPr lang="nl-NL" dirty="0" smtClean="0"/>
              <a:t> 4 – Test </a:t>
            </a:r>
            <a:r>
              <a:rPr lang="nl-NL" dirty="0" err="1" smtClean="0"/>
              <a:t>Adminstration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Student’s</a:t>
            </a:r>
            <a:r>
              <a:rPr lang="nl-NL" dirty="0" smtClean="0"/>
              <a:t> </a:t>
            </a:r>
            <a:r>
              <a:rPr lang="nl-NL" dirty="0" err="1" smtClean="0"/>
              <a:t>identification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5ED61E-A550-42CA-BB34-BA1EDD75AD48}" type="datetime1">
              <a:rPr lang="nl-NL" smtClean="0"/>
              <a:pPr>
                <a:defRPr/>
              </a:pPr>
              <a:t>19-11-2014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AF39FC-FA1F-4F1F-8B35-1ACDB6E634AF}" type="slidenum">
              <a:rPr lang="nl-NL" smtClean="0"/>
              <a:pPr>
                <a:defRPr/>
              </a:pPr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8620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 err="1" smtClean="0"/>
              <a:t>Phase</a:t>
            </a:r>
            <a:r>
              <a:rPr lang="nl-NL" sz="3600" dirty="0" smtClean="0"/>
              <a:t> 5 – Assessment, Processing </a:t>
            </a:r>
            <a:r>
              <a:rPr lang="nl-NL" sz="3600" dirty="0" err="1" smtClean="0"/>
              <a:t>and</a:t>
            </a:r>
            <a:r>
              <a:rPr lang="nl-NL" sz="3600" dirty="0" smtClean="0"/>
              <a:t> Analyses</a:t>
            </a:r>
            <a:endParaRPr lang="nl-NL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Calculating grades</a:t>
            </a:r>
          </a:p>
          <a:p>
            <a:r>
              <a:rPr lang="en-GB" dirty="0" smtClean="0"/>
              <a:t>Psychometric analysis</a:t>
            </a:r>
          </a:p>
          <a:p>
            <a:r>
              <a:rPr lang="en-GB" dirty="0" smtClean="0"/>
              <a:t>Detecting plagiarism</a:t>
            </a:r>
          </a:p>
          <a:p>
            <a:r>
              <a:rPr lang="en-GB" dirty="0" smtClean="0"/>
              <a:t>Inter-</a:t>
            </a:r>
            <a:r>
              <a:rPr lang="en-GB" dirty="0" err="1" smtClean="0"/>
              <a:t>rater</a:t>
            </a:r>
            <a:r>
              <a:rPr lang="en-GB" dirty="0" smtClean="0"/>
              <a:t> reliability</a:t>
            </a:r>
          </a:p>
          <a:p>
            <a:r>
              <a:rPr lang="en-GB" dirty="0" smtClean="0"/>
              <a:t>Feedback on Assessment</a:t>
            </a:r>
          </a:p>
          <a:p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5ED61E-A550-42CA-BB34-BA1EDD75AD48}" type="datetime1">
              <a:rPr lang="nl-NL" smtClean="0"/>
              <a:pPr>
                <a:defRPr/>
              </a:pPr>
              <a:t>19-11-2014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AF39FC-FA1F-4F1F-8B35-1ACDB6E634AF}" type="slidenum">
              <a:rPr lang="nl-NL" smtClean="0"/>
              <a:pPr>
                <a:defRPr/>
              </a:pPr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4395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 err="1" smtClean="0"/>
              <a:t>Phase</a:t>
            </a:r>
            <a:r>
              <a:rPr lang="nl-NL" sz="3600" dirty="0" smtClean="0"/>
              <a:t> 6 – </a:t>
            </a:r>
            <a:r>
              <a:rPr lang="nl-NL" sz="3600" dirty="0" err="1" smtClean="0"/>
              <a:t>Recording</a:t>
            </a:r>
            <a:r>
              <a:rPr lang="nl-NL" sz="3600" dirty="0" smtClean="0"/>
              <a:t> </a:t>
            </a:r>
            <a:r>
              <a:rPr lang="nl-NL" sz="3600" dirty="0" err="1" smtClean="0"/>
              <a:t>and</a:t>
            </a:r>
            <a:r>
              <a:rPr lang="nl-NL" sz="3600" dirty="0" smtClean="0"/>
              <a:t> </a:t>
            </a:r>
            <a:r>
              <a:rPr lang="nl-NL" sz="3600" dirty="0"/>
              <a:t>C</a:t>
            </a:r>
            <a:r>
              <a:rPr lang="nl-NL" sz="3600" dirty="0" smtClean="0"/>
              <a:t>ommunication </a:t>
            </a:r>
            <a:r>
              <a:rPr lang="nl-NL" sz="3600" dirty="0" err="1" smtClean="0"/>
              <a:t>Results</a:t>
            </a:r>
            <a:endParaRPr lang="nl-NL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Records the test results</a:t>
            </a:r>
          </a:p>
          <a:p>
            <a:r>
              <a:rPr lang="en-GB" dirty="0" smtClean="0"/>
              <a:t>The Exam Board formally determines the test results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5ED61E-A550-42CA-BB34-BA1EDD75AD48}" type="datetime1">
              <a:rPr lang="nl-NL" smtClean="0"/>
              <a:pPr>
                <a:defRPr/>
              </a:pPr>
              <a:t>19-11-2014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AF39FC-FA1F-4F1F-8B35-1ACDB6E634AF}" type="slidenum">
              <a:rPr lang="nl-NL" smtClean="0"/>
              <a:pPr>
                <a:defRPr/>
              </a:pPr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52248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 err="1" smtClean="0"/>
              <a:t>Phase</a:t>
            </a:r>
            <a:r>
              <a:rPr lang="nl-NL" sz="3600" dirty="0" smtClean="0"/>
              <a:t> 7 – Evaluation </a:t>
            </a:r>
            <a:r>
              <a:rPr lang="nl-NL" sz="3600" dirty="0" err="1" smtClean="0"/>
              <a:t>and</a:t>
            </a:r>
            <a:r>
              <a:rPr lang="nl-NL" sz="3600" dirty="0" smtClean="0"/>
              <a:t> </a:t>
            </a:r>
            <a:r>
              <a:rPr lang="nl-NL" sz="3600" smtClean="0"/>
              <a:t>improvements</a:t>
            </a:r>
            <a:endParaRPr lang="nl-NL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Purpose: the quality and coherence of a set of tests (all tests of a block)</a:t>
            </a:r>
          </a:p>
          <a:p>
            <a:r>
              <a:rPr lang="en-GB" dirty="0" smtClean="0"/>
              <a:t>Analyses of the individual tests</a:t>
            </a:r>
          </a:p>
          <a:p>
            <a:r>
              <a:rPr lang="en-GB" dirty="0" smtClean="0"/>
              <a:t>Improvements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5ED61E-A550-42CA-BB34-BA1EDD75AD48}" type="datetime1">
              <a:rPr lang="nl-NL" smtClean="0"/>
              <a:pPr>
                <a:defRPr/>
              </a:pPr>
              <a:t>19-11-2014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AF39FC-FA1F-4F1F-8B35-1ACDB6E634AF}" type="slidenum">
              <a:rPr lang="nl-NL" smtClean="0"/>
              <a:pPr>
                <a:defRPr/>
              </a:pPr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54636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5ED61E-A550-42CA-BB34-BA1EDD75AD48}" type="datetime1">
              <a:rPr lang="nl-NL" smtClean="0"/>
              <a:pPr>
                <a:defRPr/>
              </a:pPr>
              <a:t>19-11-2014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AF39FC-FA1F-4F1F-8B35-1ACDB6E634AF}" type="slidenum">
              <a:rPr lang="nl-NL" smtClean="0"/>
              <a:pPr>
                <a:defRPr/>
              </a:pPr>
              <a:t>19</a:t>
            </a:fld>
            <a:endParaRPr lang="nl-NL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686816"/>
            <a:ext cx="5129497" cy="4439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4552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63401" y="404813"/>
            <a:ext cx="8893175" cy="1012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  <a:latin typeface="+mn-lt"/>
              </a:rPr>
              <a:t>Test Cycle</a:t>
            </a:r>
            <a:r>
              <a:rPr lang="nl-NL" sz="3200" b="1" dirty="0" smtClean="0">
                <a:solidFill>
                  <a:schemeClr val="bg1"/>
                </a:solidFill>
                <a:latin typeface="Calibri" pitchFamily="34" charset="0"/>
              </a:rPr>
              <a:t/>
            </a:r>
            <a:br>
              <a:rPr lang="nl-NL" sz="3200" b="1" dirty="0" smtClean="0">
                <a:solidFill>
                  <a:schemeClr val="bg1"/>
                </a:solidFill>
                <a:latin typeface="Calibri" pitchFamily="34" charset="0"/>
              </a:rPr>
            </a:br>
            <a:endParaRPr lang="nl-NL" sz="3200" b="1" dirty="0" smtClean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3608" y="1844824"/>
            <a:ext cx="8100392" cy="42814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Char char="•"/>
            </a:pPr>
            <a:endParaRPr lang="nl-NL" sz="2400" dirty="0" smtClean="0">
              <a:latin typeface="Calibri" pitchFamily="34" charset="0"/>
              <a:sym typeface="Wingdings" pitchFamily="2" charset="2"/>
            </a:endParaRPr>
          </a:p>
          <a:p>
            <a:pPr>
              <a:buNone/>
            </a:pPr>
            <a:endParaRPr lang="nl-NL" sz="2600" dirty="0" smtClean="0">
              <a:latin typeface="Calibri" pitchFamily="34" charset="0"/>
            </a:endParaRPr>
          </a:p>
          <a:p>
            <a:pPr>
              <a:buFontTx/>
              <a:buNone/>
            </a:pPr>
            <a:endParaRPr lang="nl-NL" sz="2800" dirty="0" smtClean="0"/>
          </a:p>
        </p:txBody>
      </p:sp>
      <p:graphicFrame>
        <p:nvGraphicFramePr>
          <p:cNvPr id="5" name="Diagram 4"/>
          <p:cNvGraphicFramePr/>
          <p:nvPr/>
        </p:nvGraphicFramePr>
        <p:xfrm>
          <a:off x="2000250" y="1358411"/>
          <a:ext cx="6172150" cy="5166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3849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Assignment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Write down in 1 minute what you will take home after these two days.</a:t>
            </a:r>
            <a:endParaRPr lang="en-GB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5ED61E-A550-42CA-BB34-BA1EDD75AD48}" type="datetime1">
              <a:rPr lang="nl-NL" smtClean="0"/>
              <a:pPr>
                <a:defRPr/>
              </a:pPr>
              <a:t>19-11-2014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AF39FC-FA1F-4F1F-8B35-1ACDB6E634AF}" type="slidenum">
              <a:rPr lang="nl-NL" smtClean="0"/>
              <a:pPr>
                <a:defRPr/>
              </a:pPr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52469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Outcomes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After today:</a:t>
            </a:r>
          </a:p>
          <a:p>
            <a:r>
              <a:rPr lang="en-GB" dirty="0" smtClean="0"/>
              <a:t>You can explain how the test cycle is applied to the internship in the final year at your University</a:t>
            </a:r>
          </a:p>
          <a:p>
            <a:r>
              <a:rPr lang="en-GB" dirty="0" smtClean="0"/>
              <a:t>You make suggestions for improvement of the assessment of the Internship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5150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 bwMode="auto">
          <a:solidFill>
            <a:schemeClr val="accent1">
              <a:alpha val="0"/>
            </a:schemeClr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 smtClean="0"/>
              <a:t>Practise</a:t>
            </a:r>
            <a:br>
              <a:rPr lang="en-GB" dirty="0" smtClean="0"/>
            </a:br>
            <a:r>
              <a:rPr lang="en-GB" dirty="0" smtClean="0"/>
              <a:t>Learning in practise</a:t>
            </a:r>
            <a:br>
              <a:rPr lang="en-GB" dirty="0" smtClean="0"/>
            </a:br>
            <a:r>
              <a:rPr lang="en-GB" dirty="0" smtClean="0"/>
              <a:t>Internship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 bwMode="auto">
          <a:solidFill>
            <a:schemeClr val="accent1">
              <a:alpha val="0"/>
            </a:schemeClr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nl-NL" sz="2000" dirty="0" smtClean="0"/>
          </a:p>
          <a:p>
            <a:pPr eaLnBrk="1" hangingPunct="1"/>
            <a:endParaRPr lang="nl-NL" sz="2000" dirty="0"/>
          </a:p>
          <a:p>
            <a:pPr eaLnBrk="1" hangingPunct="1"/>
            <a:endParaRPr lang="nl-NL" sz="2000" dirty="0" smtClean="0"/>
          </a:p>
          <a:p>
            <a:pPr eaLnBrk="1" hangingPunct="1"/>
            <a:endParaRPr lang="nl-NL" sz="2000" dirty="0" smtClean="0"/>
          </a:p>
        </p:txBody>
      </p:sp>
    </p:spTree>
    <p:extLst>
      <p:ext uri="{BB962C8B-B14F-4D97-AF65-F5344CB8AC3E}">
        <p14:creationId xmlns:p14="http://schemas.microsoft.com/office/powerpoint/2010/main" val="37647423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Definition: the time a student is learning in a practical situation (a health care institutions) under supervision.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In this presentation: Internship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877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Outcomes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After today:</a:t>
            </a:r>
          </a:p>
          <a:p>
            <a:r>
              <a:rPr lang="en-GB" dirty="0" smtClean="0"/>
              <a:t>You can explain how phases 1-3 of the  test cycle is applied to the internship in the final year at your University</a:t>
            </a:r>
          </a:p>
          <a:p>
            <a:r>
              <a:rPr lang="en-GB" dirty="0" smtClean="0"/>
              <a:t>You make suggestions for improvement of the assessment of the Internship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553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Assignment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Describe in five words the ‘internship’ in:</a:t>
            </a:r>
            <a:endParaRPr lang="en-GB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098" y="2658988"/>
            <a:ext cx="2372201" cy="168108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265388"/>
            <a:ext cx="1915993" cy="270892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814669"/>
            <a:ext cx="2282190" cy="141351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653136"/>
            <a:ext cx="1944216" cy="208734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61269"/>
            <a:ext cx="2238249" cy="1676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639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Assignment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Describe the internship for nursing students at your University at this moment</a:t>
            </a:r>
          </a:p>
          <a:p>
            <a:r>
              <a:rPr lang="en-GB" dirty="0" smtClean="0"/>
              <a:t>Describe the internship for nursing students in 2025 at your University!</a:t>
            </a:r>
          </a:p>
          <a:p>
            <a:endParaRPr lang="en-GB" dirty="0"/>
          </a:p>
          <a:p>
            <a:r>
              <a:rPr lang="en-GB" dirty="0" smtClean="0"/>
              <a:t>Send email to: </a:t>
            </a:r>
            <a:r>
              <a:rPr lang="en-GB" sz="2800" dirty="0" smtClean="0"/>
              <a:t>j.d.van.wieren@pl.hanze.nl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739592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Assignment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Which competence do you assess in the internship of the final year at your University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5ED61E-A550-42CA-BB34-BA1EDD75AD48}" type="datetime1">
              <a:rPr lang="nl-NL" smtClean="0"/>
              <a:pPr>
                <a:defRPr/>
              </a:pPr>
              <a:t>19-11-2014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Titel presentatie aanpassen  </a:t>
            </a:r>
            <a:fld id="{A2265271-8D74-4824-AAF2-880D0A98266D}" type="slidenum">
              <a:rPr lang="nl-NL" smtClean="0"/>
              <a:pPr>
                <a:defRPr/>
              </a:pPr>
              <a:t>8</a:t>
            </a:fld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AF39FC-FA1F-4F1F-8B35-1ACDB6E634AF}" type="slidenum">
              <a:rPr lang="nl-NL" smtClean="0"/>
              <a:pPr>
                <a:defRPr/>
              </a:pPr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2595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Phase</a:t>
            </a:r>
            <a:r>
              <a:rPr lang="nl-NL" dirty="0" smtClean="0"/>
              <a:t> 1 - Test Design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Learning Outcomes (workbook p.8)</a:t>
            </a:r>
          </a:p>
          <a:p>
            <a:r>
              <a:rPr lang="en-GB" dirty="0" err="1" smtClean="0"/>
              <a:t>Taxonomie</a:t>
            </a:r>
            <a:r>
              <a:rPr lang="en-GB" dirty="0" smtClean="0"/>
              <a:t> Bloom (</a:t>
            </a:r>
            <a:r>
              <a:rPr lang="en-GB" dirty="0" err="1" smtClean="0"/>
              <a:t>wb</a:t>
            </a:r>
            <a:r>
              <a:rPr lang="en-GB" dirty="0" smtClean="0"/>
              <a:t> p.41)</a:t>
            </a:r>
          </a:p>
          <a:p>
            <a:r>
              <a:rPr lang="en-GB" dirty="0" smtClean="0"/>
              <a:t>Types of Test (</a:t>
            </a:r>
            <a:r>
              <a:rPr lang="en-GB" dirty="0" err="1" smtClean="0"/>
              <a:t>wb</a:t>
            </a:r>
            <a:r>
              <a:rPr lang="en-GB" dirty="0" smtClean="0"/>
              <a:t> p.11)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5ED61E-A550-42CA-BB34-BA1EDD75AD48}" type="datetime1">
              <a:rPr lang="nl-NL" smtClean="0"/>
              <a:pPr>
                <a:defRPr/>
              </a:pPr>
              <a:t>19-11-2014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AF39FC-FA1F-4F1F-8B35-1ACDB6E634AF}" type="slidenum">
              <a:rPr lang="nl-NL" smtClean="0"/>
              <a:pPr>
                <a:defRPr/>
              </a:pPr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6462950"/>
      </p:ext>
    </p:extLst>
  </p:cSld>
  <p:clrMapOvr>
    <a:masterClrMapping/>
  </p:clrMapOvr>
</p:sld>
</file>

<file path=ppt/theme/theme1.xml><?xml version="1.0" encoding="utf-8"?>
<a:theme xmlns:a="http://schemas.openxmlformats.org/drawingml/2006/main" name="Lege presentatie">
  <a:themeElements>
    <a:clrScheme name="Lege presentat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ge presentati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Lege presentat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80E87892469D4CA510D484D3BC84E2" ma:contentTypeVersion="0" ma:contentTypeDescription="Een nieuw document maken." ma:contentTypeScope="" ma:versionID="13609fdd9fea807f13cc2d23e7e2a42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978a156f712f99d6452530788f7ffe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BA40E1D8-05CA-41E5-8D29-6348D2FB6A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B11E7F6-645C-445D-9431-27162BAFF5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9C1946E-F00C-48E0-A903-7A9F4873014E}">
  <ds:schemaRefs>
    <ds:schemaRef ds:uri="http://schemas.microsoft.com/office/2006/metadata/properties"/>
    <ds:schemaRef ds:uri="http://purl.org/dc/dcmitype/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3397</TotalTime>
  <Words>700</Words>
  <Application>Microsoft Office PowerPoint</Application>
  <PresentationFormat>On-screen Show (4:3)</PresentationFormat>
  <Paragraphs>118</Paragraphs>
  <Slides>21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Lege presentatie</vt:lpstr>
      <vt:lpstr>  </vt:lpstr>
      <vt:lpstr>Test Cycle </vt:lpstr>
      <vt:lpstr>Practise Learning in practise Internship</vt:lpstr>
      <vt:lpstr>PowerPoint Presentation</vt:lpstr>
      <vt:lpstr>Learning Outcomes</vt:lpstr>
      <vt:lpstr>Assignment</vt:lpstr>
      <vt:lpstr>Assignment</vt:lpstr>
      <vt:lpstr>Assignment</vt:lpstr>
      <vt:lpstr>Phase 1 - Test Design</vt:lpstr>
      <vt:lpstr>Assignment </vt:lpstr>
      <vt:lpstr>Phase 2 – Constructing an assesment matrix</vt:lpstr>
      <vt:lpstr>Phase 3 – Test construction ans Setting Standards</vt:lpstr>
      <vt:lpstr>Assignment</vt:lpstr>
      <vt:lpstr>Test Cycle </vt:lpstr>
      <vt:lpstr>Phase 4 – Test Adminstration</vt:lpstr>
      <vt:lpstr>Phase 5 – Assessment, Processing and Analyses</vt:lpstr>
      <vt:lpstr>Phase 6 – Recording and Communication Results</vt:lpstr>
      <vt:lpstr>Phase 7 – Evaluation and improvements</vt:lpstr>
      <vt:lpstr>PowerPoint Presentation</vt:lpstr>
      <vt:lpstr>Assignment</vt:lpstr>
      <vt:lpstr>Learning Outcomes</vt:lpstr>
    </vt:vector>
  </TitlesOfParts>
  <Company>RCLM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presentatie Corporate NL</dc:title>
  <dc:creator>Ruben van der Made</dc:creator>
  <cp:lastModifiedBy>Wieren JD van, Johan</cp:lastModifiedBy>
  <cp:revision>291</cp:revision>
  <cp:lastPrinted>2013-06-13T07:37:35Z</cp:lastPrinted>
  <dcterms:created xsi:type="dcterms:W3CDTF">2008-01-28T12:56:33Z</dcterms:created>
  <dcterms:modified xsi:type="dcterms:W3CDTF">2014-11-19T08:47:45Z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Organisatieonderdeel">
    <vt:lpwstr>Corporate</vt:lpwstr>
  </property>
  <property fmtid="{D5CDD505-2E9C-101B-9397-08002B2CF9AE}" pid="4" name="ContentTypeId">
    <vt:lpwstr>0x0101004480E87892469D4CA510D484D3BC84E2</vt:lpwstr>
  </property>
</Properties>
</file>