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300" r:id="rId4"/>
    <p:sldId id="301" r:id="rId5"/>
    <p:sldId id="259" r:id="rId6"/>
    <p:sldId id="303" r:id="rId7"/>
    <p:sldId id="305" r:id="rId8"/>
    <p:sldId id="306" r:id="rId9"/>
    <p:sldId id="308" r:id="rId10"/>
    <p:sldId id="314" r:id="rId11"/>
    <p:sldId id="313" r:id="rId12"/>
    <p:sldId id="315" r:id="rId13"/>
    <p:sldId id="316" r:id="rId14"/>
    <p:sldId id="309" r:id="rId15"/>
    <p:sldId id="264" r:id="rId16"/>
    <p:sldId id="291" r:id="rId17"/>
    <p:sldId id="265" r:id="rId18"/>
    <p:sldId id="266" r:id="rId19"/>
    <p:sldId id="267" r:id="rId20"/>
    <p:sldId id="268" r:id="rId21"/>
    <p:sldId id="293" r:id="rId22"/>
    <p:sldId id="270" r:id="rId23"/>
    <p:sldId id="292"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F3D68-FCE8-465F-A59D-6D2DD417DD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36D0F72-0E70-441C-A0E6-8861F5651544}">
      <dgm:prSet phldrT="[Text]"/>
      <dgm:spPr/>
      <dgm:t>
        <a:bodyPr/>
        <a:lstStyle/>
        <a:p>
          <a:r>
            <a:rPr lang="en-US" dirty="0" smtClean="0"/>
            <a:t>*</a:t>
          </a:r>
          <a:endParaRPr lang="en-US" dirty="0"/>
        </a:p>
      </dgm:t>
    </dgm:pt>
    <dgm:pt modelId="{A9BACB25-CCCF-4BF3-AF90-267896742DCF}" type="parTrans" cxnId="{5C8ABF3B-EB2F-4BC0-84B5-46E17195E207}">
      <dgm:prSet/>
      <dgm:spPr/>
      <dgm:t>
        <a:bodyPr/>
        <a:lstStyle/>
        <a:p>
          <a:endParaRPr lang="en-US"/>
        </a:p>
      </dgm:t>
    </dgm:pt>
    <dgm:pt modelId="{017CF6AF-77F8-4CA7-BCA5-868A77F49C8C}" type="sibTrans" cxnId="{5C8ABF3B-EB2F-4BC0-84B5-46E17195E207}">
      <dgm:prSet/>
      <dgm:spPr/>
      <dgm:t>
        <a:bodyPr/>
        <a:lstStyle/>
        <a:p>
          <a:endParaRPr lang="en-US"/>
        </a:p>
      </dgm:t>
    </dgm:pt>
    <dgm:pt modelId="{849BBEDD-BA64-476B-A7B7-590B5CCE5006}">
      <dgm:prSet phldrT="[Text]"/>
      <dgm:spPr/>
      <dgm:t>
        <a:bodyPr/>
        <a:lstStyle/>
        <a:p>
          <a:r>
            <a:rPr lang="en-US" b="1" dirty="0" smtClean="0">
              <a:solidFill>
                <a:schemeClr val="accent2"/>
              </a:solidFill>
              <a:latin typeface="Times New Roman" pitchFamily="18" charset="0"/>
              <a:cs typeface="Times New Roman" pitchFamily="18" charset="0"/>
            </a:rPr>
            <a:t>19 full time study programs, bachelor</a:t>
          </a:r>
          <a:r>
            <a:rPr lang="en-US" b="1" dirty="0" smtClean="0">
              <a:solidFill>
                <a:srgbClr val="0070C0"/>
              </a:solidFill>
              <a:latin typeface="Times New Roman" pitchFamily="18" charset="0"/>
              <a:cs typeface="Times New Roman" pitchFamily="18" charset="0"/>
            </a:rPr>
            <a:t>, (15 part time study programs, bachelor)</a:t>
          </a:r>
          <a:endParaRPr lang="en-US" b="1" dirty="0"/>
        </a:p>
      </dgm:t>
    </dgm:pt>
    <dgm:pt modelId="{7A750E8C-1F7E-453B-805A-856CF3B30AC8}" type="parTrans" cxnId="{7742D40C-13BF-4B11-9431-82C9D4FB4B1C}">
      <dgm:prSet/>
      <dgm:spPr/>
      <dgm:t>
        <a:bodyPr/>
        <a:lstStyle/>
        <a:p>
          <a:endParaRPr lang="en-US"/>
        </a:p>
      </dgm:t>
    </dgm:pt>
    <dgm:pt modelId="{CFD74B54-BDF8-494B-958F-0E26BE691640}" type="sibTrans" cxnId="{7742D40C-13BF-4B11-9431-82C9D4FB4B1C}">
      <dgm:prSet/>
      <dgm:spPr/>
      <dgm:t>
        <a:bodyPr/>
        <a:lstStyle/>
        <a:p>
          <a:endParaRPr lang="en-US"/>
        </a:p>
      </dgm:t>
    </dgm:pt>
    <dgm:pt modelId="{70145DD1-ED32-45D9-A78C-A63522AD8386}">
      <dgm:prSet phldrT="[Text]"/>
      <dgm:spPr/>
      <dgm:t>
        <a:bodyPr/>
        <a:lstStyle/>
        <a:p>
          <a:r>
            <a:rPr lang="en-US" dirty="0" smtClean="0"/>
            <a:t>*</a:t>
          </a:r>
          <a:endParaRPr lang="en-US" dirty="0"/>
        </a:p>
      </dgm:t>
    </dgm:pt>
    <dgm:pt modelId="{0C575EE7-14A2-4023-970B-7971EF1CC916}" type="parTrans" cxnId="{4A41ACD2-429C-4DF0-9AA6-5CC1F2010CB4}">
      <dgm:prSet/>
      <dgm:spPr/>
      <dgm:t>
        <a:bodyPr/>
        <a:lstStyle/>
        <a:p>
          <a:endParaRPr lang="en-US"/>
        </a:p>
      </dgm:t>
    </dgm:pt>
    <dgm:pt modelId="{A87C6CC6-361F-40DD-BECB-0758AB8D2DCA}" type="sibTrans" cxnId="{4A41ACD2-429C-4DF0-9AA6-5CC1F2010CB4}">
      <dgm:prSet/>
      <dgm:spPr/>
      <dgm:t>
        <a:bodyPr/>
        <a:lstStyle/>
        <a:p>
          <a:endParaRPr lang="en-US"/>
        </a:p>
      </dgm:t>
    </dgm:pt>
    <dgm:pt modelId="{DB578030-1E38-4C2D-B69F-6217D9DBEDF5}">
      <dgm:prSet phldrT="[Text]"/>
      <dgm:spPr/>
      <dgm:t>
        <a:bodyPr/>
        <a:lstStyle/>
        <a:p>
          <a:r>
            <a:rPr lang="en-US" b="1" dirty="0" smtClean="0">
              <a:solidFill>
                <a:schemeClr val="accent2"/>
              </a:solidFill>
              <a:latin typeface="Times New Roman" pitchFamily="18" charset="0"/>
              <a:cs typeface="Times New Roman" pitchFamily="18" charset="0"/>
            </a:rPr>
            <a:t>12 full time study programs, professional master’s program</a:t>
          </a:r>
          <a:r>
            <a:rPr lang="en-US" b="1" dirty="0" smtClean="0">
              <a:solidFill>
                <a:srgbClr val="0070C0"/>
              </a:solidFill>
              <a:latin typeface="Times New Roman" pitchFamily="18" charset="0"/>
              <a:cs typeface="Times New Roman" pitchFamily="18" charset="0"/>
            </a:rPr>
            <a:t> (9 part time study programs, professional master)</a:t>
          </a:r>
          <a:endParaRPr lang="en-US" b="1" dirty="0"/>
        </a:p>
      </dgm:t>
    </dgm:pt>
    <dgm:pt modelId="{581E8560-7678-49AF-BE03-47AFDC337B79}" type="parTrans" cxnId="{E6D7B605-D78B-4D91-B952-E73101995C48}">
      <dgm:prSet/>
      <dgm:spPr/>
      <dgm:t>
        <a:bodyPr/>
        <a:lstStyle/>
        <a:p>
          <a:endParaRPr lang="en-US"/>
        </a:p>
      </dgm:t>
    </dgm:pt>
    <dgm:pt modelId="{09FC9388-3B09-40FC-8736-6DB0F99DEEA2}" type="sibTrans" cxnId="{E6D7B605-D78B-4D91-B952-E73101995C48}">
      <dgm:prSet/>
      <dgm:spPr/>
      <dgm:t>
        <a:bodyPr/>
        <a:lstStyle/>
        <a:p>
          <a:endParaRPr lang="en-US"/>
        </a:p>
      </dgm:t>
    </dgm:pt>
    <dgm:pt modelId="{6584E2E0-A1CC-4B45-8163-302D1BB44FD7}">
      <dgm:prSet phldrT="[Text]"/>
      <dgm:spPr/>
      <dgm:t>
        <a:bodyPr/>
        <a:lstStyle/>
        <a:p>
          <a:r>
            <a:rPr lang="en-US" dirty="0" smtClean="0"/>
            <a:t>*</a:t>
          </a:r>
          <a:endParaRPr lang="en-US" dirty="0"/>
        </a:p>
      </dgm:t>
    </dgm:pt>
    <dgm:pt modelId="{4DFDE830-90E1-43F8-8B29-1FE2744ADCE5}" type="parTrans" cxnId="{0505B494-EE32-47D9-B107-20533636AFF6}">
      <dgm:prSet/>
      <dgm:spPr/>
      <dgm:t>
        <a:bodyPr/>
        <a:lstStyle/>
        <a:p>
          <a:endParaRPr lang="en-US"/>
        </a:p>
      </dgm:t>
    </dgm:pt>
    <dgm:pt modelId="{20CF3972-96CE-4385-BF33-BA7B4AD2BA28}" type="sibTrans" cxnId="{0505B494-EE32-47D9-B107-20533636AFF6}">
      <dgm:prSet/>
      <dgm:spPr/>
      <dgm:t>
        <a:bodyPr/>
        <a:lstStyle/>
        <a:p>
          <a:endParaRPr lang="en-US"/>
        </a:p>
      </dgm:t>
    </dgm:pt>
    <dgm:pt modelId="{E0423B69-1EDA-4B2D-AD5F-144FDDFBA5CC}">
      <dgm:prSet phldrT="[Text]"/>
      <dgm:spPr/>
      <dgm:t>
        <a:bodyPr/>
        <a:lstStyle/>
        <a:p>
          <a:r>
            <a:rPr lang="en-US" b="1" dirty="0" smtClean="0">
              <a:solidFill>
                <a:schemeClr val="accent2"/>
              </a:solidFill>
              <a:latin typeface="Times New Roman" pitchFamily="18" charset="0"/>
              <a:cs typeface="Times New Roman" pitchFamily="18" charset="0"/>
            </a:rPr>
            <a:t>3 full time study programs, master of science and 3 others to be opened.</a:t>
          </a:r>
          <a:endParaRPr lang="en-US" b="1" dirty="0"/>
        </a:p>
      </dgm:t>
    </dgm:pt>
    <dgm:pt modelId="{2D2B9A07-D8F9-4A43-AE06-3FEE66AE644B}" type="parTrans" cxnId="{45052DDA-F415-4B1F-8805-9FF6D2B608FF}">
      <dgm:prSet/>
      <dgm:spPr/>
      <dgm:t>
        <a:bodyPr/>
        <a:lstStyle/>
        <a:p>
          <a:endParaRPr lang="en-US"/>
        </a:p>
      </dgm:t>
    </dgm:pt>
    <dgm:pt modelId="{454F3E7E-6421-4763-AF76-E99EF813FC92}" type="sibTrans" cxnId="{45052DDA-F415-4B1F-8805-9FF6D2B608FF}">
      <dgm:prSet/>
      <dgm:spPr/>
      <dgm:t>
        <a:bodyPr/>
        <a:lstStyle/>
        <a:p>
          <a:endParaRPr lang="en-US"/>
        </a:p>
      </dgm:t>
    </dgm:pt>
    <dgm:pt modelId="{CCAB72DF-B42F-4FDE-82DF-6EC908F98DFC}">
      <dgm:prSet phldrT="[Text]"/>
      <dgm:spPr/>
      <dgm:t>
        <a:bodyPr/>
        <a:lstStyle/>
        <a:p>
          <a:r>
            <a:rPr lang="en-US" dirty="0" smtClean="0"/>
            <a:t>*</a:t>
          </a:r>
          <a:endParaRPr lang="en-US" dirty="0"/>
        </a:p>
      </dgm:t>
    </dgm:pt>
    <dgm:pt modelId="{F901650E-E4D4-49D2-B833-A9F2CA8CDF2F}" type="parTrans" cxnId="{5E722B36-D769-4415-92BA-8E4BD46A9A1F}">
      <dgm:prSet/>
      <dgm:spPr/>
      <dgm:t>
        <a:bodyPr/>
        <a:lstStyle/>
        <a:p>
          <a:endParaRPr lang="en-US"/>
        </a:p>
      </dgm:t>
    </dgm:pt>
    <dgm:pt modelId="{B8B07783-1567-414D-A1AD-C127073606E3}" type="sibTrans" cxnId="{5E722B36-D769-4415-92BA-8E4BD46A9A1F}">
      <dgm:prSet/>
      <dgm:spPr/>
      <dgm:t>
        <a:bodyPr/>
        <a:lstStyle/>
        <a:p>
          <a:endParaRPr lang="en-US"/>
        </a:p>
      </dgm:t>
    </dgm:pt>
    <dgm:pt modelId="{E40D9ACE-B88E-4D1E-BA1A-6BACF1E0AEE8}">
      <dgm:prSet/>
      <dgm:spPr/>
      <dgm:t>
        <a:bodyPr/>
        <a:lstStyle/>
        <a:p>
          <a:r>
            <a:rPr lang="en-US" b="1" dirty="0" smtClean="0">
              <a:solidFill>
                <a:schemeClr val="accent2"/>
              </a:solidFill>
              <a:latin typeface="Times New Roman" pitchFamily="18" charset="0"/>
              <a:cs typeface="Times New Roman" pitchFamily="18" charset="0"/>
            </a:rPr>
            <a:t>1 doctorate study</a:t>
          </a:r>
          <a:r>
            <a:rPr lang="en-US" b="1" dirty="0" smtClean="0">
              <a:solidFill>
                <a:srgbClr val="0070C0"/>
              </a:solidFill>
              <a:latin typeface="Times New Roman" pitchFamily="18" charset="0"/>
              <a:cs typeface="Times New Roman" pitchFamily="18" charset="0"/>
            </a:rPr>
            <a:t> in </a:t>
          </a:r>
          <a:r>
            <a:rPr lang="en-US" b="1" dirty="0" err="1" smtClean="0">
              <a:solidFill>
                <a:srgbClr val="0070C0"/>
              </a:solidFill>
              <a:latin typeface="Times New Roman" pitchFamily="18" charset="0"/>
              <a:cs typeface="Times New Roman" pitchFamily="18" charset="0"/>
            </a:rPr>
            <a:t>Albanology</a:t>
          </a:r>
          <a:r>
            <a:rPr lang="en-US" b="1" dirty="0" smtClean="0">
              <a:solidFill>
                <a:srgbClr val="0070C0"/>
              </a:solidFill>
              <a:latin typeface="Times New Roman" pitchFamily="18" charset="0"/>
              <a:cs typeface="Times New Roman" pitchFamily="18" charset="0"/>
            </a:rPr>
            <a:t> with profiles in History, Geography, Linguistic and Literature </a:t>
          </a:r>
          <a:endParaRPr lang="en-US" b="1" dirty="0"/>
        </a:p>
      </dgm:t>
    </dgm:pt>
    <dgm:pt modelId="{9C8EEBE6-B6D3-44A7-BA47-32FECADAF567}" type="parTrans" cxnId="{9FF17E4B-D228-48CA-95F3-4E852F0935BF}">
      <dgm:prSet/>
      <dgm:spPr/>
      <dgm:t>
        <a:bodyPr/>
        <a:lstStyle/>
        <a:p>
          <a:endParaRPr lang="en-US"/>
        </a:p>
      </dgm:t>
    </dgm:pt>
    <dgm:pt modelId="{5BB9085F-7833-4E67-B597-A6FD987E39B4}" type="sibTrans" cxnId="{9FF17E4B-D228-48CA-95F3-4E852F0935BF}">
      <dgm:prSet/>
      <dgm:spPr/>
      <dgm:t>
        <a:bodyPr/>
        <a:lstStyle/>
        <a:p>
          <a:endParaRPr lang="en-US"/>
        </a:p>
      </dgm:t>
    </dgm:pt>
    <dgm:pt modelId="{646876EC-5DA7-45E2-8D35-68D89547B40B}" type="pres">
      <dgm:prSet presAssocID="{845F3D68-FCE8-465F-A59D-6D2DD417DDA7}" presName="linearFlow" presStyleCnt="0">
        <dgm:presLayoutVars>
          <dgm:dir/>
          <dgm:animLvl val="lvl"/>
          <dgm:resizeHandles val="exact"/>
        </dgm:presLayoutVars>
      </dgm:prSet>
      <dgm:spPr/>
      <dgm:t>
        <a:bodyPr/>
        <a:lstStyle/>
        <a:p>
          <a:endParaRPr lang="en-US"/>
        </a:p>
      </dgm:t>
    </dgm:pt>
    <dgm:pt modelId="{92F760F9-3D4C-4869-8E1D-37637E945FED}" type="pres">
      <dgm:prSet presAssocID="{736D0F72-0E70-441C-A0E6-8861F5651544}" presName="composite" presStyleCnt="0"/>
      <dgm:spPr/>
    </dgm:pt>
    <dgm:pt modelId="{E6B6E2C0-4BE3-44EA-B930-B08A019E69D9}" type="pres">
      <dgm:prSet presAssocID="{736D0F72-0E70-441C-A0E6-8861F5651544}" presName="parentText" presStyleLbl="alignNode1" presStyleIdx="0" presStyleCnt="4">
        <dgm:presLayoutVars>
          <dgm:chMax val="1"/>
          <dgm:bulletEnabled val="1"/>
        </dgm:presLayoutVars>
      </dgm:prSet>
      <dgm:spPr/>
      <dgm:t>
        <a:bodyPr/>
        <a:lstStyle/>
        <a:p>
          <a:endParaRPr lang="en-US"/>
        </a:p>
      </dgm:t>
    </dgm:pt>
    <dgm:pt modelId="{DE1E684F-025D-4D78-AA77-17928A0FAA33}" type="pres">
      <dgm:prSet presAssocID="{736D0F72-0E70-441C-A0E6-8861F5651544}" presName="descendantText" presStyleLbl="alignAcc1" presStyleIdx="0" presStyleCnt="4">
        <dgm:presLayoutVars>
          <dgm:bulletEnabled val="1"/>
        </dgm:presLayoutVars>
      </dgm:prSet>
      <dgm:spPr/>
      <dgm:t>
        <a:bodyPr/>
        <a:lstStyle/>
        <a:p>
          <a:endParaRPr lang="en-US"/>
        </a:p>
      </dgm:t>
    </dgm:pt>
    <dgm:pt modelId="{9B48B9BA-ADF9-42F8-8789-8AFF85ADDEC4}" type="pres">
      <dgm:prSet presAssocID="{017CF6AF-77F8-4CA7-BCA5-868A77F49C8C}" presName="sp" presStyleCnt="0"/>
      <dgm:spPr/>
    </dgm:pt>
    <dgm:pt modelId="{683D5DC2-79AB-401C-B621-836EB262984A}" type="pres">
      <dgm:prSet presAssocID="{70145DD1-ED32-45D9-A78C-A63522AD8386}" presName="composite" presStyleCnt="0"/>
      <dgm:spPr/>
    </dgm:pt>
    <dgm:pt modelId="{6DB4C99C-4DE7-4379-B7AF-8F741DC853D2}" type="pres">
      <dgm:prSet presAssocID="{70145DD1-ED32-45D9-A78C-A63522AD8386}" presName="parentText" presStyleLbl="alignNode1" presStyleIdx="1" presStyleCnt="4">
        <dgm:presLayoutVars>
          <dgm:chMax val="1"/>
          <dgm:bulletEnabled val="1"/>
        </dgm:presLayoutVars>
      </dgm:prSet>
      <dgm:spPr/>
      <dgm:t>
        <a:bodyPr/>
        <a:lstStyle/>
        <a:p>
          <a:endParaRPr lang="en-US"/>
        </a:p>
      </dgm:t>
    </dgm:pt>
    <dgm:pt modelId="{3825E722-D90F-4E62-9EEE-B683E7C5872A}" type="pres">
      <dgm:prSet presAssocID="{70145DD1-ED32-45D9-A78C-A63522AD8386}" presName="descendantText" presStyleLbl="alignAcc1" presStyleIdx="1" presStyleCnt="4">
        <dgm:presLayoutVars>
          <dgm:bulletEnabled val="1"/>
        </dgm:presLayoutVars>
      </dgm:prSet>
      <dgm:spPr/>
      <dgm:t>
        <a:bodyPr/>
        <a:lstStyle/>
        <a:p>
          <a:endParaRPr lang="en-US"/>
        </a:p>
      </dgm:t>
    </dgm:pt>
    <dgm:pt modelId="{F2D8A9CC-269C-442F-9F27-090EC417EED8}" type="pres">
      <dgm:prSet presAssocID="{A87C6CC6-361F-40DD-BECB-0758AB8D2DCA}" presName="sp" presStyleCnt="0"/>
      <dgm:spPr/>
    </dgm:pt>
    <dgm:pt modelId="{A01BBA40-9D07-4C3F-AF5F-15191CA4B894}" type="pres">
      <dgm:prSet presAssocID="{6584E2E0-A1CC-4B45-8163-302D1BB44FD7}" presName="composite" presStyleCnt="0"/>
      <dgm:spPr/>
    </dgm:pt>
    <dgm:pt modelId="{E5A97688-85CF-4AB6-BC97-AA955425140B}" type="pres">
      <dgm:prSet presAssocID="{6584E2E0-A1CC-4B45-8163-302D1BB44FD7}" presName="parentText" presStyleLbl="alignNode1" presStyleIdx="2" presStyleCnt="4">
        <dgm:presLayoutVars>
          <dgm:chMax val="1"/>
          <dgm:bulletEnabled val="1"/>
        </dgm:presLayoutVars>
      </dgm:prSet>
      <dgm:spPr/>
      <dgm:t>
        <a:bodyPr/>
        <a:lstStyle/>
        <a:p>
          <a:endParaRPr lang="en-US"/>
        </a:p>
      </dgm:t>
    </dgm:pt>
    <dgm:pt modelId="{B52A77CA-433C-4188-8260-7BC889F30E59}" type="pres">
      <dgm:prSet presAssocID="{6584E2E0-A1CC-4B45-8163-302D1BB44FD7}" presName="descendantText" presStyleLbl="alignAcc1" presStyleIdx="2" presStyleCnt="4">
        <dgm:presLayoutVars>
          <dgm:bulletEnabled val="1"/>
        </dgm:presLayoutVars>
      </dgm:prSet>
      <dgm:spPr/>
      <dgm:t>
        <a:bodyPr/>
        <a:lstStyle/>
        <a:p>
          <a:endParaRPr lang="en-US"/>
        </a:p>
      </dgm:t>
    </dgm:pt>
    <dgm:pt modelId="{8B149307-04DD-4FA1-BA95-932B8546AB08}" type="pres">
      <dgm:prSet presAssocID="{20CF3972-96CE-4385-BF33-BA7B4AD2BA28}" presName="sp" presStyleCnt="0"/>
      <dgm:spPr/>
    </dgm:pt>
    <dgm:pt modelId="{1384A083-4DB8-4027-81C7-820C489E6FF4}" type="pres">
      <dgm:prSet presAssocID="{CCAB72DF-B42F-4FDE-82DF-6EC908F98DFC}" presName="composite" presStyleCnt="0"/>
      <dgm:spPr/>
    </dgm:pt>
    <dgm:pt modelId="{5D4788A4-9258-455D-A6B4-6CF64B20F6FF}" type="pres">
      <dgm:prSet presAssocID="{CCAB72DF-B42F-4FDE-82DF-6EC908F98DFC}" presName="parentText" presStyleLbl="alignNode1" presStyleIdx="3" presStyleCnt="4">
        <dgm:presLayoutVars>
          <dgm:chMax val="1"/>
          <dgm:bulletEnabled val="1"/>
        </dgm:presLayoutVars>
      </dgm:prSet>
      <dgm:spPr/>
      <dgm:t>
        <a:bodyPr/>
        <a:lstStyle/>
        <a:p>
          <a:endParaRPr lang="en-US"/>
        </a:p>
      </dgm:t>
    </dgm:pt>
    <dgm:pt modelId="{75C2B584-3586-46CA-9B4C-7FE706A3E309}" type="pres">
      <dgm:prSet presAssocID="{CCAB72DF-B42F-4FDE-82DF-6EC908F98DFC}" presName="descendantText" presStyleLbl="alignAcc1" presStyleIdx="3" presStyleCnt="4">
        <dgm:presLayoutVars>
          <dgm:bulletEnabled val="1"/>
        </dgm:presLayoutVars>
      </dgm:prSet>
      <dgm:spPr/>
      <dgm:t>
        <a:bodyPr/>
        <a:lstStyle/>
        <a:p>
          <a:endParaRPr lang="en-US"/>
        </a:p>
      </dgm:t>
    </dgm:pt>
  </dgm:ptLst>
  <dgm:cxnLst>
    <dgm:cxn modelId="{4A41ACD2-429C-4DF0-9AA6-5CC1F2010CB4}" srcId="{845F3D68-FCE8-465F-A59D-6D2DD417DDA7}" destId="{70145DD1-ED32-45D9-A78C-A63522AD8386}" srcOrd="1" destOrd="0" parTransId="{0C575EE7-14A2-4023-970B-7971EF1CC916}" sibTransId="{A87C6CC6-361F-40DD-BECB-0758AB8D2DCA}"/>
    <dgm:cxn modelId="{5C8ABF3B-EB2F-4BC0-84B5-46E17195E207}" srcId="{845F3D68-FCE8-465F-A59D-6D2DD417DDA7}" destId="{736D0F72-0E70-441C-A0E6-8861F5651544}" srcOrd="0" destOrd="0" parTransId="{A9BACB25-CCCF-4BF3-AF90-267896742DCF}" sibTransId="{017CF6AF-77F8-4CA7-BCA5-868A77F49C8C}"/>
    <dgm:cxn modelId="{3E1D9A09-7F17-4233-B6C8-26EAF31BC9CC}" type="presOf" srcId="{E40D9ACE-B88E-4D1E-BA1A-6BACF1E0AEE8}" destId="{75C2B584-3586-46CA-9B4C-7FE706A3E309}" srcOrd="0" destOrd="0" presId="urn:microsoft.com/office/officeart/2005/8/layout/chevron2"/>
    <dgm:cxn modelId="{72CB7153-233C-41EE-A38B-7C21406847A6}" type="presOf" srcId="{E0423B69-1EDA-4B2D-AD5F-144FDDFBA5CC}" destId="{B52A77CA-433C-4188-8260-7BC889F30E59}" srcOrd="0" destOrd="0" presId="urn:microsoft.com/office/officeart/2005/8/layout/chevron2"/>
    <dgm:cxn modelId="{5E722B36-D769-4415-92BA-8E4BD46A9A1F}" srcId="{845F3D68-FCE8-465F-A59D-6D2DD417DDA7}" destId="{CCAB72DF-B42F-4FDE-82DF-6EC908F98DFC}" srcOrd="3" destOrd="0" parTransId="{F901650E-E4D4-49D2-B833-A9F2CA8CDF2F}" sibTransId="{B8B07783-1567-414D-A1AD-C127073606E3}"/>
    <dgm:cxn modelId="{98D9C8CF-8842-43D3-A460-69232AEE74A2}" type="presOf" srcId="{845F3D68-FCE8-465F-A59D-6D2DD417DDA7}" destId="{646876EC-5DA7-45E2-8D35-68D89547B40B}" srcOrd="0" destOrd="0" presId="urn:microsoft.com/office/officeart/2005/8/layout/chevron2"/>
    <dgm:cxn modelId="{340C80FF-A00B-42AB-ACD7-F45C168B3070}" type="presOf" srcId="{DB578030-1E38-4C2D-B69F-6217D9DBEDF5}" destId="{3825E722-D90F-4E62-9EEE-B683E7C5872A}" srcOrd="0" destOrd="0" presId="urn:microsoft.com/office/officeart/2005/8/layout/chevron2"/>
    <dgm:cxn modelId="{7742D40C-13BF-4B11-9431-82C9D4FB4B1C}" srcId="{736D0F72-0E70-441C-A0E6-8861F5651544}" destId="{849BBEDD-BA64-476B-A7B7-590B5CCE5006}" srcOrd="0" destOrd="0" parTransId="{7A750E8C-1F7E-453B-805A-856CF3B30AC8}" sibTransId="{CFD74B54-BDF8-494B-958F-0E26BE691640}"/>
    <dgm:cxn modelId="{45052DDA-F415-4B1F-8805-9FF6D2B608FF}" srcId="{6584E2E0-A1CC-4B45-8163-302D1BB44FD7}" destId="{E0423B69-1EDA-4B2D-AD5F-144FDDFBA5CC}" srcOrd="0" destOrd="0" parTransId="{2D2B9A07-D8F9-4A43-AE06-3FEE66AE644B}" sibTransId="{454F3E7E-6421-4763-AF76-E99EF813FC92}"/>
    <dgm:cxn modelId="{0505B494-EE32-47D9-B107-20533636AFF6}" srcId="{845F3D68-FCE8-465F-A59D-6D2DD417DDA7}" destId="{6584E2E0-A1CC-4B45-8163-302D1BB44FD7}" srcOrd="2" destOrd="0" parTransId="{4DFDE830-90E1-43F8-8B29-1FE2744ADCE5}" sibTransId="{20CF3972-96CE-4385-BF33-BA7B4AD2BA28}"/>
    <dgm:cxn modelId="{33F61203-B55D-4F9B-B0E7-023AEA5C8588}" type="presOf" srcId="{736D0F72-0E70-441C-A0E6-8861F5651544}" destId="{E6B6E2C0-4BE3-44EA-B930-B08A019E69D9}" srcOrd="0" destOrd="0" presId="urn:microsoft.com/office/officeart/2005/8/layout/chevron2"/>
    <dgm:cxn modelId="{7E76B9A0-20CE-4DCA-89E5-4835DFF23EFE}" type="presOf" srcId="{6584E2E0-A1CC-4B45-8163-302D1BB44FD7}" destId="{E5A97688-85CF-4AB6-BC97-AA955425140B}" srcOrd="0" destOrd="0" presId="urn:microsoft.com/office/officeart/2005/8/layout/chevron2"/>
    <dgm:cxn modelId="{9FF17E4B-D228-48CA-95F3-4E852F0935BF}" srcId="{CCAB72DF-B42F-4FDE-82DF-6EC908F98DFC}" destId="{E40D9ACE-B88E-4D1E-BA1A-6BACF1E0AEE8}" srcOrd="0" destOrd="0" parTransId="{9C8EEBE6-B6D3-44A7-BA47-32FECADAF567}" sibTransId="{5BB9085F-7833-4E67-B597-A6FD987E39B4}"/>
    <dgm:cxn modelId="{11ACBD79-495A-4B5D-8699-02249D1C5A5A}" type="presOf" srcId="{70145DD1-ED32-45D9-A78C-A63522AD8386}" destId="{6DB4C99C-4DE7-4379-B7AF-8F741DC853D2}" srcOrd="0" destOrd="0" presId="urn:microsoft.com/office/officeart/2005/8/layout/chevron2"/>
    <dgm:cxn modelId="{E6D7B605-D78B-4D91-B952-E73101995C48}" srcId="{70145DD1-ED32-45D9-A78C-A63522AD8386}" destId="{DB578030-1E38-4C2D-B69F-6217D9DBEDF5}" srcOrd="0" destOrd="0" parTransId="{581E8560-7678-49AF-BE03-47AFDC337B79}" sibTransId="{09FC9388-3B09-40FC-8736-6DB0F99DEEA2}"/>
    <dgm:cxn modelId="{233BD01A-1D9C-4C94-8C11-E82E97AA37B8}" type="presOf" srcId="{CCAB72DF-B42F-4FDE-82DF-6EC908F98DFC}" destId="{5D4788A4-9258-455D-A6B4-6CF64B20F6FF}" srcOrd="0" destOrd="0" presId="urn:microsoft.com/office/officeart/2005/8/layout/chevron2"/>
    <dgm:cxn modelId="{013C98F1-75C0-450E-9C2C-4D8AA90954DF}" type="presOf" srcId="{849BBEDD-BA64-476B-A7B7-590B5CCE5006}" destId="{DE1E684F-025D-4D78-AA77-17928A0FAA33}" srcOrd="0" destOrd="0" presId="urn:microsoft.com/office/officeart/2005/8/layout/chevron2"/>
    <dgm:cxn modelId="{021A12D6-A0BA-4048-A88C-079D0B874656}" type="presParOf" srcId="{646876EC-5DA7-45E2-8D35-68D89547B40B}" destId="{92F760F9-3D4C-4869-8E1D-37637E945FED}" srcOrd="0" destOrd="0" presId="urn:microsoft.com/office/officeart/2005/8/layout/chevron2"/>
    <dgm:cxn modelId="{DB1C2493-AE5C-4B1E-8FA4-651FCCA13181}" type="presParOf" srcId="{92F760F9-3D4C-4869-8E1D-37637E945FED}" destId="{E6B6E2C0-4BE3-44EA-B930-B08A019E69D9}" srcOrd="0" destOrd="0" presId="urn:microsoft.com/office/officeart/2005/8/layout/chevron2"/>
    <dgm:cxn modelId="{1A1B6038-68CB-4542-96AF-D2AAA1DA591D}" type="presParOf" srcId="{92F760F9-3D4C-4869-8E1D-37637E945FED}" destId="{DE1E684F-025D-4D78-AA77-17928A0FAA33}" srcOrd="1" destOrd="0" presId="urn:microsoft.com/office/officeart/2005/8/layout/chevron2"/>
    <dgm:cxn modelId="{70F0F350-B2E2-4773-B7D9-67DDD100D552}" type="presParOf" srcId="{646876EC-5DA7-45E2-8D35-68D89547B40B}" destId="{9B48B9BA-ADF9-42F8-8789-8AFF85ADDEC4}" srcOrd="1" destOrd="0" presId="urn:microsoft.com/office/officeart/2005/8/layout/chevron2"/>
    <dgm:cxn modelId="{E1699929-E897-42CD-81F7-95F10E2CA730}" type="presParOf" srcId="{646876EC-5DA7-45E2-8D35-68D89547B40B}" destId="{683D5DC2-79AB-401C-B621-836EB262984A}" srcOrd="2" destOrd="0" presId="urn:microsoft.com/office/officeart/2005/8/layout/chevron2"/>
    <dgm:cxn modelId="{D585DBA1-4D7F-464D-8B7A-1AF474F93674}" type="presParOf" srcId="{683D5DC2-79AB-401C-B621-836EB262984A}" destId="{6DB4C99C-4DE7-4379-B7AF-8F741DC853D2}" srcOrd="0" destOrd="0" presId="urn:microsoft.com/office/officeart/2005/8/layout/chevron2"/>
    <dgm:cxn modelId="{CF45E03E-9B7F-4492-B804-9B3A8908B69B}" type="presParOf" srcId="{683D5DC2-79AB-401C-B621-836EB262984A}" destId="{3825E722-D90F-4E62-9EEE-B683E7C5872A}" srcOrd="1" destOrd="0" presId="urn:microsoft.com/office/officeart/2005/8/layout/chevron2"/>
    <dgm:cxn modelId="{68E4A28A-5C93-42F6-BD42-2CF788063D26}" type="presParOf" srcId="{646876EC-5DA7-45E2-8D35-68D89547B40B}" destId="{F2D8A9CC-269C-442F-9F27-090EC417EED8}" srcOrd="3" destOrd="0" presId="urn:microsoft.com/office/officeart/2005/8/layout/chevron2"/>
    <dgm:cxn modelId="{4F00C6D7-3953-4304-9556-4CB6CBD96CD8}" type="presParOf" srcId="{646876EC-5DA7-45E2-8D35-68D89547B40B}" destId="{A01BBA40-9D07-4C3F-AF5F-15191CA4B894}" srcOrd="4" destOrd="0" presId="urn:microsoft.com/office/officeart/2005/8/layout/chevron2"/>
    <dgm:cxn modelId="{844D5503-5B71-406C-92D0-0BB5EA6D2E1C}" type="presParOf" srcId="{A01BBA40-9D07-4C3F-AF5F-15191CA4B894}" destId="{E5A97688-85CF-4AB6-BC97-AA955425140B}" srcOrd="0" destOrd="0" presId="urn:microsoft.com/office/officeart/2005/8/layout/chevron2"/>
    <dgm:cxn modelId="{9C08321C-3866-47B4-9A29-24BCC5B6D3D1}" type="presParOf" srcId="{A01BBA40-9D07-4C3F-AF5F-15191CA4B894}" destId="{B52A77CA-433C-4188-8260-7BC889F30E59}" srcOrd="1" destOrd="0" presId="urn:microsoft.com/office/officeart/2005/8/layout/chevron2"/>
    <dgm:cxn modelId="{733B5461-A5A3-42D8-BE5A-AA805FE36490}" type="presParOf" srcId="{646876EC-5DA7-45E2-8D35-68D89547B40B}" destId="{8B149307-04DD-4FA1-BA95-932B8546AB08}" srcOrd="5" destOrd="0" presId="urn:microsoft.com/office/officeart/2005/8/layout/chevron2"/>
    <dgm:cxn modelId="{A88DBD96-9C43-434C-A98E-9326AFB66070}" type="presParOf" srcId="{646876EC-5DA7-45E2-8D35-68D89547B40B}" destId="{1384A083-4DB8-4027-81C7-820C489E6FF4}" srcOrd="6" destOrd="0" presId="urn:microsoft.com/office/officeart/2005/8/layout/chevron2"/>
    <dgm:cxn modelId="{41749967-8F22-45BB-9EE2-8F5FA0423840}" type="presParOf" srcId="{1384A083-4DB8-4027-81C7-820C489E6FF4}" destId="{5D4788A4-9258-455D-A6B4-6CF64B20F6FF}" srcOrd="0" destOrd="0" presId="urn:microsoft.com/office/officeart/2005/8/layout/chevron2"/>
    <dgm:cxn modelId="{B8A0CAEF-B83B-4002-9146-C1069DE06BE2}" type="presParOf" srcId="{1384A083-4DB8-4027-81C7-820C489E6FF4}" destId="{75C2B584-3586-46CA-9B4C-7FE706A3E3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EBAC4-0359-4023-9C26-835E99BF4CD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6744F90-F3B5-4A78-A7B7-72E7EA9BA12E}">
      <dgm:prSet phldrT="[Text]"/>
      <dgm:spPr/>
      <dgm:t>
        <a:bodyPr/>
        <a:lstStyle/>
        <a:p>
          <a:endParaRPr lang="en-US" dirty="0" smtClean="0"/>
        </a:p>
        <a:p>
          <a:r>
            <a:rPr lang="en-US" dirty="0" smtClean="0"/>
            <a:t> </a:t>
          </a:r>
          <a:r>
            <a:rPr lang="en-US" b="1" dirty="0" smtClean="0">
              <a:solidFill>
                <a:srgbClr val="FFC000"/>
              </a:solidFill>
            </a:rPr>
            <a:t>Regional Development Centre</a:t>
          </a:r>
          <a:endParaRPr lang="en-US" b="1" dirty="0">
            <a:solidFill>
              <a:srgbClr val="FFC000"/>
            </a:solidFill>
          </a:endParaRPr>
        </a:p>
      </dgm:t>
    </dgm:pt>
    <dgm:pt modelId="{63600E6F-FD0B-4050-AE63-92EA9C590E95}" type="parTrans" cxnId="{8BF62917-1747-4178-A6DA-7E9B3868E62D}">
      <dgm:prSet/>
      <dgm:spPr/>
      <dgm:t>
        <a:bodyPr/>
        <a:lstStyle/>
        <a:p>
          <a:endParaRPr lang="en-US"/>
        </a:p>
      </dgm:t>
    </dgm:pt>
    <dgm:pt modelId="{C94D23CC-CE1C-470C-9BDF-C0080BEF114B}" type="sibTrans" cxnId="{8BF62917-1747-4178-A6DA-7E9B3868E62D}">
      <dgm:prSet/>
      <dgm:spPr/>
      <dgm:t>
        <a:bodyPr/>
        <a:lstStyle/>
        <a:p>
          <a:endParaRPr lang="en-US"/>
        </a:p>
      </dgm:t>
    </dgm:pt>
    <dgm:pt modelId="{BEFC866D-D71A-4A80-91F7-EEBD97C2AACA}">
      <dgm:prSet/>
      <dgm:spPr/>
      <dgm:t>
        <a:bodyPr/>
        <a:lstStyle/>
        <a:p>
          <a:r>
            <a:rPr lang="en-US" b="1" dirty="0" smtClean="0">
              <a:solidFill>
                <a:srgbClr val="FFC000"/>
              </a:solidFill>
            </a:rPr>
            <a:t>The preparation of the teachers for all the levels of pre university system</a:t>
          </a:r>
          <a:r>
            <a:rPr lang="en-US" dirty="0" smtClean="0"/>
            <a:t>.</a:t>
          </a:r>
          <a:endParaRPr lang="en-US" dirty="0"/>
        </a:p>
      </dgm:t>
    </dgm:pt>
    <dgm:pt modelId="{73FDBD10-CF6D-42DC-9892-9A62457D5359}" type="parTrans" cxnId="{F7735E38-4DBE-4028-A0B5-254A226D5F61}">
      <dgm:prSet/>
      <dgm:spPr/>
      <dgm:t>
        <a:bodyPr/>
        <a:lstStyle/>
        <a:p>
          <a:endParaRPr lang="en-US"/>
        </a:p>
      </dgm:t>
    </dgm:pt>
    <dgm:pt modelId="{92F3277A-A806-4886-803E-E5672B92D635}" type="sibTrans" cxnId="{F7735E38-4DBE-4028-A0B5-254A226D5F61}">
      <dgm:prSet/>
      <dgm:spPr/>
      <dgm:t>
        <a:bodyPr/>
        <a:lstStyle/>
        <a:p>
          <a:endParaRPr lang="en-US"/>
        </a:p>
      </dgm:t>
    </dgm:pt>
    <dgm:pt modelId="{DE761676-BAF2-428F-902F-BFF8E141374A}">
      <dgm:prSet/>
      <dgm:spPr/>
      <dgm:t>
        <a:bodyPr/>
        <a:lstStyle/>
        <a:p>
          <a:r>
            <a:rPr lang="en-US" b="1" dirty="0" smtClean="0">
              <a:solidFill>
                <a:srgbClr val="FFC000"/>
              </a:solidFill>
            </a:rPr>
            <a:t>The preparation of high nurses and midwife.</a:t>
          </a:r>
          <a:endParaRPr lang="en-US" b="1" dirty="0">
            <a:solidFill>
              <a:srgbClr val="FFC000"/>
            </a:solidFill>
          </a:endParaRPr>
        </a:p>
      </dgm:t>
    </dgm:pt>
    <dgm:pt modelId="{A1D53921-0534-4CEF-B39B-140EC83E982C}" type="parTrans" cxnId="{05EC2FCC-460C-4316-8D94-F1FF71703E9F}">
      <dgm:prSet/>
      <dgm:spPr/>
      <dgm:t>
        <a:bodyPr/>
        <a:lstStyle/>
        <a:p>
          <a:endParaRPr lang="en-US"/>
        </a:p>
      </dgm:t>
    </dgm:pt>
    <dgm:pt modelId="{678E86BD-872B-4AA0-A35A-A421990BAE76}" type="sibTrans" cxnId="{05EC2FCC-460C-4316-8D94-F1FF71703E9F}">
      <dgm:prSet/>
      <dgm:spPr/>
      <dgm:t>
        <a:bodyPr/>
        <a:lstStyle/>
        <a:p>
          <a:endParaRPr lang="en-US"/>
        </a:p>
      </dgm:t>
    </dgm:pt>
    <dgm:pt modelId="{571B3B98-E61B-4B3B-8A02-FC1FC4495C64}">
      <dgm:prSet/>
      <dgm:spPr/>
      <dgm:t>
        <a:bodyPr/>
        <a:lstStyle/>
        <a:p>
          <a:r>
            <a:rPr lang="en-US" b="1" dirty="0" smtClean="0">
              <a:solidFill>
                <a:srgbClr val="FFC000"/>
              </a:solidFill>
            </a:rPr>
            <a:t>The preparation of   specialists for economy</a:t>
          </a:r>
          <a:endParaRPr lang="en-US" b="1" dirty="0">
            <a:solidFill>
              <a:srgbClr val="FFC000"/>
            </a:solidFill>
          </a:endParaRPr>
        </a:p>
      </dgm:t>
    </dgm:pt>
    <dgm:pt modelId="{DB9C6D2A-B340-44B0-B1FB-E95C3DCD81D3}" type="parTrans" cxnId="{7FA29C42-F454-417E-8F95-2BE98DB92993}">
      <dgm:prSet/>
      <dgm:spPr/>
      <dgm:t>
        <a:bodyPr/>
        <a:lstStyle/>
        <a:p>
          <a:endParaRPr lang="en-US"/>
        </a:p>
      </dgm:t>
    </dgm:pt>
    <dgm:pt modelId="{52DB4B40-430D-46D6-9B5E-A78466340439}" type="sibTrans" cxnId="{7FA29C42-F454-417E-8F95-2BE98DB92993}">
      <dgm:prSet/>
      <dgm:spPr/>
      <dgm:t>
        <a:bodyPr/>
        <a:lstStyle/>
        <a:p>
          <a:endParaRPr lang="en-US"/>
        </a:p>
      </dgm:t>
    </dgm:pt>
    <dgm:pt modelId="{95529C68-98B1-42D9-AC81-7E25A6B4537E}">
      <dgm:prSet/>
      <dgm:spPr/>
      <dgm:t>
        <a:bodyPr/>
        <a:lstStyle/>
        <a:p>
          <a:r>
            <a:rPr lang="en-US" b="1" dirty="0" smtClean="0">
              <a:solidFill>
                <a:srgbClr val="FFC000"/>
              </a:solidFill>
            </a:rPr>
            <a:t>Being an important scientific, research and publishing center</a:t>
          </a:r>
          <a:endParaRPr lang="en-US" b="1" dirty="0">
            <a:solidFill>
              <a:srgbClr val="FFC000"/>
            </a:solidFill>
          </a:endParaRPr>
        </a:p>
      </dgm:t>
    </dgm:pt>
    <dgm:pt modelId="{E9BC6B06-1FB2-4FB8-8E4E-642301964313}" type="parTrans" cxnId="{5ADE259F-CF44-4FBD-AA8C-1C70439230FA}">
      <dgm:prSet/>
      <dgm:spPr/>
      <dgm:t>
        <a:bodyPr/>
        <a:lstStyle/>
        <a:p>
          <a:endParaRPr lang="en-US"/>
        </a:p>
      </dgm:t>
    </dgm:pt>
    <dgm:pt modelId="{37CABB1C-D92D-4627-8434-61C138F4FDB4}" type="sibTrans" cxnId="{5ADE259F-CF44-4FBD-AA8C-1C70439230FA}">
      <dgm:prSet/>
      <dgm:spPr/>
      <dgm:t>
        <a:bodyPr/>
        <a:lstStyle/>
        <a:p>
          <a:endParaRPr lang="en-US"/>
        </a:p>
      </dgm:t>
    </dgm:pt>
    <dgm:pt modelId="{9BE8AD57-5DCA-4650-858F-E877070C4923}">
      <dgm:prSet/>
      <dgm:spPr/>
      <dgm:t>
        <a:bodyPr/>
        <a:lstStyle/>
        <a:p>
          <a:r>
            <a:rPr lang="en-US" b="1" dirty="0" smtClean="0">
              <a:solidFill>
                <a:srgbClr val="FFC000"/>
              </a:solidFill>
            </a:rPr>
            <a:t> Continuing Education and LLL Centre</a:t>
          </a:r>
          <a:endParaRPr lang="en-US" b="1" dirty="0">
            <a:solidFill>
              <a:srgbClr val="FFC000"/>
            </a:solidFill>
          </a:endParaRPr>
        </a:p>
      </dgm:t>
    </dgm:pt>
    <dgm:pt modelId="{508651D8-630F-48E1-9BB9-5345BD2EA189}" type="parTrans" cxnId="{F4FA8ACD-1E70-491A-8DAD-518999CB3C5F}">
      <dgm:prSet/>
      <dgm:spPr/>
      <dgm:t>
        <a:bodyPr/>
        <a:lstStyle/>
        <a:p>
          <a:endParaRPr lang="en-US"/>
        </a:p>
      </dgm:t>
    </dgm:pt>
    <dgm:pt modelId="{03320B5E-CAB0-486E-BCBC-43B22E9F3CEB}" type="sibTrans" cxnId="{F4FA8ACD-1E70-491A-8DAD-518999CB3C5F}">
      <dgm:prSet/>
      <dgm:spPr/>
      <dgm:t>
        <a:bodyPr/>
        <a:lstStyle/>
        <a:p>
          <a:endParaRPr lang="en-US"/>
        </a:p>
      </dgm:t>
    </dgm:pt>
    <dgm:pt modelId="{70CFD0AB-2940-407E-9A7D-0EEF918D9DBD}" type="pres">
      <dgm:prSet presAssocID="{6BBEBAC4-0359-4023-9C26-835E99BF4CDD}" presName="diagram" presStyleCnt="0">
        <dgm:presLayoutVars>
          <dgm:dir/>
          <dgm:resizeHandles val="exact"/>
        </dgm:presLayoutVars>
      </dgm:prSet>
      <dgm:spPr/>
      <dgm:t>
        <a:bodyPr/>
        <a:lstStyle/>
        <a:p>
          <a:endParaRPr lang="en-US"/>
        </a:p>
      </dgm:t>
    </dgm:pt>
    <dgm:pt modelId="{90FAE50F-4E95-460B-AD27-2BE82974EA9C}" type="pres">
      <dgm:prSet presAssocID="{BEFC866D-D71A-4A80-91F7-EEBD97C2AACA}" presName="node" presStyleLbl="node1" presStyleIdx="0" presStyleCnt="6">
        <dgm:presLayoutVars>
          <dgm:bulletEnabled val="1"/>
        </dgm:presLayoutVars>
      </dgm:prSet>
      <dgm:spPr/>
      <dgm:t>
        <a:bodyPr/>
        <a:lstStyle/>
        <a:p>
          <a:endParaRPr lang="en-US"/>
        </a:p>
      </dgm:t>
    </dgm:pt>
    <dgm:pt modelId="{F455AB70-6FA7-4AA3-A2A4-94A3559EEAF0}" type="pres">
      <dgm:prSet presAssocID="{92F3277A-A806-4886-803E-E5672B92D635}" presName="sibTrans" presStyleCnt="0"/>
      <dgm:spPr/>
    </dgm:pt>
    <dgm:pt modelId="{33898CD1-F391-470B-B030-22933E9972C1}" type="pres">
      <dgm:prSet presAssocID="{DE761676-BAF2-428F-902F-BFF8E141374A}" presName="node" presStyleLbl="node1" presStyleIdx="1" presStyleCnt="6">
        <dgm:presLayoutVars>
          <dgm:bulletEnabled val="1"/>
        </dgm:presLayoutVars>
      </dgm:prSet>
      <dgm:spPr/>
      <dgm:t>
        <a:bodyPr/>
        <a:lstStyle/>
        <a:p>
          <a:endParaRPr lang="en-US"/>
        </a:p>
      </dgm:t>
    </dgm:pt>
    <dgm:pt modelId="{CF98150A-D7C8-4430-870F-ED4EBD5B0A42}" type="pres">
      <dgm:prSet presAssocID="{678E86BD-872B-4AA0-A35A-A421990BAE76}" presName="sibTrans" presStyleCnt="0"/>
      <dgm:spPr/>
    </dgm:pt>
    <dgm:pt modelId="{F53EA2F3-7255-4DCE-B957-4E9752B381E3}" type="pres">
      <dgm:prSet presAssocID="{571B3B98-E61B-4B3B-8A02-FC1FC4495C64}" presName="node" presStyleLbl="node1" presStyleIdx="2" presStyleCnt="6">
        <dgm:presLayoutVars>
          <dgm:bulletEnabled val="1"/>
        </dgm:presLayoutVars>
      </dgm:prSet>
      <dgm:spPr/>
      <dgm:t>
        <a:bodyPr/>
        <a:lstStyle/>
        <a:p>
          <a:endParaRPr lang="en-US"/>
        </a:p>
      </dgm:t>
    </dgm:pt>
    <dgm:pt modelId="{5C722A8C-49FE-4E94-B5F0-3CABEA22B131}" type="pres">
      <dgm:prSet presAssocID="{52DB4B40-430D-46D6-9B5E-A78466340439}" presName="sibTrans" presStyleCnt="0"/>
      <dgm:spPr/>
    </dgm:pt>
    <dgm:pt modelId="{100EDBB4-B82A-4991-818E-D1C4DBB1DCB1}" type="pres">
      <dgm:prSet presAssocID="{95529C68-98B1-42D9-AC81-7E25A6B4537E}" presName="node" presStyleLbl="node1" presStyleIdx="3" presStyleCnt="6">
        <dgm:presLayoutVars>
          <dgm:bulletEnabled val="1"/>
        </dgm:presLayoutVars>
      </dgm:prSet>
      <dgm:spPr/>
      <dgm:t>
        <a:bodyPr/>
        <a:lstStyle/>
        <a:p>
          <a:endParaRPr lang="en-US"/>
        </a:p>
      </dgm:t>
    </dgm:pt>
    <dgm:pt modelId="{6E4509D7-96D8-4C18-94D9-2B1F4E3915F5}" type="pres">
      <dgm:prSet presAssocID="{37CABB1C-D92D-4627-8434-61C138F4FDB4}" presName="sibTrans" presStyleCnt="0"/>
      <dgm:spPr/>
    </dgm:pt>
    <dgm:pt modelId="{DE04631A-7317-4C76-8559-807185BB86F3}" type="pres">
      <dgm:prSet presAssocID="{36744F90-F3B5-4A78-A7B7-72E7EA9BA12E}" presName="node" presStyleLbl="node1" presStyleIdx="4" presStyleCnt="6" custLinFactNeighborX="-1104" custLinFactNeighborY="2729">
        <dgm:presLayoutVars>
          <dgm:bulletEnabled val="1"/>
        </dgm:presLayoutVars>
      </dgm:prSet>
      <dgm:spPr/>
      <dgm:t>
        <a:bodyPr/>
        <a:lstStyle/>
        <a:p>
          <a:endParaRPr lang="en-US"/>
        </a:p>
      </dgm:t>
    </dgm:pt>
    <dgm:pt modelId="{FCE7D1ED-48ED-45FC-A6B8-2051CF2784C3}" type="pres">
      <dgm:prSet presAssocID="{C94D23CC-CE1C-470C-9BDF-C0080BEF114B}" presName="sibTrans" presStyleCnt="0"/>
      <dgm:spPr/>
    </dgm:pt>
    <dgm:pt modelId="{EA8B5490-FAB7-42BB-99AD-7B8315553CA8}" type="pres">
      <dgm:prSet presAssocID="{9BE8AD57-5DCA-4650-858F-E877070C4923}" presName="node" presStyleLbl="node1" presStyleIdx="5" presStyleCnt="6" custLinFactNeighborX="0" custLinFactNeighborY="3313">
        <dgm:presLayoutVars>
          <dgm:bulletEnabled val="1"/>
        </dgm:presLayoutVars>
      </dgm:prSet>
      <dgm:spPr/>
      <dgm:t>
        <a:bodyPr/>
        <a:lstStyle/>
        <a:p>
          <a:endParaRPr lang="en-US"/>
        </a:p>
      </dgm:t>
    </dgm:pt>
  </dgm:ptLst>
  <dgm:cxnLst>
    <dgm:cxn modelId="{F4FA8ACD-1E70-491A-8DAD-518999CB3C5F}" srcId="{6BBEBAC4-0359-4023-9C26-835E99BF4CDD}" destId="{9BE8AD57-5DCA-4650-858F-E877070C4923}" srcOrd="5" destOrd="0" parTransId="{508651D8-630F-48E1-9BB9-5345BD2EA189}" sibTransId="{03320B5E-CAB0-486E-BCBC-43B22E9F3CEB}"/>
    <dgm:cxn modelId="{F7735E38-4DBE-4028-A0B5-254A226D5F61}" srcId="{6BBEBAC4-0359-4023-9C26-835E99BF4CDD}" destId="{BEFC866D-D71A-4A80-91F7-EEBD97C2AACA}" srcOrd="0" destOrd="0" parTransId="{73FDBD10-CF6D-42DC-9892-9A62457D5359}" sibTransId="{92F3277A-A806-4886-803E-E5672B92D635}"/>
    <dgm:cxn modelId="{1A2D3F83-63ED-423D-B892-32D7EAB9D217}" type="presOf" srcId="{9BE8AD57-5DCA-4650-858F-E877070C4923}" destId="{EA8B5490-FAB7-42BB-99AD-7B8315553CA8}" srcOrd="0" destOrd="0" presId="urn:microsoft.com/office/officeart/2005/8/layout/default#1"/>
    <dgm:cxn modelId="{0BA0602A-3235-45E1-AE31-29952A37DA0D}" type="presOf" srcId="{95529C68-98B1-42D9-AC81-7E25A6B4537E}" destId="{100EDBB4-B82A-4991-818E-D1C4DBB1DCB1}" srcOrd="0" destOrd="0" presId="urn:microsoft.com/office/officeart/2005/8/layout/default#1"/>
    <dgm:cxn modelId="{2E32497C-450E-433E-A5BF-8CFEF7E47663}" type="presOf" srcId="{DE761676-BAF2-428F-902F-BFF8E141374A}" destId="{33898CD1-F391-470B-B030-22933E9972C1}" srcOrd="0" destOrd="0" presId="urn:microsoft.com/office/officeart/2005/8/layout/default#1"/>
    <dgm:cxn modelId="{5ADE259F-CF44-4FBD-AA8C-1C70439230FA}" srcId="{6BBEBAC4-0359-4023-9C26-835E99BF4CDD}" destId="{95529C68-98B1-42D9-AC81-7E25A6B4537E}" srcOrd="3" destOrd="0" parTransId="{E9BC6B06-1FB2-4FB8-8E4E-642301964313}" sibTransId="{37CABB1C-D92D-4627-8434-61C138F4FDB4}"/>
    <dgm:cxn modelId="{7FA29C42-F454-417E-8F95-2BE98DB92993}" srcId="{6BBEBAC4-0359-4023-9C26-835E99BF4CDD}" destId="{571B3B98-E61B-4B3B-8A02-FC1FC4495C64}" srcOrd="2" destOrd="0" parTransId="{DB9C6D2A-B340-44B0-B1FB-E95C3DCD81D3}" sibTransId="{52DB4B40-430D-46D6-9B5E-A78466340439}"/>
    <dgm:cxn modelId="{1A1CC49B-CB53-4DFB-A925-41F177597EA2}" type="presOf" srcId="{571B3B98-E61B-4B3B-8A02-FC1FC4495C64}" destId="{F53EA2F3-7255-4DCE-B957-4E9752B381E3}" srcOrd="0" destOrd="0" presId="urn:microsoft.com/office/officeart/2005/8/layout/default#1"/>
    <dgm:cxn modelId="{BD22973B-0B69-4E13-BACC-3AC99A535D9E}" type="presOf" srcId="{BEFC866D-D71A-4A80-91F7-EEBD97C2AACA}" destId="{90FAE50F-4E95-460B-AD27-2BE82974EA9C}" srcOrd="0" destOrd="0" presId="urn:microsoft.com/office/officeart/2005/8/layout/default#1"/>
    <dgm:cxn modelId="{8BF62917-1747-4178-A6DA-7E9B3868E62D}" srcId="{6BBEBAC4-0359-4023-9C26-835E99BF4CDD}" destId="{36744F90-F3B5-4A78-A7B7-72E7EA9BA12E}" srcOrd="4" destOrd="0" parTransId="{63600E6F-FD0B-4050-AE63-92EA9C590E95}" sibTransId="{C94D23CC-CE1C-470C-9BDF-C0080BEF114B}"/>
    <dgm:cxn modelId="{1D22D284-AFCF-4DA4-A544-B29BFCE13471}" type="presOf" srcId="{36744F90-F3B5-4A78-A7B7-72E7EA9BA12E}" destId="{DE04631A-7317-4C76-8559-807185BB86F3}" srcOrd="0" destOrd="0" presId="urn:microsoft.com/office/officeart/2005/8/layout/default#1"/>
    <dgm:cxn modelId="{05EC2FCC-460C-4316-8D94-F1FF71703E9F}" srcId="{6BBEBAC4-0359-4023-9C26-835E99BF4CDD}" destId="{DE761676-BAF2-428F-902F-BFF8E141374A}" srcOrd="1" destOrd="0" parTransId="{A1D53921-0534-4CEF-B39B-140EC83E982C}" sibTransId="{678E86BD-872B-4AA0-A35A-A421990BAE76}"/>
    <dgm:cxn modelId="{27F48F44-80E1-4A4E-9A28-88F4100AA2A8}" type="presOf" srcId="{6BBEBAC4-0359-4023-9C26-835E99BF4CDD}" destId="{70CFD0AB-2940-407E-9A7D-0EEF918D9DBD}" srcOrd="0" destOrd="0" presId="urn:microsoft.com/office/officeart/2005/8/layout/default#1"/>
    <dgm:cxn modelId="{6F19EB67-4D82-4B33-93DD-6FE25D5C30D9}" type="presParOf" srcId="{70CFD0AB-2940-407E-9A7D-0EEF918D9DBD}" destId="{90FAE50F-4E95-460B-AD27-2BE82974EA9C}" srcOrd="0" destOrd="0" presId="urn:microsoft.com/office/officeart/2005/8/layout/default#1"/>
    <dgm:cxn modelId="{4B6A5310-99D2-4877-8ADD-22723900C20D}" type="presParOf" srcId="{70CFD0AB-2940-407E-9A7D-0EEF918D9DBD}" destId="{F455AB70-6FA7-4AA3-A2A4-94A3559EEAF0}" srcOrd="1" destOrd="0" presId="urn:microsoft.com/office/officeart/2005/8/layout/default#1"/>
    <dgm:cxn modelId="{C97C6CEE-C1DD-40BC-ABD8-37DE9CC966BE}" type="presParOf" srcId="{70CFD0AB-2940-407E-9A7D-0EEF918D9DBD}" destId="{33898CD1-F391-470B-B030-22933E9972C1}" srcOrd="2" destOrd="0" presId="urn:microsoft.com/office/officeart/2005/8/layout/default#1"/>
    <dgm:cxn modelId="{23DA7F08-467F-4FAA-BA11-D37F45BB87B9}" type="presParOf" srcId="{70CFD0AB-2940-407E-9A7D-0EEF918D9DBD}" destId="{CF98150A-D7C8-4430-870F-ED4EBD5B0A42}" srcOrd="3" destOrd="0" presId="urn:microsoft.com/office/officeart/2005/8/layout/default#1"/>
    <dgm:cxn modelId="{F1C0250E-9B09-4179-B89F-31D1F2B86041}" type="presParOf" srcId="{70CFD0AB-2940-407E-9A7D-0EEF918D9DBD}" destId="{F53EA2F3-7255-4DCE-B957-4E9752B381E3}" srcOrd="4" destOrd="0" presId="urn:microsoft.com/office/officeart/2005/8/layout/default#1"/>
    <dgm:cxn modelId="{AAF3BAD1-8C43-4669-9F78-BAE8F7E9DC08}" type="presParOf" srcId="{70CFD0AB-2940-407E-9A7D-0EEF918D9DBD}" destId="{5C722A8C-49FE-4E94-B5F0-3CABEA22B131}" srcOrd="5" destOrd="0" presId="urn:microsoft.com/office/officeart/2005/8/layout/default#1"/>
    <dgm:cxn modelId="{0C20B7BF-A530-4D8A-9EA4-264D7645C895}" type="presParOf" srcId="{70CFD0AB-2940-407E-9A7D-0EEF918D9DBD}" destId="{100EDBB4-B82A-4991-818E-D1C4DBB1DCB1}" srcOrd="6" destOrd="0" presId="urn:microsoft.com/office/officeart/2005/8/layout/default#1"/>
    <dgm:cxn modelId="{F265036B-39A4-42F7-B39E-A54FDF98971B}" type="presParOf" srcId="{70CFD0AB-2940-407E-9A7D-0EEF918D9DBD}" destId="{6E4509D7-96D8-4C18-94D9-2B1F4E3915F5}" srcOrd="7" destOrd="0" presId="urn:microsoft.com/office/officeart/2005/8/layout/default#1"/>
    <dgm:cxn modelId="{FEE434BB-0A86-4738-ADAC-2B9E9343CBC7}" type="presParOf" srcId="{70CFD0AB-2940-407E-9A7D-0EEF918D9DBD}" destId="{DE04631A-7317-4C76-8559-807185BB86F3}" srcOrd="8" destOrd="0" presId="urn:microsoft.com/office/officeart/2005/8/layout/default#1"/>
    <dgm:cxn modelId="{27BF21CF-9CB9-4C26-994C-F2D128F3072A}" type="presParOf" srcId="{70CFD0AB-2940-407E-9A7D-0EEF918D9DBD}" destId="{FCE7D1ED-48ED-45FC-A6B8-2051CF2784C3}" srcOrd="9" destOrd="0" presId="urn:microsoft.com/office/officeart/2005/8/layout/default#1"/>
    <dgm:cxn modelId="{44F1D338-F4F4-4EF8-98C9-87E276558B30}" type="presParOf" srcId="{70CFD0AB-2940-407E-9A7D-0EEF918D9DBD}" destId="{EA8B5490-FAB7-42BB-99AD-7B8315553CA8}" srcOrd="1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5E8D2-F436-464B-88D3-2FF99D173A0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2DD4E8C-ECDB-42FC-9DDA-B7A56A7F9C47}">
      <dgm:prSet custT="1"/>
      <dgm:spPr/>
      <dgm:t>
        <a:bodyPr/>
        <a:lstStyle/>
        <a:p>
          <a:r>
            <a:rPr lang="en-US" sz="1400" b="1" dirty="0" smtClean="0">
              <a:solidFill>
                <a:srgbClr val="FFC000"/>
              </a:solidFill>
            </a:rPr>
            <a:t>Local authorities : </a:t>
          </a:r>
          <a:r>
            <a:rPr lang="en-US" sz="1050" b="1" dirty="0" smtClean="0">
              <a:solidFill>
                <a:srgbClr val="FFC000"/>
              </a:solidFill>
            </a:rPr>
            <a:t>Municipality, </a:t>
          </a:r>
        </a:p>
        <a:p>
          <a:r>
            <a:rPr lang="en-US" sz="1200" b="1" dirty="0" smtClean="0">
              <a:solidFill>
                <a:srgbClr val="FFC000"/>
              </a:solidFill>
            </a:rPr>
            <a:t>District  Council, Chamber of </a:t>
          </a:r>
        </a:p>
        <a:p>
          <a:r>
            <a:rPr lang="en-US" sz="1200" b="1" dirty="0" smtClean="0">
              <a:solidFill>
                <a:srgbClr val="FFC000"/>
              </a:solidFill>
            </a:rPr>
            <a:t>Commerce, Regional Educational Directorate  </a:t>
          </a:r>
          <a:endParaRPr lang="en-US" sz="1200" b="1" dirty="0">
            <a:solidFill>
              <a:srgbClr val="FFC000"/>
            </a:solidFill>
          </a:endParaRPr>
        </a:p>
      </dgm:t>
    </dgm:pt>
    <dgm:pt modelId="{6780CAAD-A7AD-4229-913B-E09890B23E11}" type="parTrans" cxnId="{EBCF2A18-0770-4719-B4C7-68F2C8463DCB}">
      <dgm:prSet/>
      <dgm:spPr/>
      <dgm:t>
        <a:bodyPr/>
        <a:lstStyle/>
        <a:p>
          <a:endParaRPr lang="en-US">
            <a:solidFill>
              <a:srgbClr val="C00000"/>
            </a:solidFill>
          </a:endParaRPr>
        </a:p>
      </dgm:t>
    </dgm:pt>
    <dgm:pt modelId="{F2797092-3F0D-49FC-B89F-E829B8721B92}" type="sibTrans" cxnId="{EBCF2A18-0770-4719-B4C7-68F2C8463DCB}">
      <dgm:prSet/>
      <dgm:spPr/>
      <dgm:t>
        <a:bodyPr/>
        <a:lstStyle/>
        <a:p>
          <a:endParaRPr lang="en-US">
            <a:solidFill>
              <a:srgbClr val="C00000"/>
            </a:solidFill>
          </a:endParaRPr>
        </a:p>
      </dgm:t>
    </dgm:pt>
    <dgm:pt modelId="{6F9A445C-05EA-4AC0-A4B1-6A4E27C8B8F5}">
      <dgm:prSet/>
      <dgm:spPr/>
      <dgm:t>
        <a:bodyPr/>
        <a:lstStyle/>
        <a:p>
          <a:r>
            <a:rPr lang="en-US" dirty="0" smtClean="0">
              <a:solidFill>
                <a:srgbClr val="FFC000"/>
              </a:solidFill>
            </a:rPr>
            <a:t>Banking Institutions</a:t>
          </a:r>
          <a:endParaRPr lang="en-US" dirty="0">
            <a:solidFill>
              <a:srgbClr val="FFC000"/>
            </a:solidFill>
          </a:endParaRPr>
        </a:p>
      </dgm:t>
    </dgm:pt>
    <dgm:pt modelId="{97154BD0-AA1C-4A3B-B00F-CBA1FCC7F5E3}" type="parTrans" cxnId="{CF2DE7C4-11B7-4236-8467-05104921B7DD}">
      <dgm:prSet/>
      <dgm:spPr/>
      <dgm:t>
        <a:bodyPr/>
        <a:lstStyle/>
        <a:p>
          <a:endParaRPr lang="en-US">
            <a:solidFill>
              <a:srgbClr val="C00000"/>
            </a:solidFill>
          </a:endParaRPr>
        </a:p>
      </dgm:t>
    </dgm:pt>
    <dgm:pt modelId="{F0A82E5B-7A36-402A-B003-383CB31469F2}" type="sibTrans" cxnId="{CF2DE7C4-11B7-4236-8467-05104921B7DD}">
      <dgm:prSet/>
      <dgm:spPr/>
      <dgm:t>
        <a:bodyPr/>
        <a:lstStyle/>
        <a:p>
          <a:endParaRPr lang="en-US">
            <a:solidFill>
              <a:srgbClr val="C00000"/>
            </a:solidFill>
          </a:endParaRPr>
        </a:p>
      </dgm:t>
    </dgm:pt>
    <dgm:pt modelId="{0BAD9992-D9F5-4602-AB4B-9789B61ACD58}">
      <dgm:prSet/>
      <dgm:spPr/>
      <dgm:t>
        <a:bodyPr/>
        <a:lstStyle/>
        <a:p>
          <a:r>
            <a:rPr lang="en-US" dirty="0" smtClean="0">
              <a:solidFill>
                <a:srgbClr val="FFC000"/>
              </a:solidFill>
            </a:rPr>
            <a:t>Private enterprises </a:t>
          </a:r>
          <a:endParaRPr lang="en-US" dirty="0">
            <a:solidFill>
              <a:srgbClr val="FFC000"/>
            </a:solidFill>
          </a:endParaRPr>
        </a:p>
      </dgm:t>
    </dgm:pt>
    <dgm:pt modelId="{E8D35400-D8E3-4BDE-A55B-038A43864601}" type="parTrans" cxnId="{AA9CB5E2-B9A3-4AF8-8393-DD1FABF725C0}">
      <dgm:prSet/>
      <dgm:spPr/>
      <dgm:t>
        <a:bodyPr/>
        <a:lstStyle/>
        <a:p>
          <a:endParaRPr lang="en-US">
            <a:solidFill>
              <a:srgbClr val="C00000"/>
            </a:solidFill>
          </a:endParaRPr>
        </a:p>
      </dgm:t>
    </dgm:pt>
    <dgm:pt modelId="{7F32CA82-945E-413E-9A95-797A793C69B2}" type="sibTrans" cxnId="{AA9CB5E2-B9A3-4AF8-8393-DD1FABF725C0}">
      <dgm:prSet/>
      <dgm:spPr/>
      <dgm:t>
        <a:bodyPr/>
        <a:lstStyle/>
        <a:p>
          <a:endParaRPr lang="en-US">
            <a:solidFill>
              <a:srgbClr val="C00000"/>
            </a:solidFill>
          </a:endParaRPr>
        </a:p>
      </dgm:t>
    </dgm:pt>
    <dgm:pt modelId="{F737A835-DC5E-4CE6-9E05-F87843267FFA}">
      <dgm:prSet/>
      <dgm:spPr/>
      <dgm:t>
        <a:bodyPr/>
        <a:lstStyle/>
        <a:p>
          <a:r>
            <a:rPr lang="en-US" dirty="0" smtClean="0">
              <a:solidFill>
                <a:srgbClr val="FFC000"/>
              </a:solidFill>
            </a:rPr>
            <a:t>Health Service Institutions</a:t>
          </a:r>
          <a:endParaRPr lang="en-US" dirty="0">
            <a:solidFill>
              <a:srgbClr val="FFC000"/>
            </a:solidFill>
          </a:endParaRPr>
        </a:p>
      </dgm:t>
    </dgm:pt>
    <dgm:pt modelId="{7544D2CA-4CC3-4822-B5EA-E6760461C7C7}" type="parTrans" cxnId="{D153D0B0-7030-472E-806A-68878386A3B3}">
      <dgm:prSet/>
      <dgm:spPr/>
      <dgm:t>
        <a:bodyPr/>
        <a:lstStyle/>
        <a:p>
          <a:endParaRPr lang="en-US">
            <a:solidFill>
              <a:srgbClr val="C00000"/>
            </a:solidFill>
          </a:endParaRPr>
        </a:p>
      </dgm:t>
    </dgm:pt>
    <dgm:pt modelId="{978C88F2-AFA8-4E8C-8E17-C19EBADB29C6}" type="sibTrans" cxnId="{D153D0B0-7030-472E-806A-68878386A3B3}">
      <dgm:prSet/>
      <dgm:spPr/>
      <dgm:t>
        <a:bodyPr/>
        <a:lstStyle/>
        <a:p>
          <a:endParaRPr lang="en-US">
            <a:solidFill>
              <a:srgbClr val="C00000"/>
            </a:solidFill>
          </a:endParaRPr>
        </a:p>
      </dgm:t>
    </dgm:pt>
    <dgm:pt modelId="{CD283BC2-6B78-4161-BD99-FA46D777F2D6}">
      <dgm:prSet/>
      <dgm:spPr/>
      <dgm:t>
        <a:bodyPr/>
        <a:lstStyle/>
        <a:p>
          <a:r>
            <a:rPr lang="en-US" dirty="0" smtClean="0">
              <a:solidFill>
                <a:srgbClr val="C00000"/>
              </a:solidFill>
            </a:rPr>
            <a:t> </a:t>
          </a:r>
          <a:r>
            <a:rPr lang="en-US" dirty="0" smtClean="0">
              <a:solidFill>
                <a:srgbClr val="FFC000"/>
              </a:solidFill>
            </a:rPr>
            <a:t>Local community</a:t>
          </a:r>
          <a:endParaRPr lang="en-US" dirty="0">
            <a:solidFill>
              <a:srgbClr val="FFC000"/>
            </a:solidFill>
          </a:endParaRPr>
        </a:p>
      </dgm:t>
    </dgm:pt>
    <dgm:pt modelId="{98F0E17F-DAF4-496C-AA7A-1EDCCC7935B0}" type="parTrans" cxnId="{4342D38F-0BC3-4BD2-8FBC-1A4BA6DE7814}">
      <dgm:prSet/>
      <dgm:spPr/>
      <dgm:t>
        <a:bodyPr/>
        <a:lstStyle/>
        <a:p>
          <a:endParaRPr lang="en-US">
            <a:solidFill>
              <a:srgbClr val="C00000"/>
            </a:solidFill>
          </a:endParaRPr>
        </a:p>
      </dgm:t>
    </dgm:pt>
    <dgm:pt modelId="{8510D1EC-24B0-49E8-9DB5-332FFCAC40AA}" type="sibTrans" cxnId="{4342D38F-0BC3-4BD2-8FBC-1A4BA6DE7814}">
      <dgm:prSet/>
      <dgm:spPr/>
      <dgm:t>
        <a:bodyPr/>
        <a:lstStyle/>
        <a:p>
          <a:endParaRPr lang="en-US">
            <a:solidFill>
              <a:srgbClr val="C00000"/>
            </a:solidFill>
          </a:endParaRPr>
        </a:p>
      </dgm:t>
    </dgm:pt>
    <dgm:pt modelId="{CB653AE3-DBE6-4FEA-9655-8B4FBC7CE677}" type="pres">
      <dgm:prSet presAssocID="{FA55E8D2-F436-464B-88D3-2FF99D173A0A}" presName="cycle" presStyleCnt="0">
        <dgm:presLayoutVars>
          <dgm:dir/>
          <dgm:resizeHandles val="exact"/>
        </dgm:presLayoutVars>
      </dgm:prSet>
      <dgm:spPr/>
      <dgm:t>
        <a:bodyPr/>
        <a:lstStyle/>
        <a:p>
          <a:endParaRPr lang="en-US"/>
        </a:p>
      </dgm:t>
    </dgm:pt>
    <dgm:pt modelId="{DA57E0B5-796B-446C-B5DA-3BA2CD8FC37C}" type="pres">
      <dgm:prSet presAssocID="{02DD4E8C-ECDB-42FC-9DDA-B7A56A7F9C47}" presName="node" presStyleLbl="node1" presStyleIdx="0" presStyleCnt="5" custScaleX="209670">
        <dgm:presLayoutVars>
          <dgm:bulletEnabled val="1"/>
        </dgm:presLayoutVars>
      </dgm:prSet>
      <dgm:spPr/>
      <dgm:t>
        <a:bodyPr/>
        <a:lstStyle/>
        <a:p>
          <a:endParaRPr lang="en-US"/>
        </a:p>
      </dgm:t>
    </dgm:pt>
    <dgm:pt modelId="{5A2690DB-9ABB-469C-BF4F-0426E799A166}" type="pres">
      <dgm:prSet presAssocID="{F2797092-3F0D-49FC-B89F-E829B8721B92}" presName="sibTrans" presStyleLbl="sibTrans2D1" presStyleIdx="0" presStyleCnt="5"/>
      <dgm:spPr/>
      <dgm:t>
        <a:bodyPr/>
        <a:lstStyle/>
        <a:p>
          <a:endParaRPr lang="en-US"/>
        </a:p>
      </dgm:t>
    </dgm:pt>
    <dgm:pt modelId="{513D757C-BFDD-4649-93CD-E2621CC9D4CB}" type="pres">
      <dgm:prSet presAssocID="{F2797092-3F0D-49FC-B89F-E829B8721B92}" presName="connectorText" presStyleLbl="sibTrans2D1" presStyleIdx="0" presStyleCnt="5"/>
      <dgm:spPr/>
      <dgm:t>
        <a:bodyPr/>
        <a:lstStyle/>
        <a:p>
          <a:endParaRPr lang="en-US"/>
        </a:p>
      </dgm:t>
    </dgm:pt>
    <dgm:pt modelId="{731AD69C-719D-4D8B-84E9-DA3822A4566C}" type="pres">
      <dgm:prSet presAssocID="{CD283BC2-6B78-4161-BD99-FA46D777F2D6}" presName="node" presStyleLbl="node1" presStyleIdx="1" presStyleCnt="5" custScaleX="166414">
        <dgm:presLayoutVars>
          <dgm:bulletEnabled val="1"/>
        </dgm:presLayoutVars>
      </dgm:prSet>
      <dgm:spPr/>
      <dgm:t>
        <a:bodyPr/>
        <a:lstStyle/>
        <a:p>
          <a:endParaRPr lang="en-US"/>
        </a:p>
      </dgm:t>
    </dgm:pt>
    <dgm:pt modelId="{998FD2A7-F7EB-45CB-83C4-2EA87E5660E5}" type="pres">
      <dgm:prSet presAssocID="{8510D1EC-24B0-49E8-9DB5-332FFCAC40AA}" presName="sibTrans" presStyleLbl="sibTrans2D1" presStyleIdx="1" presStyleCnt="5"/>
      <dgm:spPr/>
      <dgm:t>
        <a:bodyPr/>
        <a:lstStyle/>
        <a:p>
          <a:endParaRPr lang="en-US"/>
        </a:p>
      </dgm:t>
    </dgm:pt>
    <dgm:pt modelId="{169E9C83-1262-4AA1-8872-09DA07690453}" type="pres">
      <dgm:prSet presAssocID="{8510D1EC-24B0-49E8-9DB5-332FFCAC40AA}" presName="connectorText" presStyleLbl="sibTrans2D1" presStyleIdx="1" presStyleCnt="5"/>
      <dgm:spPr/>
      <dgm:t>
        <a:bodyPr/>
        <a:lstStyle/>
        <a:p>
          <a:endParaRPr lang="en-US"/>
        </a:p>
      </dgm:t>
    </dgm:pt>
    <dgm:pt modelId="{35D0D64F-4173-4ACA-AADA-FE89F7A4A9BE}" type="pres">
      <dgm:prSet presAssocID="{F737A835-DC5E-4CE6-9E05-F87843267FFA}" presName="node" presStyleLbl="node1" presStyleIdx="2" presStyleCnt="5" custScaleX="157883" custRadScaleRad="126952" custRadScaleInc="-39747">
        <dgm:presLayoutVars>
          <dgm:bulletEnabled val="1"/>
        </dgm:presLayoutVars>
      </dgm:prSet>
      <dgm:spPr/>
      <dgm:t>
        <a:bodyPr/>
        <a:lstStyle/>
        <a:p>
          <a:endParaRPr lang="en-US"/>
        </a:p>
      </dgm:t>
    </dgm:pt>
    <dgm:pt modelId="{A33264B6-6173-4D74-8864-26679F0B7353}" type="pres">
      <dgm:prSet presAssocID="{978C88F2-AFA8-4E8C-8E17-C19EBADB29C6}" presName="sibTrans" presStyleLbl="sibTrans2D1" presStyleIdx="2" presStyleCnt="5"/>
      <dgm:spPr/>
      <dgm:t>
        <a:bodyPr/>
        <a:lstStyle/>
        <a:p>
          <a:endParaRPr lang="en-US"/>
        </a:p>
      </dgm:t>
    </dgm:pt>
    <dgm:pt modelId="{CE8FCB6A-8BFD-4229-83B7-BC3785A2BBF3}" type="pres">
      <dgm:prSet presAssocID="{978C88F2-AFA8-4E8C-8E17-C19EBADB29C6}" presName="connectorText" presStyleLbl="sibTrans2D1" presStyleIdx="2" presStyleCnt="5"/>
      <dgm:spPr/>
      <dgm:t>
        <a:bodyPr/>
        <a:lstStyle/>
        <a:p>
          <a:endParaRPr lang="en-US"/>
        </a:p>
      </dgm:t>
    </dgm:pt>
    <dgm:pt modelId="{B0E388C8-EEFC-4394-A338-3CEF033AD04E}" type="pres">
      <dgm:prSet presAssocID="{0BAD9992-D9F5-4602-AB4B-9789B61ACD58}" presName="node" presStyleLbl="node1" presStyleIdx="3" presStyleCnt="5" custScaleX="173189" custScaleY="100633" custRadScaleRad="119017" custRadScaleInc="31175">
        <dgm:presLayoutVars>
          <dgm:bulletEnabled val="1"/>
        </dgm:presLayoutVars>
      </dgm:prSet>
      <dgm:spPr/>
      <dgm:t>
        <a:bodyPr/>
        <a:lstStyle/>
        <a:p>
          <a:endParaRPr lang="en-US"/>
        </a:p>
      </dgm:t>
    </dgm:pt>
    <dgm:pt modelId="{5D00C53B-AF41-461C-A844-C71494235225}" type="pres">
      <dgm:prSet presAssocID="{7F32CA82-945E-413E-9A95-797A793C69B2}" presName="sibTrans" presStyleLbl="sibTrans2D1" presStyleIdx="3" presStyleCnt="5"/>
      <dgm:spPr/>
      <dgm:t>
        <a:bodyPr/>
        <a:lstStyle/>
        <a:p>
          <a:endParaRPr lang="en-US"/>
        </a:p>
      </dgm:t>
    </dgm:pt>
    <dgm:pt modelId="{0F02841B-DC80-4CE0-A15F-C6D8191C0672}" type="pres">
      <dgm:prSet presAssocID="{7F32CA82-945E-413E-9A95-797A793C69B2}" presName="connectorText" presStyleLbl="sibTrans2D1" presStyleIdx="3" presStyleCnt="5"/>
      <dgm:spPr/>
      <dgm:t>
        <a:bodyPr/>
        <a:lstStyle/>
        <a:p>
          <a:endParaRPr lang="en-US"/>
        </a:p>
      </dgm:t>
    </dgm:pt>
    <dgm:pt modelId="{F1B8F228-7659-4ED7-B3F1-6CEE268FF82F}" type="pres">
      <dgm:prSet presAssocID="{6F9A445C-05EA-4AC0-A4B1-6A4E27C8B8F5}" presName="node" presStyleLbl="node1" presStyleIdx="4" presStyleCnt="5" custScaleX="160146" custRadScaleRad="98436" custRadScaleInc="-381">
        <dgm:presLayoutVars>
          <dgm:bulletEnabled val="1"/>
        </dgm:presLayoutVars>
      </dgm:prSet>
      <dgm:spPr/>
      <dgm:t>
        <a:bodyPr/>
        <a:lstStyle/>
        <a:p>
          <a:endParaRPr lang="en-US"/>
        </a:p>
      </dgm:t>
    </dgm:pt>
    <dgm:pt modelId="{E6C79D43-61B2-45E4-B239-DCBB53DC9A71}" type="pres">
      <dgm:prSet presAssocID="{F0A82E5B-7A36-402A-B003-383CB31469F2}" presName="sibTrans" presStyleLbl="sibTrans2D1" presStyleIdx="4" presStyleCnt="5"/>
      <dgm:spPr/>
      <dgm:t>
        <a:bodyPr/>
        <a:lstStyle/>
        <a:p>
          <a:endParaRPr lang="en-US"/>
        </a:p>
      </dgm:t>
    </dgm:pt>
    <dgm:pt modelId="{62ED8122-A73E-4856-81DF-1A28E313C366}" type="pres">
      <dgm:prSet presAssocID="{F0A82E5B-7A36-402A-B003-383CB31469F2}" presName="connectorText" presStyleLbl="sibTrans2D1" presStyleIdx="4" presStyleCnt="5"/>
      <dgm:spPr/>
      <dgm:t>
        <a:bodyPr/>
        <a:lstStyle/>
        <a:p>
          <a:endParaRPr lang="en-US"/>
        </a:p>
      </dgm:t>
    </dgm:pt>
  </dgm:ptLst>
  <dgm:cxnLst>
    <dgm:cxn modelId="{733C6A77-DDCB-4F66-88BF-0C0FCF169A85}" type="presOf" srcId="{6F9A445C-05EA-4AC0-A4B1-6A4E27C8B8F5}" destId="{F1B8F228-7659-4ED7-B3F1-6CEE268FF82F}" srcOrd="0" destOrd="0" presId="urn:microsoft.com/office/officeart/2005/8/layout/cycle2"/>
    <dgm:cxn modelId="{B2A9ED40-25AD-4886-964F-4A8E2CE3E8A3}" type="presOf" srcId="{7F32CA82-945E-413E-9A95-797A793C69B2}" destId="{0F02841B-DC80-4CE0-A15F-C6D8191C0672}" srcOrd="1" destOrd="0" presId="urn:microsoft.com/office/officeart/2005/8/layout/cycle2"/>
    <dgm:cxn modelId="{8B0A4F1F-0CD9-4A55-B7F8-2D2121F4CA60}" type="presOf" srcId="{F2797092-3F0D-49FC-B89F-E829B8721B92}" destId="{513D757C-BFDD-4649-93CD-E2621CC9D4CB}" srcOrd="1" destOrd="0" presId="urn:microsoft.com/office/officeart/2005/8/layout/cycle2"/>
    <dgm:cxn modelId="{EBCF2A18-0770-4719-B4C7-68F2C8463DCB}" srcId="{FA55E8D2-F436-464B-88D3-2FF99D173A0A}" destId="{02DD4E8C-ECDB-42FC-9DDA-B7A56A7F9C47}" srcOrd="0" destOrd="0" parTransId="{6780CAAD-A7AD-4229-913B-E09890B23E11}" sibTransId="{F2797092-3F0D-49FC-B89F-E829B8721B92}"/>
    <dgm:cxn modelId="{512F9D32-37CE-4717-92F0-7112331398BB}" type="presOf" srcId="{F0A82E5B-7A36-402A-B003-383CB31469F2}" destId="{62ED8122-A73E-4856-81DF-1A28E313C366}" srcOrd="1" destOrd="0" presId="urn:microsoft.com/office/officeart/2005/8/layout/cycle2"/>
    <dgm:cxn modelId="{524F2EB6-BEDE-48F5-A3D3-9A13E8560520}" type="presOf" srcId="{F2797092-3F0D-49FC-B89F-E829B8721B92}" destId="{5A2690DB-9ABB-469C-BF4F-0426E799A166}" srcOrd="0" destOrd="0" presId="urn:microsoft.com/office/officeart/2005/8/layout/cycle2"/>
    <dgm:cxn modelId="{4342D38F-0BC3-4BD2-8FBC-1A4BA6DE7814}" srcId="{FA55E8D2-F436-464B-88D3-2FF99D173A0A}" destId="{CD283BC2-6B78-4161-BD99-FA46D777F2D6}" srcOrd="1" destOrd="0" parTransId="{98F0E17F-DAF4-496C-AA7A-1EDCCC7935B0}" sibTransId="{8510D1EC-24B0-49E8-9DB5-332FFCAC40AA}"/>
    <dgm:cxn modelId="{D153D0B0-7030-472E-806A-68878386A3B3}" srcId="{FA55E8D2-F436-464B-88D3-2FF99D173A0A}" destId="{F737A835-DC5E-4CE6-9E05-F87843267FFA}" srcOrd="2" destOrd="0" parTransId="{7544D2CA-4CC3-4822-B5EA-E6760461C7C7}" sibTransId="{978C88F2-AFA8-4E8C-8E17-C19EBADB29C6}"/>
    <dgm:cxn modelId="{E9DB2CBC-5479-415C-8D2C-19A2F8083781}" type="presOf" srcId="{F0A82E5B-7A36-402A-B003-383CB31469F2}" destId="{E6C79D43-61B2-45E4-B239-DCBB53DC9A71}" srcOrd="0" destOrd="0" presId="urn:microsoft.com/office/officeart/2005/8/layout/cycle2"/>
    <dgm:cxn modelId="{3F2466C3-9095-4989-8A38-A23A8DF75848}" type="presOf" srcId="{CD283BC2-6B78-4161-BD99-FA46D777F2D6}" destId="{731AD69C-719D-4D8B-84E9-DA3822A4566C}" srcOrd="0" destOrd="0" presId="urn:microsoft.com/office/officeart/2005/8/layout/cycle2"/>
    <dgm:cxn modelId="{BA673905-5EA9-400D-A15B-770CD4F45D55}" type="presOf" srcId="{8510D1EC-24B0-49E8-9DB5-332FFCAC40AA}" destId="{998FD2A7-F7EB-45CB-83C4-2EA87E5660E5}" srcOrd="0" destOrd="0" presId="urn:microsoft.com/office/officeart/2005/8/layout/cycle2"/>
    <dgm:cxn modelId="{3E9795A6-0702-45CA-95F0-2FC9A8FB96E6}" type="presOf" srcId="{02DD4E8C-ECDB-42FC-9DDA-B7A56A7F9C47}" destId="{DA57E0B5-796B-446C-B5DA-3BA2CD8FC37C}" srcOrd="0" destOrd="0" presId="urn:microsoft.com/office/officeart/2005/8/layout/cycle2"/>
    <dgm:cxn modelId="{2DBE65FD-1605-4203-B557-EE96ECD9F4A7}" type="presOf" srcId="{0BAD9992-D9F5-4602-AB4B-9789B61ACD58}" destId="{B0E388C8-EEFC-4394-A338-3CEF033AD04E}" srcOrd="0" destOrd="0" presId="urn:microsoft.com/office/officeart/2005/8/layout/cycle2"/>
    <dgm:cxn modelId="{CF2DE7C4-11B7-4236-8467-05104921B7DD}" srcId="{FA55E8D2-F436-464B-88D3-2FF99D173A0A}" destId="{6F9A445C-05EA-4AC0-A4B1-6A4E27C8B8F5}" srcOrd="4" destOrd="0" parTransId="{97154BD0-AA1C-4A3B-B00F-CBA1FCC7F5E3}" sibTransId="{F0A82E5B-7A36-402A-B003-383CB31469F2}"/>
    <dgm:cxn modelId="{F3120996-F113-41A8-B9CE-AE234FB4CEC7}" type="presOf" srcId="{978C88F2-AFA8-4E8C-8E17-C19EBADB29C6}" destId="{CE8FCB6A-8BFD-4229-83B7-BC3785A2BBF3}" srcOrd="1" destOrd="0" presId="urn:microsoft.com/office/officeart/2005/8/layout/cycle2"/>
    <dgm:cxn modelId="{092BF8CE-340E-437D-890A-F5C63A0CFD14}" type="presOf" srcId="{F737A835-DC5E-4CE6-9E05-F87843267FFA}" destId="{35D0D64F-4173-4ACA-AADA-FE89F7A4A9BE}" srcOrd="0" destOrd="0" presId="urn:microsoft.com/office/officeart/2005/8/layout/cycle2"/>
    <dgm:cxn modelId="{37DE5485-B3E4-451C-9CAF-F10924BCCEC3}" type="presOf" srcId="{7F32CA82-945E-413E-9A95-797A793C69B2}" destId="{5D00C53B-AF41-461C-A844-C71494235225}" srcOrd="0" destOrd="0" presId="urn:microsoft.com/office/officeart/2005/8/layout/cycle2"/>
    <dgm:cxn modelId="{8350E082-EB40-4EAD-BB97-697B6AE91F4C}" type="presOf" srcId="{8510D1EC-24B0-49E8-9DB5-332FFCAC40AA}" destId="{169E9C83-1262-4AA1-8872-09DA07690453}" srcOrd="1" destOrd="0" presId="urn:microsoft.com/office/officeart/2005/8/layout/cycle2"/>
    <dgm:cxn modelId="{AA9CB5E2-B9A3-4AF8-8393-DD1FABF725C0}" srcId="{FA55E8D2-F436-464B-88D3-2FF99D173A0A}" destId="{0BAD9992-D9F5-4602-AB4B-9789B61ACD58}" srcOrd="3" destOrd="0" parTransId="{E8D35400-D8E3-4BDE-A55B-038A43864601}" sibTransId="{7F32CA82-945E-413E-9A95-797A793C69B2}"/>
    <dgm:cxn modelId="{B294EC31-4B80-4504-AE6B-9F91DEF17247}" type="presOf" srcId="{FA55E8D2-F436-464B-88D3-2FF99D173A0A}" destId="{CB653AE3-DBE6-4FEA-9655-8B4FBC7CE677}" srcOrd="0" destOrd="0" presId="urn:microsoft.com/office/officeart/2005/8/layout/cycle2"/>
    <dgm:cxn modelId="{A8ABFBAB-C7BC-466F-9E18-84CD281B1F4D}" type="presOf" srcId="{978C88F2-AFA8-4E8C-8E17-C19EBADB29C6}" destId="{A33264B6-6173-4D74-8864-26679F0B7353}" srcOrd="0" destOrd="0" presId="urn:microsoft.com/office/officeart/2005/8/layout/cycle2"/>
    <dgm:cxn modelId="{2EF1452F-0D6F-4526-A1AE-83597394CE56}" type="presParOf" srcId="{CB653AE3-DBE6-4FEA-9655-8B4FBC7CE677}" destId="{DA57E0B5-796B-446C-B5DA-3BA2CD8FC37C}" srcOrd="0" destOrd="0" presId="urn:microsoft.com/office/officeart/2005/8/layout/cycle2"/>
    <dgm:cxn modelId="{7EB7A56A-70CA-415A-AA45-BB6CDE2FB0F6}" type="presParOf" srcId="{CB653AE3-DBE6-4FEA-9655-8B4FBC7CE677}" destId="{5A2690DB-9ABB-469C-BF4F-0426E799A166}" srcOrd="1" destOrd="0" presId="urn:microsoft.com/office/officeart/2005/8/layout/cycle2"/>
    <dgm:cxn modelId="{FD29033D-BDB1-4BE3-9902-720DAECCB724}" type="presParOf" srcId="{5A2690DB-9ABB-469C-BF4F-0426E799A166}" destId="{513D757C-BFDD-4649-93CD-E2621CC9D4CB}" srcOrd="0" destOrd="0" presId="urn:microsoft.com/office/officeart/2005/8/layout/cycle2"/>
    <dgm:cxn modelId="{847B4FA6-6559-4F1B-BE8D-E4356C70F6CA}" type="presParOf" srcId="{CB653AE3-DBE6-4FEA-9655-8B4FBC7CE677}" destId="{731AD69C-719D-4D8B-84E9-DA3822A4566C}" srcOrd="2" destOrd="0" presId="urn:microsoft.com/office/officeart/2005/8/layout/cycle2"/>
    <dgm:cxn modelId="{62F9FAF4-D2FC-40CA-933A-044A9C2AE5A5}" type="presParOf" srcId="{CB653AE3-DBE6-4FEA-9655-8B4FBC7CE677}" destId="{998FD2A7-F7EB-45CB-83C4-2EA87E5660E5}" srcOrd="3" destOrd="0" presId="urn:microsoft.com/office/officeart/2005/8/layout/cycle2"/>
    <dgm:cxn modelId="{FAF104A5-0AD4-473B-8B91-A33361B220A8}" type="presParOf" srcId="{998FD2A7-F7EB-45CB-83C4-2EA87E5660E5}" destId="{169E9C83-1262-4AA1-8872-09DA07690453}" srcOrd="0" destOrd="0" presId="urn:microsoft.com/office/officeart/2005/8/layout/cycle2"/>
    <dgm:cxn modelId="{E85543F6-5162-4361-946B-73EC302E0A5F}" type="presParOf" srcId="{CB653AE3-DBE6-4FEA-9655-8B4FBC7CE677}" destId="{35D0D64F-4173-4ACA-AADA-FE89F7A4A9BE}" srcOrd="4" destOrd="0" presId="urn:microsoft.com/office/officeart/2005/8/layout/cycle2"/>
    <dgm:cxn modelId="{EF772F2C-FE1C-468A-8321-0001E055D225}" type="presParOf" srcId="{CB653AE3-DBE6-4FEA-9655-8B4FBC7CE677}" destId="{A33264B6-6173-4D74-8864-26679F0B7353}" srcOrd="5" destOrd="0" presId="urn:microsoft.com/office/officeart/2005/8/layout/cycle2"/>
    <dgm:cxn modelId="{2EFD74A8-BDB4-48EF-AAD7-430601F7D92B}" type="presParOf" srcId="{A33264B6-6173-4D74-8864-26679F0B7353}" destId="{CE8FCB6A-8BFD-4229-83B7-BC3785A2BBF3}" srcOrd="0" destOrd="0" presId="urn:microsoft.com/office/officeart/2005/8/layout/cycle2"/>
    <dgm:cxn modelId="{8498F1F0-543C-4E12-A175-B15565B18DBC}" type="presParOf" srcId="{CB653AE3-DBE6-4FEA-9655-8B4FBC7CE677}" destId="{B0E388C8-EEFC-4394-A338-3CEF033AD04E}" srcOrd="6" destOrd="0" presId="urn:microsoft.com/office/officeart/2005/8/layout/cycle2"/>
    <dgm:cxn modelId="{94E57FE7-A7D6-43CF-82D2-7BA9531F20D8}" type="presParOf" srcId="{CB653AE3-DBE6-4FEA-9655-8B4FBC7CE677}" destId="{5D00C53B-AF41-461C-A844-C71494235225}" srcOrd="7" destOrd="0" presId="urn:microsoft.com/office/officeart/2005/8/layout/cycle2"/>
    <dgm:cxn modelId="{97957A25-2732-4C58-ABD5-2840EF0A4A45}" type="presParOf" srcId="{5D00C53B-AF41-461C-A844-C71494235225}" destId="{0F02841B-DC80-4CE0-A15F-C6D8191C0672}" srcOrd="0" destOrd="0" presId="urn:microsoft.com/office/officeart/2005/8/layout/cycle2"/>
    <dgm:cxn modelId="{FDCD18EA-5FFE-4C54-877E-889598969FDC}" type="presParOf" srcId="{CB653AE3-DBE6-4FEA-9655-8B4FBC7CE677}" destId="{F1B8F228-7659-4ED7-B3F1-6CEE268FF82F}" srcOrd="8" destOrd="0" presId="urn:microsoft.com/office/officeart/2005/8/layout/cycle2"/>
    <dgm:cxn modelId="{C0F97A4B-52B3-478F-82B7-8FB599C9EF5B}" type="presParOf" srcId="{CB653AE3-DBE6-4FEA-9655-8B4FBC7CE677}" destId="{E6C79D43-61B2-45E4-B239-DCBB53DC9A71}" srcOrd="9" destOrd="0" presId="urn:microsoft.com/office/officeart/2005/8/layout/cycle2"/>
    <dgm:cxn modelId="{166C7C41-934D-45D4-8248-EFE5F5DF5EDE}" type="presParOf" srcId="{E6C79D43-61B2-45E4-B239-DCBB53DC9A71}" destId="{62ED8122-A73E-4856-81DF-1A28E313C36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250CC-5C2E-46FA-A0F6-8B84F713DC72}"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2948A0D4-5C1E-4B3B-829F-41D7FAF1E831}">
      <dgm:prSet/>
      <dgm:spPr/>
      <dgm:t>
        <a:bodyPr/>
        <a:lstStyle/>
        <a:p>
          <a:r>
            <a:rPr lang="en-US" dirty="0" smtClean="0"/>
            <a:t>University Research – Social, Economic and Educational Sciences </a:t>
          </a:r>
          <a:endParaRPr lang="en-US" dirty="0"/>
        </a:p>
      </dgm:t>
    </dgm:pt>
    <dgm:pt modelId="{7EB3A335-8FD0-4554-802A-07529D8DB75D}" type="parTrans" cxnId="{ECB67B22-A4AE-41CA-BA59-0766674D47EE}">
      <dgm:prSet/>
      <dgm:spPr/>
      <dgm:t>
        <a:bodyPr/>
        <a:lstStyle/>
        <a:p>
          <a:endParaRPr lang="en-US"/>
        </a:p>
      </dgm:t>
    </dgm:pt>
    <dgm:pt modelId="{495DEEE4-2E66-41BF-8BB1-513A424AD340}" type="sibTrans" cxnId="{ECB67B22-A4AE-41CA-BA59-0766674D47EE}">
      <dgm:prSet/>
      <dgm:spPr/>
      <dgm:t>
        <a:bodyPr/>
        <a:lstStyle/>
        <a:p>
          <a:endParaRPr lang="en-US"/>
        </a:p>
      </dgm:t>
    </dgm:pt>
    <dgm:pt modelId="{07A9F36E-56E0-486E-BD58-6E6601173D5D}">
      <dgm:prSet/>
      <dgm:spPr/>
      <dgm:t>
        <a:bodyPr/>
        <a:lstStyle/>
        <a:p>
          <a:r>
            <a:rPr lang="en-US" dirty="0" smtClean="0"/>
            <a:t>University Research – Mathematics and Natural Sciences</a:t>
          </a:r>
          <a:endParaRPr lang="en-US" dirty="0"/>
        </a:p>
      </dgm:t>
    </dgm:pt>
    <dgm:pt modelId="{DDF15A7B-885C-4D74-B32C-613124C12DF1}" type="parTrans" cxnId="{B0804BF4-B2BB-4AEB-BBD7-C102F5F06B32}">
      <dgm:prSet/>
      <dgm:spPr/>
      <dgm:t>
        <a:bodyPr/>
        <a:lstStyle/>
        <a:p>
          <a:endParaRPr lang="en-US"/>
        </a:p>
      </dgm:t>
    </dgm:pt>
    <dgm:pt modelId="{7A214CD2-DA47-4614-B477-1A3723CDBB16}" type="sibTrans" cxnId="{B0804BF4-B2BB-4AEB-BBD7-C102F5F06B32}">
      <dgm:prSet/>
      <dgm:spPr/>
      <dgm:t>
        <a:bodyPr/>
        <a:lstStyle/>
        <a:p>
          <a:endParaRPr lang="en-US"/>
        </a:p>
      </dgm:t>
    </dgm:pt>
    <dgm:pt modelId="{76752FC2-CB72-404F-BA6D-719A428DE99C}" type="pres">
      <dgm:prSet presAssocID="{878250CC-5C2E-46FA-A0F6-8B84F713DC72}" presName="diagram" presStyleCnt="0">
        <dgm:presLayoutVars>
          <dgm:dir/>
          <dgm:resizeHandles val="exact"/>
        </dgm:presLayoutVars>
      </dgm:prSet>
      <dgm:spPr/>
      <dgm:t>
        <a:bodyPr/>
        <a:lstStyle/>
        <a:p>
          <a:endParaRPr lang="en-US"/>
        </a:p>
      </dgm:t>
    </dgm:pt>
    <dgm:pt modelId="{F283A72B-EFA3-4554-893B-1281E03D974C}" type="pres">
      <dgm:prSet presAssocID="{2948A0D4-5C1E-4B3B-829F-41D7FAF1E831}" presName="node" presStyleLbl="node1" presStyleIdx="0" presStyleCnt="2" custLinFactNeighborX="-26" custLinFactNeighborY="-25012">
        <dgm:presLayoutVars>
          <dgm:bulletEnabled val="1"/>
        </dgm:presLayoutVars>
      </dgm:prSet>
      <dgm:spPr/>
      <dgm:t>
        <a:bodyPr/>
        <a:lstStyle/>
        <a:p>
          <a:endParaRPr lang="en-US"/>
        </a:p>
      </dgm:t>
    </dgm:pt>
    <dgm:pt modelId="{024AA7E5-656C-4F97-B10A-B74172B878A0}" type="pres">
      <dgm:prSet presAssocID="{495DEEE4-2E66-41BF-8BB1-513A424AD340}" presName="sibTrans" presStyleCnt="0"/>
      <dgm:spPr/>
    </dgm:pt>
    <dgm:pt modelId="{5AD71BD0-EBE3-4513-B7CB-6B751BED784F}" type="pres">
      <dgm:prSet presAssocID="{07A9F36E-56E0-486E-BD58-6E6601173D5D}" presName="node" presStyleLbl="node1" presStyleIdx="1" presStyleCnt="2" custLinFactNeighborX="26" custLinFactNeighborY="-24468">
        <dgm:presLayoutVars>
          <dgm:bulletEnabled val="1"/>
        </dgm:presLayoutVars>
      </dgm:prSet>
      <dgm:spPr/>
      <dgm:t>
        <a:bodyPr/>
        <a:lstStyle/>
        <a:p>
          <a:endParaRPr lang="en-US"/>
        </a:p>
      </dgm:t>
    </dgm:pt>
  </dgm:ptLst>
  <dgm:cxnLst>
    <dgm:cxn modelId="{B0804BF4-B2BB-4AEB-BBD7-C102F5F06B32}" srcId="{878250CC-5C2E-46FA-A0F6-8B84F713DC72}" destId="{07A9F36E-56E0-486E-BD58-6E6601173D5D}" srcOrd="1" destOrd="0" parTransId="{DDF15A7B-885C-4D74-B32C-613124C12DF1}" sibTransId="{7A214CD2-DA47-4614-B477-1A3723CDBB16}"/>
    <dgm:cxn modelId="{956643D7-5EC0-47DF-8805-4E9935552C8E}" type="presOf" srcId="{07A9F36E-56E0-486E-BD58-6E6601173D5D}" destId="{5AD71BD0-EBE3-4513-B7CB-6B751BED784F}" srcOrd="0" destOrd="0" presId="urn:microsoft.com/office/officeart/2005/8/layout/default#2"/>
    <dgm:cxn modelId="{54815D0A-CEF0-48FB-9741-B710074F8394}" type="presOf" srcId="{878250CC-5C2E-46FA-A0F6-8B84F713DC72}" destId="{76752FC2-CB72-404F-BA6D-719A428DE99C}" srcOrd="0" destOrd="0" presId="urn:microsoft.com/office/officeart/2005/8/layout/default#2"/>
    <dgm:cxn modelId="{8BEEE15E-067F-4CFE-861F-131F31C072C1}" type="presOf" srcId="{2948A0D4-5C1E-4B3B-829F-41D7FAF1E831}" destId="{F283A72B-EFA3-4554-893B-1281E03D974C}" srcOrd="0" destOrd="0" presId="urn:microsoft.com/office/officeart/2005/8/layout/default#2"/>
    <dgm:cxn modelId="{ECB67B22-A4AE-41CA-BA59-0766674D47EE}" srcId="{878250CC-5C2E-46FA-A0F6-8B84F713DC72}" destId="{2948A0D4-5C1E-4B3B-829F-41D7FAF1E831}" srcOrd="0" destOrd="0" parTransId="{7EB3A335-8FD0-4554-802A-07529D8DB75D}" sibTransId="{495DEEE4-2E66-41BF-8BB1-513A424AD340}"/>
    <dgm:cxn modelId="{4E2D664C-885D-410E-89D3-F7EB147BEC47}" type="presParOf" srcId="{76752FC2-CB72-404F-BA6D-719A428DE99C}" destId="{F283A72B-EFA3-4554-893B-1281E03D974C}" srcOrd="0" destOrd="0" presId="urn:microsoft.com/office/officeart/2005/8/layout/default#2"/>
    <dgm:cxn modelId="{48EE949D-6E1E-4270-B800-AE290625B8C6}" type="presParOf" srcId="{76752FC2-CB72-404F-BA6D-719A428DE99C}" destId="{024AA7E5-656C-4F97-B10A-B74172B878A0}" srcOrd="1" destOrd="0" presId="urn:microsoft.com/office/officeart/2005/8/layout/default#2"/>
    <dgm:cxn modelId="{0D441899-5FC3-49D0-BFB7-B0807EB04D15}" type="presParOf" srcId="{76752FC2-CB72-404F-BA6D-719A428DE99C}" destId="{5AD71BD0-EBE3-4513-B7CB-6B751BED784F}" srcOrd="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AE50F-4E95-460B-AD27-2BE82974EA9C}">
      <dsp:nvSpPr>
        <dsp:cNvPr id="0" name=""/>
        <dsp:cNvSpPr/>
      </dsp:nvSpPr>
      <dsp:spPr>
        <a:xfrm>
          <a:off x="0" y="681909"/>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The preparation of the teachers for all the levels of pre university system</a:t>
          </a:r>
          <a:r>
            <a:rPr lang="en-US" sz="2400" kern="1200" dirty="0" smtClean="0"/>
            <a:t>.</a:t>
          </a:r>
          <a:endParaRPr lang="en-US" sz="2400" kern="1200" dirty="0"/>
        </a:p>
      </dsp:txBody>
      <dsp:txXfrm>
        <a:off x="0" y="681909"/>
        <a:ext cx="2787550" cy="1672530"/>
      </dsp:txXfrm>
    </dsp:sp>
    <dsp:sp modelId="{33898CD1-F391-470B-B030-22933E9972C1}">
      <dsp:nvSpPr>
        <dsp:cNvPr id="0" name=""/>
        <dsp:cNvSpPr/>
      </dsp:nvSpPr>
      <dsp:spPr>
        <a:xfrm>
          <a:off x="3066306" y="681909"/>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The preparation of high nurses and midwife.</a:t>
          </a:r>
          <a:endParaRPr lang="en-US" sz="2400" b="1" kern="1200" dirty="0">
            <a:solidFill>
              <a:srgbClr val="FFC000"/>
            </a:solidFill>
          </a:endParaRPr>
        </a:p>
      </dsp:txBody>
      <dsp:txXfrm>
        <a:off x="3066306" y="681909"/>
        <a:ext cx="2787550" cy="1672530"/>
      </dsp:txXfrm>
    </dsp:sp>
    <dsp:sp modelId="{F53EA2F3-7255-4DCE-B957-4E9752B381E3}">
      <dsp:nvSpPr>
        <dsp:cNvPr id="0" name=""/>
        <dsp:cNvSpPr/>
      </dsp:nvSpPr>
      <dsp:spPr>
        <a:xfrm>
          <a:off x="6132612" y="681909"/>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The preparation of   specialists for economy</a:t>
          </a:r>
          <a:endParaRPr lang="en-US" sz="2400" b="1" kern="1200" dirty="0">
            <a:solidFill>
              <a:srgbClr val="FFC000"/>
            </a:solidFill>
          </a:endParaRPr>
        </a:p>
      </dsp:txBody>
      <dsp:txXfrm>
        <a:off x="6132612" y="681909"/>
        <a:ext cx="2787550" cy="1672530"/>
      </dsp:txXfrm>
    </dsp:sp>
    <dsp:sp modelId="{100EDBB4-B82A-4991-818E-D1C4DBB1DCB1}">
      <dsp:nvSpPr>
        <dsp:cNvPr id="0" name=""/>
        <dsp:cNvSpPr/>
      </dsp:nvSpPr>
      <dsp:spPr>
        <a:xfrm>
          <a:off x="0" y="2633195"/>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Being an important scientific, research and publishing center</a:t>
          </a:r>
          <a:endParaRPr lang="en-US" sz="2400" b="1" kern="1200" dirty="0">
            <a:solidFill>
              <a:srgbClr val="FFC000"/>
            </a:solidFill>
          </a:endParaRPr>
        </a:p>
      </dsp:txBody>
      <dsp:txXfrm>
        <a:off x="0" y="2633195"/>
        <a:ext cx="2787550" cy="1672530"/>
      </dsp:txXfrm>
    </dsp:sp>
    <dsp:sp modelId="{DE04631A-7317-4C76-8559-807185BB86F3}">
      <dsp:nvSpPr>
        <dsp:cNvPr id="0" name=""/>
        <dsp:cNvSpPr/>
      </dsp:nvSpPr>
      <dsp:spPr>
        <a:xfrm>
          <a:off x="3035531" y="2678838"/>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 </a:t>
          </a:r>
          <a:r>
            <a:rPr lang="en-US" sz="2400" b="1" kern="1200" dirty="0" smtClean="0">
              <a:solidFill>
                <a:srgbClr val="FFC000"/>
              </a:solidFill>
            </a:rPr>
            <a:t>Regional Development Centre</a:t>
          </a:r>
          <a:endParaRPr lang="en-US" sz="2400" b="1" kern="1200" dirty="0">
            <a:solidFill>
              <a:srgbClr val="FFC000"/>
            </a:solidFill>
          </a:endParaRPr>
        </a:p>
      </dsp:txBody>
      <dsp:txXfrm>
        <a:off x="3035531" y="2678838"/>
        <a:ext cx="2787550" cy="1672530"/>
      </dsp:txXfrm>
    </dsp:sp>
    <dsp:sp modelId="{EA8B5490-FAB7-42BB-99AD-7B8315553CA8}">
      <dsp:nvSpPr>
        <dsp:cNvPr id="0" name=""/>
        <dsp:cNvSpPr/>
      </dsp:nvSpPr>
      <dsp:spPr>
        <a:xfrm>
          <a:off x="6132612" y="2688606"/>
          <a:ext cx="2787550" cy="1672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 Continuing Education and LLL Centre</a:t>
          </a:r>
          <a:endParaRPr lang="en-US" sz="2400" b="1" kern="1200" dirty="0">
            <a:solidFill>
              <a:srgbClr val="FFC000"/>
            </a:solidFill>
          </a:endParaRPr>
        </a:p>
      </dsp:txBody>
      <dsp:txXfrm>
        <a:off x="6132612" y="2688606"/>
        <a:ext cx="2787550" cy="1672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7E0B5-796B-446C-B5DA-3BA2CD8FC37C}">
      <dsp:nvSpPr>
        <dsp:cNvPr id="0" name=""/>
        <dsp:cNvSpPr/>
      </dsp:nvSpPr>
      <dsp:spPr>
        <a:xfrm>
          <a:off x="2483652" y="-1402"/>
          <a:ext cx="3214249" cy="153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rPr>
            <a:t>Local authorities : </a:t>
          </a:r>
          <a:r>
            <a:rPr lang="en-US" sz="1050" b="1" kern="1200" dirty="0" smtClean="0">
              <a:solidFill>
                <a:srgbClr val="FFC000"/>
              </a:solidFill>
            </a:rPr>
            <a:t>Municipality, </a:t>
          </a:r>
        </a:p>
        <a:p>
          <a:pPr lvl="0" algn="ctr" defTabSz="622300">
            <a:lnSpc>
              <a:spcPct val="90000"/>
            </a:lnSpc>
            <a:spcBef>
              <a:spcPct val="0"/>
            </a:spcBef>
            <a:spcAft>
              <a:spcPct val="35000"/>
            </a:spcAft>
          </a:pPr>
          <a:r>
            <a:rPr lang="en-US" sz="1200" b="1" kern="1200" dirty="0" smtClean="0">
              <a:solidFill>
                <a:srgbClr val="FFC000"/>
              </a:solidFill>
            </a:rPr>
            <a:t>District  Council, Chamber of </a:t>
          </a:r>
        </a:p>
        <a:p>
          <a:pPr lvl="0" algn="ctr" defTabSz="622300">
            <a:lnSpc>
              <a:spcPct val="90000"/>
            </a:lnSpc>
            <a:spcBef>
              <a:spcPct val="0"/>
            </a:spcBef>
            <a:spcAft>
              <a:spcPct val="35000"/>
            </a:spcAft>
          </a:pPr>
          <a:r>
            <a:rPr lang="en-US" sz="1200" b="1" kern="1200" dirty="0" smtClean="0">
              <a:solidFill>
                <a:srgbClr val="FFC000"/>
              </a:solidFill>
            </a:rPr>
            <a:t>Commerce, Regional Educational Directorate  </a:t>
          </a:r>
          <a:endParaRPr lang="en-US" sz="1200" b="1" kern="1200" dirty="0">
            <a:solidFill>
              <a:srgbClr val="FFC000"/>
            </a:solidFill>
          </a:endParaRPr>
        </a:p>
      </dsp:txBody>
      <dsp:txXfrm>
        <a:off x="2954368" y="223101"/>
        <a:ext cx="2272817" cy="1083998"/>
      </dsp:txXfrm>
    </dsp:sp>
    <dsp:sp modelId="{5A2690DB-9ABB-469C-BF4F-0426E799A166}">
      <dsp:nvSpPr>
        <dsp:cNvPr id="0" name=""/>
        <dsp:cNvSpPr/>
      </dsp:nvSpPr>
      <dsp:spPr>
        <a:xfrm rot="2160000">
          <a:off x="4999107" y="1206222"/>
          <a:ext cx="109771" cy="517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rgbClr val="C00000"/>
            </a:solidFill>
          </a:endParaRPr>
        </a:p>
      </dsp:txBody>
      <dsp:txXfrm>
        <a:off x="5002252" y="1300022"/>
        <a:ext cx="76840" cy="310432"/>
      </dsp:txXfrm>
    </dsp:sp>
    <dsp:sp modelId="{731AD69C-719D-4D8B-84E9-DA3822A4566C}">
      <dsp:nvSpPr>
        <dsp:cNvPr id="0" name=""/>
        <dsp:cNvSpPr/>
      </dsp:nvSpPr>
      <dsp:spPr>
        <a:xfrm>
          <a:off x="4677686" y="1351765"/>
          <a:ext cx="2551133" cy="153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rPr>
            <a:t> </a:t>
          </a:r>
          <a:r>
            <a:rPr lang="en-US" sz="2400" kern="1200" dirty="0" smtClean="0">
              <a:solidFill>
                <a:srgbClr val="FFC000"/>
              </a:solidFill>
            </a:rPr>
            <a:t>Local community</a:t>
          </a:r>
          <a:endParaRPr lang="en-US" sz="2400" kern="1200" dirty="0">
            <a:solidFill>
              <a:srgbClr val="FFC000"/>
            </a:solidFill>
          </a:endParaRPr>
        </a:p>
      </dsp:txBody>
      <dsp:txXfrm>
        <a:off x="5051291" y="1576268"/>
        <a:ext cx="1803923" cy="1083998"/>
      </dsp:txXfrm>
    </dsp:sp>
    <dsp:sp modelId="{998FD2A7-F7EB-45CB-83C4-2EA87E5660E5}">
      <dsp:nvSpPr>
        <dsp:cNvPr id="0" name=""/>
        <dsp:cNvSpPr/>
      </dsp:nvSpPr>
      <dsp:spPr>
        <a:xfrm rot="5320692">
          <a:off x="5803359" y="2946134"/>
          <a:ext cx="349929" cy="517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rgbClr val="C00000"/>
            </a:solidFill>
          </a:endParaRPr>
        </a:p>
      </dsp:txBody>
      <dsp:txXfrm>
        <a:off x="5854638" y="2997136"/>
        <a:ext cx="244950" cy="310432"/>
      </dsp:txXfrm>
    </dsp:sp>
    <dsp:sp modelId="{35D0D64F-4173-4ACA-AADA-FE89F7A4A9BE}">
      <dsp:nvSpPr>
        <dsp:cNvPr id="0" name=""/>
        <dsp:cNvSpPr/>
      </dsp:nvSpPr>
      <dsp:spPr>
        <a:xfrm>
          <a:off x="4793675" y="3544682"/>
          <a:ext cx="2420352" cy="153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C000"/>
              </a:solidFill>
            </a:rPr>
            <a:t>Health Service Institutions</a:t>
          </a:r>
          <a:endParaRPr lang="en-US" sz="2400" kern="1200" dirty="0">
            <a:solidFill>
              <a:srgbClr val="FFC000"/>
            </a:solidFill>
          </a:endParaRPr>
        </a:p>
      </dsp:txBody>
      <dsp:txXfrm>
        <a:off x="5148127" y="3769185"/>
        <a:ext cx="1711448" cy="1083998"/>
      </dsp:txXfrm>
    </dsp:sp>
    <dsp:sp modelId="{A33264B6-6173-4D74-8864-26679F0B7353}">
      <dsp:nvSpPr>
        <dsp:cNvPr id="0" name=""/>
        <dsp:cNvSpPr/>
      </dsp:nvSpPr>
      <dsp:spPr>
        <a:xfrm rot="10804601">
          <a:off x="3979047" y="4050165"/>
          <a:ext cx="575672" cy="517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rgbClr val="C00000"/>
            </a:solidFill>
          </a:endParaRPr>
        </a:p>
      </dsp:txBody>
      <dsp:txXfrm rot="10800000">
        <a:off x="4134263" y="4153747"/>
        <a:ext cx="420456" cy="310432"/>
      </dsp:txXfrm>
    </dsp:sp>
    <dsp:sp modelId="{B0E388C8-EEFC-4394-A338-3CEF033AD04E}">
      <dsp:nvSpPr>
        <dsp:cNvPr id="0" name=""/>
        <dsp:cNvSpPr/>
      </dsp:nvSpPr>
      <dsp:spPr>
        <a:xfrm>
          <a:off x="1052513" y="3534980"/>
          <a:ext cx="2654994" cy="15427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C000"/>
              </a:solidFill>
            </a:rPr>
            <a:t>Private enterprises </a:t>
          </a:r>
          <a:endParaRPr lang="en-US" sz="2400" kern="1200" dirty="0">
            <a:solidFill>
              <a:srgbClr val="FFC000"/>
            </a:solidFill>
          </a:endParaRPr>
        </a:p>
      </dsp:txBody>
      <dsp:txXfrm>
        <a:off x="1441328" y="3760904"/>
        <a:ext cx="1877364" cy="1090860"/>
      </dsp:txXfrm>
    </dsp:sp>
    <dsp:sp modelId="{5D00C53B-AF41-461C-A844-C71494235225}">
      <dsp:nvSpPr>
        <dsp:cNvPr id="0" name=""/>
        <dsp:cNvSpPr/>
      </dsp:nvSpPr>
      <dsp:spPr>
        <a:xfrm rot="16004149">
          <a:off x="2149266" y="2967635"/>
          <a:ext cx="338299" cy="517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rgbClr val="C00000"/>
            </a:solidFill>
          </a:endParaRPr>
        </a:p>
      </dsp:txBody>
      <dsp:txXfrm rot="10800000">
        <a:off x="2202900" y="3121776"/>
        <a:ext cx="236809" cy="310432"/>
      </dsp:txXfrm>
    </dsp:sp>
    <dsp:sp modelId="{F1B8F228-7659-4ED7-B3F1-6CEE268FF82F}">
      <dsp:nvSpPr>
        <dsp:cNvPr id="0" name=""/>
        <dsp:cNvSpPr/>
      </dsp:nvSpPr>
      <dsp:spPr>
        <a:xfrm>
          <a:off x="1028488" y="1365620"/>
          <a:ext cx="2455044" cy="153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C000"/>
              </a:solidFill>
            </a:rPr>
            <a:t>Banking Institutions</a:t>
          </a:r>
          <a:endParaRPr lang="en-US" sz="2400" kern="1200" dirty="0">
            <a:solidFill>
              <a:srgbClr val="FFC000"/>
            </a:solidFill>
          </a:endParaRPr>
        </a:p>
      </dsp:txBody>
      <dsp:txXfrm>
        <a:off x="1388021" y="1590123"/>
        <a:ext cx="1735978" cy="1083998"/>
      </dsp:txXfrm>
    </dsp:sp>
    <dsp:sp modelId="{E6C79D43-61B2-45E4-B239-DCBB53DC9A71}">
      <dsp:nvSpPr>
        <dsp:cNvPr id="0" name=""/>
        <dsp:cNvSpPr/>
      </dsp:nvSpPr>
      <dsp:spPr>
        <a:xfrm rot="19398687">
          <a:off x="3072278" y="1220974"/>
          <a:ext cx="118860" cy="5173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rgbClr val="C00000"/>
            </a:solidFill>
          </a:endParaRPr>
        </a:p>
      </dsp:txBody>
      <dsp:txXfrm>
        <a:off x="3075810" y="1335104"/>
        <a:ext cx="83202" cy="31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3A72B-EFA3-4554-893B-1281E03D974C}">
      <dsp:nvSpPr>
        <dsp:cNvPr id="0" name=""/>
        <dsp:cNvSpPr/>
      </dsp:nvSpPr>
      <dsp:spPr>
        <a:xfrm>
          <a:off x="0" y="0"/>
          <a:ext cx="4246659" cy="2547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University Research – Social, Economic and Educational Sciences </a:t>
          </a:r>
          <a:endParaRPr lang="en-US" sz="3800" kern="1200" dirty="0"/>
        </a:p>
      </dsp:txBody>
      <dsp:txXfrm>
        <a:off x="0" y="0"/>
        <a:ext cx="4246659" cy="2547995"/>
      </dsp:txXfrm>
    </dsp:sp>
    <dsp:sp modelId="{5AD71BD0-EBE3-4513-B7CB-6B751BED784F}">
      <dsp:nvSpPr>
        <dsp:cNvPr id="0" name=""/>
        <dsp:cNvSpPr/>
      </dsp:nvSpPr>
      <dsp:spPr>
        <a:xfrm>
          <a:off x="4673503" y="0"/>
          <a:ext cx="4246659" cy="2547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University Research – Mathematics and Natural Sciences</a:t>
          </a:r>
          <a:endParaRPr lang="en-US" sz="3800" kern="1200" dirty="0"/>
        </a:p>
      </dsp:txBody>
      <dsp:txXfrm>
        <a:off x="4673503" y="0"/>
        <a:ext cx="4246659" cy="2547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E8AE2-7C09-46CD-97B4-A6A38437B870}" type="datetimeFigureOut">
              <a:rPr lang="en-US" smtClean="0"/>
              <a:pPr/>
              <a:t>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D18E0-56C0-4D5C-8BCC-2AA080052A70}" type="slidenum">
              <a:rPr lang="en-US" smtClean="0"/>
              <a:pPr/>
              <a:t>‹nr.›</a:t>
            </a:fld>
            <a:endParaRPr lang="en-US"/>
          </a:p>
        </p:txBody>
      </p:sp>
    </p:spTree>
    <p:extLst>
      <p:ext uri="{BB962C8B-B14F-4D97-AF65-F5344CB8AC3E}">
        <p14:creationId xmlns:p14="http://schemas.microsoft.com/office/powerpoint/2010/main" val="63823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38915" name="Marcador de notas 2"/>
          <p:cNvSpPr>
            <a:spLocks noGrp="1"/>
          </p:cNvSpPr>
          <p:nvPr>
            <p:ph type="body" idx="1"/>
          </p:nvPr>
        </p:nvSpPr>
        <p:spPr bwMode="auto">
          <a:noFill/>
        </p:spPr>
        <p:txBody>
          <a:bodyPr/>
          <a:lstStyle/>
          <a:p>
            <a:pPr eaLnBrk="1" hangingPunct="1">
              <a:spcBef>
                <a:spcPct val="0"/>
              </a:spcBef>
            </a:pPr>
            <a:endParaRPr lang="en-US" smtClean="0"/>
          </a:p>
        </p:txBody>
      </p:sp>
      <p:sp>
        <p:nvSpPr>
          <p:cNvPr id="38916" name="Marcador de número de diapositiva 3"/>
          <p:cNvSpPr>
            <a:spLocks noGrp="1"/>
          </p:cNvSpPr>
          <p:nvPr>
            <p:ph type="sldNum" sz="quarter" idx="5"/>
          </p:nvPr>
        </p:nvSpPr>
        <p:spPr bwMode="auto">
          <a:noFill/>
          <a:ln>
            <a:miter lim="800000"/>
            <a:headEnd/>
            <a:tailEnd/>
          </a:ln>
        </p:spPr>
        <p:txBody>
          <a:bodyPr/>
          <a:lstStyle/>
          <a:p>
            <a:fld id="{CE2320A3-B7F5-47C4-9527-FD6A0B992787}" type="slidenum">
              <a:rPr lang="es-ES" smtClean="0"/>
              <a:pPr/>
              <a:t>1</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63C1E-BCC5-42CF-94D0-8979C210168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3C1E-BCC5-42CF-94D0-8979C210168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3C1E-BCC5-42CF-94D0-8979C210168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63C1E-BCC5-42CF-94D0-8979C210168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63C1E-BCC5-42CF-94D0-8979C210168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63C1E-BCC5-42CF-94D0-8979C210168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63C1E-BCC5-42CF-94D0-8979C2101689}"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63C1E-BCC5-42CF-94D0-8979C2101689}"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63C1E-BCC5-42CF-94D0-8979C2101689}"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63C1E-BCC5-42CF-94D0-8979C210168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63C1E-BCC5-42CF-94D0-8979C210168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A03F6-93CD-4868-ABCD-CD37183FA0F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63C1E-BCC5-42CF-94D0-8979C2101689}"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A03F6-93CD-4868-ABCD-CD37183FA0FD}"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png"/><Relationship Id="rId4" Type="http://schemas.openxmlformats.org/officeDocument/2006/relationships/diagramData" Target="../diagrams/data2.xml"/><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package" Target="../embeddings/Microsoft_PowerPoint_Slide1.sldx"/><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png"/><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png"/><Relationship Id="rId4" Type="http://schemas.openxmlformats.org/officeDocument/2006/relationships/diagramData" Target="../diagrams/data3.xml"/><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png"/><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Imagen 6" descr="eu_flag_tempus.png"/>
          <p:cNvPicPr>
            <a:picLocks noChangeAspect="1"/>
          </p:cNvPicPr>
          <p:nvPr/>
        </p:nvPicPr>
        <p:blipFill>
          <a:blip r:embed="rId4" cstate="print"/>
          <a:srcRect/>
          <a:stretch>
            <a:fillRect/>
          </a:stretch>
        </p:blipFill>
        <p:spPr bwMode="auto">
          <a:xfrm>
            <a:off x="457200" y="304800"/>
            <a:ext cx="2138363" cy="755650"/>
          </a:xfrm>
          <a:prstGeom prst="rect">
            <a:avLst/>
          </a:prstGeom>
          <a:noFill/>
          <a:ln w="9525">
            <a:noFill/>
            <a:miter lim="800000"/>
            <a:headEnd/>
            <a:tailEnd/>
          </a:ln>
        </p:spPr>
      </p:pic>
      <p:sp>
        <p:nvSpPr>
          <p:cNvPr id="9" name="CuadroTexto 8"/>
          <p:cNvSpPr txBox="1"/>
          <p:nvPr/>
        </p:nvSpPr>
        <p:spPr>
          <a:xfrm>
            <a:off x="1" y="3429000"/>
            <a:ext cx="8458200" cy="3496342"/>
          </a:xfrm>
          <a:prstGeom prst="rect">
            <a:avLst/>
          </a:prstGeom>
          <a:noFill/>
        </p:spPr>
        <p:txBody>
          <a:bodyPr wrap="square">
            <a:spAutoFit/>
          </a:bodyPr>
          <a:lstStyle/>
          <a:p>
            <a:pPr algn="ctr">
              <a:lnSpc>
                <a:spcPct val="140000"/>
              </a:lnSpc>
              <a:defRPr/>
            </a:pPr>
            <a:endParaRPr lang="en-US" sz="1600" b="1" dirty="0" smtClean="0">
              <a:solidFill>
                <a:srgbClr val="2F5897"/>
              </a:solidFill>
              <a:effectLst>
                <a:outerShdw blurRad="38100" dist="38100" dir="2700000" algn="tl">
                  <a:srgbClr val="C0C0C0"/>
                </a:outerShdw>
              </a:effectLst>
            </a:endParaRPr>
          </a:p>
          <a:p>
            <a:pPr algn="ctr">
              <a:lnSpc>
                <a:spcPct val="140000"/>
              </a:lnSpc>
              <a:defRPr/>
            </a:pPr>
            <a:endParaRPr lang="en-US" sz="1600" b="1" dirty="0" smtClean="0">
              <a:solidFill>
                <a:srgbClr val="2F5897"/>
              </a:solidFill>
              <a:effectLst>
                <a:outerShdw blurRad="38100" dist="38100" dir="2700000" algn="tl">
                  <a:srgbClr val="C0C0C0"/>
                </a:outerShdw>
              </a:effectLst>
            </a:endParaRPr>
          </a:p>
          <a:p>
            <a:pPr algn="ctr">
              <a:lnSpc>
                <a:spcPct val="140000"/>
              </a:lnSpc>
              <a:defRPr/>
            </a:pPr>
            <a:endParaRPr lang="en-US" sz="1600" b="1" dirty="0" smtClean="0">
              <a:solidFill>
                <a:srgbClr val="2F5897"/>
              </a:solidFill>
              <a:effectLst>
                <a:outerShdw blurRad="38100" dist="38100" dir="2700000" algn="tl">
                  <a:srgbClr val="C0C0C0"/>
                </a:outerShdw>
              </a:effectLst>
            </a:endParaRPr>
          </a:p>
          <a:p>
            <a:pPr algn="ctr">
              <a:lnSpc>
                <a:spcPct val="140000"/>
              </a:lnSpc>
              <a:defRPr/>
            </a:pPr>
            <a:endParaRPr lang="en-US" sz="1600" b="1" dirty="0" smtClean="0">
              <a:solidFill>
                <a:srgbClr val="2F5897"/>
              </a:solidFill>
              <a:effectLst>
                <a:outerShdw blurRad="38100" dist="38100" dir="2700000" algn="tl">
                  <a:srgbClr val="C0C0C0"/>
                </a:outerShdw>
              </a:effectLst>
            </a:endParaRPr>
          </a:p>
          <a:p>
            <a:pPr algn="ctr">
              <a:lnSpc>
                <a:spcPct val="140000"/>
              </a:lnSpc>
              <a:defRPr/>
            </a:pPr>
            <a:r>
              <a:rPr lang="en-US" sz="3200" b="1" dirty="0" smtClean="0">
                <a:solidFill>
                  <a:srgbClr val="2F5897"/>
                </a:solidFill>
                <a:effectLst>
                  <a:outerShdw blurRad="38100" dist="38100" dir="2700000" algn="tl">
                    <a:srgbClr val="C0C0C0"/>
                  </a:outerShdw>
                </a:effectLst>
              </a:rPr>
              <a:t>“</a:t>
            </a:r>
            <a:r>
              <a:rPr lang="en-US" sz="3200" b="1" dirty="0" err="1" smtClean="0">
                <a:solidFill>
                  <a:srgbClr val="2F5897"/>
                </a:solidFill>
                <a:effectLst>
                  <a:outerShdw blurRad="38100" dist="38100" dir="2700000" algn="tl">
                    <a:srgbClr val="C0C0C0"/>
                  </a:outerShdw>
                </a:effectLst>
              </a:rPr>
              <a:t>Eqrem</a:t>
            </a:r>
            <a:r>
              <a:rPr lang="en-US" sz="3200" b="1" dirty="0" smtClean="0">
                <a:solidFill>
                  <a:srgbClr val="2F5897"/>
                </a:solidFill>
                <a:effectLst>
                  <a:outerShdw blurRad="38100" dist="38100" dir="2700000" algn="tl">
                    <a:srgbClr val="C0C0C0"/>
                  </a:outerShdw>
                </a:effectLst>
              </a:rPr>
              <a:t> </a:t>
            </a:r>
            <a:r>
              <a:rPr lang="en-US" sz="3200" b="1" dirty="0" err="1" smtClean="0">
                <a:solidFill>
                  <a:srgbClr val="2F5897"/>
                </a:solidFill>
                <a:effectLst>
                  <a:outerShdw blurRad="38100" dist="38100" dir="2700000" algn="tl">
                    <a:srgbClr val="C0C0C0"/>
                  </a:outerShdw>
                </a:effectLst>
              </a:rPr>
              <a:t>Çabej</a:t>
            </a:r>
            <a:r>
              <a:rPr lang="en-US" sz="3200" b="1" dirty="0" smtClean="0">
                <a:solidFill>
                  <a:srgbClr val="2F5897"/>
                </a:solidFill>
                <a:effectLst>
                  <a:outerShdw blurRad="38100" dist="38100" dir="2700000" algn="tl">
                    <a:srgbClr val="C0C0C0"/>
                  </a:outerShdw>
                </a:effectLst>
              </a:rPr>
              <a:t>”  </a:t>
            </a:r>
            <a:r>
              <a:rPr lang="en-US" sz="3200" b="1" dirty="0">
                <a:solidFill>
                  <a:srgbClr val="2F5897"/>
                </a:solidFill>
                <a:effectLst>
                  <a:outerShdw blurRad="38100" dist="38100" dir="2700000" algn="tl">
                    <a:srgbClr val="C0C0C0"/>
                  </a:outerShdw>
                </a:effectLst>
              </a:rPr>
              <a:t>University of </a:t>
            </a:r>
            <a:r>
              <a:rPr lang="en-US" sz="3200" b="1" dirty="0" err="1">
                <a:solidFill>
                  <a:srgbClr val="2F5897"/>
                </a:solidFill>
                <a:effectLst>
                  <a:outerShdw blurRad="38100" dist="38100" dir="2700000" algn="tl">
                    <a:srgbClr val="C0C0C0"/>
                  </a:outerShdw>
                </a:effectLst>
              </a:rPr>
              <a:t>Gjirokastra</a:t>
            </a:r>
            <a:r>
              <a:rPr lang="en-US" sz="3200" b="1" dirty="0">
                <a:solidFill>
                  <a:srgbClr val="2F5897"/>
                </a:solidFill>
                <a:effectLst>
                  <a:outerShdw blurRad="38100" dist="38100" dir="2700000" algn="tl">
                    <a:srgbClr val="C0C0C0"/>
                  </a:outerShdw>
                </a:effectLst>
              </a:rPr>
              <a:t/>
            </a:r>
            <a:br>
              <a:rPr lang="en-US" sz="3200" b="1" dirty="0">
                <a:solidFill>
                  <a:srgbClr val="2F5897"/>
                </a:solidFill>
                <a:effectLst>
                  <a:outerShdw blurRad="38100" dist="38100" dir="2700000" algn="tl">
                    <a:srgbClr val="C0C0C0"/>
                  </a:outerShdw>
                </a:effectLst>
              </a:rPr>
            </a:br>
            <a:r>
              <a:rPr lang="en-US" sz="1600" b="1" dirty="0">
                <a:solidFill>
                  <a:srgbClr val="2F5897"/>
                </a:solidFill>
                <a:effectLst>
                  <a:outerShdw blurRad="38100" dist="38100" dir="2700000" algn="tl">
                    <a:srgbClr val="C0C0C0"/>
                  </a:outerShdw>
                </a:effectLst>
              </a:rPr>
              <a:t>Prof. dr. </a:t>
            </a:r>
            <a:r>
              <a:rPr lang="en-US" sz="1600" b="1" dirty="0" err="1">
                <a:solidFill>
                  <a:srgbClr val="2F5897"/>
                </a:solidFill>
                <a:effectLst>
                  <a:outerShdw blurRad="38100" dist="38100" dir="2700000" algn="tl">
                    <a:srgbClr val="C0C0C0"/>
                  </a:outerShdw>
                </a:effectLst>
              </a:rPr>
              <a:t>Liljana</a:t>
            </a:r>
            <a:r>
              <a:rPr lang="en-US" sz="1600" b="1" dirty="0">
                <a:solidFill>
                  <a:srgbClr val="2F5897"/>
                </a:solidFill>
                <a:effectLst>
                  <a:outerShdw blurRad="38100" dist="38100" dir="2700000" algn="tl">
                    <a:srgbClr val="C0C0C0"/>
                  </a:outerShdw>
                </a:effectLst>
              </a:rPr>
              <a:t> </a:t>
            </a:r>
            <a:r>
              <a:rPr lang="en-US" sz="1600" b="1" dirty="0" err="1">
                <a:solidFill>
                  <a:srgbClr val="2F5897"/>
                </a:solidFill>
                <a:effectLst>
                  <a:outerShdw blurRad="38100" dist="38100" dir="2700000" algn="tl">
                    <a:srgbClr val="C0C0C0"/>
                  </a:outerShdw>
                </a:effectLst>
              </a:rPr>
              <a:t>Reçka</a:t>
            </a:r>
            <a:r>
              <a:rPr lang="en-US" sz="1600" b="1" dirty="0">
                <a:solidFill>
                  <a:srgbClr val="2F5897"/>
                </a:solidFill>
                <a:effectLst>
                  <a:outerShdw blurRad="38100" dist="38100" dir="2700000" algn="tl">
                    <a:srgbClr val="C0C0C0"/>
                  </a:outerShdw>
                </a:effectLst>
              </a:rPr>
              <a:t/>
            </a:r>
            <a:br>
              <a:rPr lang="en-US" sz="1600" b="1" dirty="0">
                <a:solidFill>
                  <a:srgbClr val="2F5897"/>
                </a:solidFill>
                <a:effectLst>
                  <a:outerShdw blurRad="38100" dist="38100" dir="2700000" algn="tl">
                    <a:srgbClr val="C0C0C0"/>
                  </a:outerShdw>
                </a:effectLst>
              </a:rPr>
            </a:br>
            <a:r>
              <a:rPr lang="en-US" sz="1400" b="1" dirty="0">
                <a:solidFill>
                  <a:srgbClr val="2F5897"/>
                </a:solidFill>
                <a:effectLst>
                  <a:outerShdw blurRad="38100" dist="38100" dir="2700000" algn="tl">
                    <a:srgbClr val="C0C0C0"/>
                  </a:outerShdw>
                </a:effectLst>
              </a:rPr>
              <a:t/>
            </a:r>
            <a:br>
              <a:rPr lang="en-US" sz="1400" b="1" dirty="0">
                <a:solidFill>
                  <a:srgbClr val="2F5897"/>
                </a:solidFill>
                <a:effectLst>
                  <a:outerShdw blurRad="38100" dist="38100" dir="2700000" algn="tl">
                    <a:srgbClr val="C0C0C0"/>
                  </a:outerShdw>
                </a:effectLst>
              </a:rPr>
            </a:br>
            <a:r>
              <a:rPr lang="en-US" sz="1400" b="1" dirty="0" smtClean="0">
                <a:solidFill>
                  <a:srgbClr val="2F5897"/>
                </a:solidFill>
                <a:effectLst>
                  <a:outerShdw blurRad="38100" dist="38100" dir="2700000" algn="tl">
                    <a:srgbClr val="C0C0C0"/>
                  </a:outerShdw>
                </a:effectLst>
              </a:rPr>
              <a:t>Ghent,  25th -26 </a:t>
            </a:r>
            <a:r>
              <a:rPr lang="en-US" sz="1400" b="1" dirty="0" err="1" smtClean="0">
                <a:solidFill>
                  <a:srgbClr val="2F5897"/>
                </a:solidFill>
                <a:effectLst>
                  <a:outerShdw blurRad="38100" dist="38100" dir="2700000" algn="tl">
                    <a:srgbClr val="C0C0C0"/>
                  </a:outerShdw>
                </a:effectLst>
              </a:rPr>
              <a:t>th</a:t>
            </a:r>
            <a:r>
              <a:rPr lang="en-US" sz="1400" b="1" dirty="0" smtClean="0">
                <a:solidFill>
                  <a:srgbClr val="2F5897"/>
                </a:solidFill>
                <a:effectLst>
                  <a:outerShdw blurRad="38100" dist="38100" dir="2700000" algn="tl">
                    <a:srgbClr val="C0C0C0"/>
                  </a:outerShdw>
                </a:effectLst>
              </a:rPr>
              <a:t> February 2014</a:t>
            </a:r>
            <a:r>
              <a:rPr lang="es-ES_tradnl" sz="1600" dirty="0">
                <a:solidFill>
                  <a:srgbClr val="2F5897"/>
                </a:solidFill>
                <a:effectLst>
                  <a:outerShdw blurRad="38100" dist="38100" dir="2700000" algn="tl">
                    <a:srgbClr val="C0C0C0"/>
                  </a:outerShdw>
                </a:effectLst>
              </a:rPr>
              <a:t/>
            </a:r>
            <a:br>
              <a:rPr lang="es-ES_tradnl" sz="1600" dirty="0">
                <a:solidFill>
                  <a:srgbClr val="2F5897"/>
                </a:solidFill>
                <a:effectLst>
                  <a:outerShdw blurRad="38100" dist="38100" dir="2700000" algn="tl">
                    <a:srgbClr val="C0C0C0"/>
                  </a:outerShdw>
                </a:effectLst>
              </a:rPr>
            </a:br>
            <a:endParaRPr lang="es-ES" dirty="0"/>
          </a:p>
        </p:txBody>
      </p:sp>
      <p:sp>
        <p:nvSpPr>
          <p:cNvPr id="12" name="Rectangle 11"/>
          <p:cNvSpPr/>
          <p:nvPr/>
        </p:nvSpPr>
        <p:spPr>
          <a:xfrm>
            <a:off x="457200" y="1371600"/>
            <a:ext cx="8001000" cy="2554545"/>
          </a:xfrm>
          <a:prstGeom prst="rect">
            <a:avLst/>
          </a:prstGeom>
        </p:spPr>
        <p:txBody>
          <a:bodyPr wrap="square">
            <a:spAutoFit/>
          </a:bodyPr>
          <a:lstStyle/>
          <a:p>
            <a:pPr algn="ctr"/>
            <a:r>
              <a:rPr lang="en-US" sz="3200" b="1" dirty="0" smtClean="0">
                <a:solidFill>
                  <a:srgbClr val="0070C0"/>
                </a:solidFill>
              </a:rPr>
              <a:t>PROJECT</a:t>
            </a:r>
          </a:p>
          <a:p>
            <a:pPr algn="ctr"/>
            <a:r>
              <a:rPr lang="sq-AL" sz="3200" b="1" dirty="0" smtClean="0">
                <a:solidFill>
                  <a:srgbClr val="0070C0"/>
                </a:solidFill>
              </a:rPr>
              <a:t>COMPETENCY BASED CURRICULUM REFORM IN NURSING AND CARING IN WESTERN BALKAN UNIVERSITIES</a:t>
            </a:r>
            <a:r>
              <a:rPr lang="en-US" sz="3200" b="1" dirty="0" smtClean="0">
                <a:solidFill>
                  <a:srgbClr val="0070C0"/>
                </a:solidFill>
              </a:rPr>
              <a:t> </a:t>
            </a:r>
          </a:p>
          <a:p>
            <a:pPr algn="ctr"/>
            <a:r>
              <a:rPr lang="sq-AL" sz="3200" b="1" dirty="0" smtClean="0">
                <a:solidFill>
                  <a:srgbClr val="0070C0"/>
                </a:solidFill>
              </a:rPr>
              <a:t>530438–TEMPUS-1-2012-1-BE-TEMPUS-IPCR </a:t>
            </a:r>
            <a:endParaRPr lang="en-US" sz="3200" b="1" dirty="0">
              <a:solidFill>
                <a:srgbClr val="0070C0"/>
              </a:solidFill>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41" name="Object 1"/>
          <p:cNvGraphicFramePr>
            <a:graphicFrameLocks noChangeAspect="1"/>
          </p:cNvGraphicFramePr>
          <p:nvPr/>
        </p:nvGraphicFramePr>
        <p:xfrm>
          <a:off x="7467600" y="304800"/>
          <a:ext cx="1066800" cy="914400"/>
        </p:xfrm>
        <a:graphic>
          <a:graphicData uri="http://schemas.openxmlformats.org/presentationml/2006/ole">
            <mc:AlternateContent xmlns:mc="http://schemas.openxmlformats.org/markup-compatibility/2006">
              <mc:Choice xmlns:v="urn:schemas-microsoft-com:vml" Requires="v">
                <p:oleObj spid="_x0000_s10242" r:id="rId5" imgW="2809524" imgH="2809524" progId="">
                  <p:embed/>
                </p:oleObj>
              </mc:Choice>
              <mc:Fallback>
                <p:oleObj r:id="rId5" imgW="2809524" imgH="2809524"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304800"/>
                        <a:ext cx="1066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International Collaboration</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solidFill>
                  <a:srgbClr val="0070C0"/>
                </a:solidFill>
              </a:rPr>
              <a:t>Our University also avails itself of being a partner in bilateral collaboration even in the framework of various projects financed by international organisations, governments or other institutions.</a:t>
            </a:r>
            <a:endParaRPr lang="en-US" dirty="0" smtClean="0">
              <a:solidFill>
                <a:srgbClr val="0070C0"/>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International Collaboration</a:t>
            </a:r>
            <a:endParaRPr lang="en-US" dirty="0">
              <a:solidFill>
                <a:srgbClr val="C00000"/>
              </a:solidFill>
            </a:endParaRPr>
          </a:p>
        </p:txBody>
      </p:sp>
      <p:sp>
        <p:nvSpPr>
          <p:cNvPr id="3" name="Content Placeholder 2"/>
          <p:cNvSpPr>
            <a:spLocks noGrp="1"/>
          </p:cNvSpPr>
          <p:nvPr>
            <p:ph idx="1"/>
          </p:nvPr>
        </p:nvSpPr>
        <p:spPr>
          <a:xfrm>
            <a:off x="0" y="1447800"/>
            <a:ext cx="9144000" cy="5410200"/>
          </a:xfrm>
        </p:spPr>
        <p:txBody>
          <a:bodyPr>
            <a:normAutofit fontScale="92500" lnSpcReduction="20000"/>
          </a:bodyPr>
          <a:lstStyle/>
          <a:p>
            <a:pPr>
              <a:lnSpc>
                <a:spcPct val="80000"/>
              </a:lnSpc>
            </a:pPr>
            <a:r>
              <a:rPr lang="en-GB" b="1" dirty="0" smtClean="0">
                <a:solidFill>
                  <a:srgbClr val="0070C0"/>
                </a:solidFill>
              </a:rPr>
              <a:t>Our university has always kept continuous links and corporations with all the other universities of our country, and has signed protocols of co-operation with</a:t>
            </a:r>
            <a:r>
              <a:rPr lang="en-GB" dirty="0" smtClean="0">
                <a:solidFill>
                  <a:srgbClr val="002060"/>
                </a:solidFill>
              </a:rPr>
              <a:t>:</a:t>
            </a:r>
          </a:p>
          <a:p>
            <a:pPr>
              <a:lnSpc>
                <a:spcPct val="80000"/>
              </a:lnSpc>
              <a:buNone/>
            </a:pPr>
            <a:endParaRPr lang="en-GB" dirty="0" smtClean="0">
              <a:solidFill>
                <a:srgbClr val="002060"/>
              </a:solidFill>
            </a:endParaRPr>
          </a:p>
          <a:p>
            <a:pPr>
              <a:lnSpc>
                <a:spcPct val="80000"/>
              </a:lnSpc>
            </a:pPr>
            <a:r>
              <a:rPr lang="en-GB" dirty="0" smtClean="0">
                <a:solidFill>
                  <a:srgbClr val="002060"/>
                </a:solidFill>
              </a:rPr>
              <a:t>University of </a:t>
            </a:r>
            <a:r>
              <a:rPr lang="en-GB" dirty="0" err="1" smtClean="0">
                <a:solidFill>
                  <a:srgbClr val="002060"/>
                </a:solidFill>
              </a:rPr>
              <a:t>Ioannina</a:t>
            </a:r>
            <a:r>
              <a:rPr lang="en-GB" dirty="0" smtClean="0">
                <a:solidFill>
                  <a:srgbClr val="002060"/>
                </a:solidFill>
              </a:rPr>
              <a:t> (Greece), </a:t>
            </a:r>
          </a:p>
          <a:p>
            <a:pPr>
              <a:lnSpc>
                <a:spcPct val="80000"/>
              </a:lnSpc>
            </a:pPr>
            <a:r>
              <a:rPr lang="en-GB" dirty="0" smtClean="0">
                <a:solidFill>
                  <a:srgbClr val="002060"/>
                </a:solidFill>
              </a:rPr>
              <a:t>University of Lecce (Italy), </a:t>
            </a:r>
          </a:p>
          <a:p>
            <a:pPr>
              <a:lnSpc>
                <a:spcPct val="80000"/>
              </a:lnSpc>
            </a:pPr>
            <a:r>
              <a:rPr lang="en-GB" dirty="0" smtClean="0">
                <a:solidFill>
                  <a:srgbClr val="002060"/>
                </a:solidFill>
              </a:rPr>
              <a:t>University of National </a:t>
            </a:r>
            <a:r>
              <a:rPr lang="en-GB" dirty="0" err="1" smtClean="0">
                <a:solidFill>
                  <a:srgbClr val="002060"/>
                </a:solidFill>
              </a:rPr>
              <a:t>Kapodistian</a:t>
            </a:r>
            <a:r>
              <a:rPr lang="en-GB" dirty="0" smtClean="0">
                <a:solidFill>
                  <a:srgbClr val="002060"/>
                </a:solidFill>
              </a:rPr>
              <a:t> Athens (Greece), </a:t>
            </a:r>
          </a:p>
          <a:p>
            <a:pPr>
              <a:lnSpc>
                <a:spcPct val="80000"/>
              </a:lnSpc>
            </a:pPr>
            <a:r>
              <a:rPr lang="en-GB" dirty="0" smtClean="0">
                <a:solidFill>
                  <a:srgbClr val="002060"/>
                </a:solidFill>
              </a:rPr>
              <a:t>University of Ion (Greece), </a:t>
            </a:r>
          </a:p>
          <a:p>
            <a:pPr>
              <a:lnSpc>
                <a:spcPct val="80000"/>
              </a:lnSpc>
            </a:pPr>
            <a:r>
              <a:rPr lang="en-GB" dirty="0" smtClean="0">
                <a:solidFill>
                  <a:srgbClr val="002060"/>
                </a:solidFill>
              </a:rPr>
              <a:t>“Saint Mary” College, “Ave Maria” University, Michigan, Detroit (USA),</a:t>
            </a:r>
          </a:p>
          <a:p>
            <a:pPr>
              <a:lnSpc>
                <a:spcPct val="80000"/>
              </a:lnSpc>
            </a:pPr>
            <a:r>
              <a:rPr lang="en-GB" dirty="0" smtClean="0">
                <a:solidFill>
                  <a:srgbClr val="002060"/>
                </a:solidFill>
              </a:rPr>
              <a:t>University of Poznan (Poland) </a:t>
            </a:r>
          </a:p>
          <a:p>
            <a:pPr>
              <a:lnSpc>
                <a:spcPct val="80000"/>
              </a:lnSpc>
            </a:pPr>
            <a:r>
              <a:rPr lang="en-GB" dirty="0" smtClean="0">
                <a:solidFill>
                  <a:srgbClr val="002060"/>
                </a:solidFill>
              </a:rPr>
              <a:t>University of Oradea (Romania)</a:t>
            </a:r>
          </a:p>
          <a:p>
            <a:pPr>
              <a:lnSpc>
                <a:spcPct val="80000"/>
              </a:lnSpc>
            </a:pPr>
            <a:r>
              <a:rPr lang="en-GB" dirty="0" smtClean="0">
                <a:solidFill>
                  <a:srgbClr val="002060"/>
                </a:solidFill>
              </a:rPr>
              <a:t>University of Cyprus</a:t>
            </a:r>
          </a:p>
          <a:p>
            <a:pPr>
              <a:lnSpc>
                <a:spcPct val="80000"/>
              </a:lnSpc>
            </a:pPr>
            <a:r>
              <a:rPr lang="en-US" dirty="0" smtClean="0">
                <a:solidFill>
                  <a:srgbClr val="002060"/>
                </a:solidFill>
              </a:rPr>
              <a:t>University  of </a:t>
            </a:r>
            <a:r>
              <a:rPr lang="en-US" dirty="0" err="1" smtClean="0">
                <a:solidFill>
                  <a:srgbClr val="002060"/>
                </a:solidFill>
              </a:rPr>
              <a:t>Macerata</a:t>
            </a:r>
            <a:r>
              <a:rPr lang="en-US" dirty="0" smtClean="0">
                <a:solidFill>
                  <a:srgbClr val="002060"/>
                </a:solidFill>
              </a:rPr>
              <a:t> (Italy) etc.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sz="4000" b="1" dirty="0" smtClean="0">
                <a:solidFill>
                  <a:srgbClr val="0070C0"/>
                </a:solidFill>
              </a:rPr>
              <a:t>This collaboration is very important to the University of </a:t>
            </a:r>
            <a:r>
              <a:rPr lang="en-GB" sz="4000" b="1" dirty="0" err="1" smtClean="0">
                <a:solidFill>
                  <a:srgbClr val="0070C0"/>
                </a:solidFill>
              </a:rPr>
              <a:t>Gjirokastra</a:t>
            </a:r>
            <a:r>
              <a:rPr lang="en-GB" sz="4000" b="1" dirty="0" smtClean="0">
                <a:solidFill>
                  <a:srgbClr val="0070C0"/>
                </a:solidFill>
              </a:rPr>
              <a:t> in order to integrate in the contemporary academic, scientific and research developments.</a:t>
            </a:r>
            <a:r>
              <a:rPr lang="en-US" sz="4000" b="1" dirty="0" smtClean="0">
                <a:solidFill>
                  <a:srgbClr val="0070C0"/>
                </a:solidFill>
              </a:rPr>
              <a:t> </a:t>
            </a:r>
            <a:br>
              <a:rPr lang="en-US" sz="4000" b="1" dirty="0" smtClean="0">
                <a:solidFill>
                  <a:srgbClr val="0070C0"/>
                </a:solidFill>
              </a:rPr>
            </a:br>
            <a:endParaRPr lang="en-US" sz="4000" b="1" dirty="0" smtClean="0">
              <a:solidFill>
                <a:srgbClr val="0070C0"/>
              </a:solidFill>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International </a:t>
            </a:r>
            <a:r>
              <a:rPr lang="en-US" dirty="0" err="1" smtClean="0">
                <a:solidFill>
                  <a:srgbClr val="C00000"/>
                </a:solidFill>
              </a:rPr>
              <a:t>Programmes</a:t>
            </a:r>
            <a:r>
              <a:rPr lang="en-US" dirty="0" smtClean="0">
                <a:solidFill>
                  <a:srgbClr val="C00000"/>
                </a:solidFill>
              </a:rPr>
              <a:t/>
            </a:r>
            <a:br>
              <a:rPr lang="en-US" dirty="0" smtClean="0">
                <a:solidFill>
                  <a:srgbClr val="C00000"/>
                </a:solidFill>
              </a:rPr>
            </a:br>
            <a:r>
              <a:rPr lang="en-US" dirty="0" smtClean="0">
                <a:solidFill>
                  <a:srgbClr val="C00000"/>
                </a:solidFill>
              </a:rPr>
              <a:t>Members of Different Associations</a:t>
            </a:r>
            <a:endParaRPr lang="en-US" dirty="0">
              <a:solidFill>
                <a:srgbClr val="C00000"/>
              </a:solidFill>
            </a:endParaRPr>
          </a:p>
        </p:txBody>
      </p:sp>
      <p:sp>
        <p:nvSpPr>
          <p:cNvPr id="3" name="Content Placeholder 2"/>
          <p:cNvSpPr>
            <a:spLocks noGrp="1"/>
          </p:cNvSpPr>
          <p:nvPr>
            <p:ph idx="1"/>
          </p:nvPr>
        </p:nvSpPr>
        <p:spPr>
          <a:xfrm>
            <a:off x="0" y="1371600"/>
            <a:ext cx="9144000" cy="5334000"/>
          </a:xfrm>
        </p:spPr>
        <p:txBody>
          <a:bodyPr>
            <a:normAutofit fontScale="92500" lnSpcReduction="10000"/>
          </a:bodyPr>
          <a:lstStyle/>
          <a:p>
            <a:pPr>
              <a:lnSpc>
                <a:spcPct val="90000"/>
              </a:lnSpc>
              <a:buNone/>
            </a:pPr>
            <a:r>
              <a:rPr lang="en-GB" sz="2200" dirty="0" smtClean="0">
                <a:solidFill>
                  <a:srgbClr val="002060"/>
                </a:solidFill>
              </a:rPr>
              <a:t>The University of </a:t>
            </a:r>
            <a:r>
              <a:rPr lang="en-GB" sz="2200" dirty="0" err="1" smtClean="0">
                <a:solidFill>
                  <a:srgbClr val="002060"/>
                </a:solidFill>
              </a:rPr>
              <a:t>Gjirokastra</a:t>
            </a:r>
            <a:r>
              <a:rPr lang="en-GB" sz="2200" dirty="0" smtClean="0">
                <a:solidFill>
                  <a:srgbClr val="002060"/>
                </a:solidFill>
              </a:rPr>
              <a:t> is involved in many programs of co-operation in the framework of the European project as well as members of different associations </a:t>
            </a:r>
          </a:p>
          <a:p>
            <a:pPr>
              <a:lnSpc>
                <a:spcPct val="90000"/>
              </a:lnSpc>
            </a:pPr>
            <a:endParaRPr lang="en-GB" sz="2200" dirty="0" smtClean="0"/>
          </a:p>
          <a:p>
            <a:pPr>
              <a:lnSpc>
                <a:spcPct val="90000"/>
              </a:lnSpc>
            </a:pPr>
            <a:r>
              <a:rPr lang="en-GB" sz="2400" dirty="0" smtClean="0">
                <a:solidFill>
                  <a:srgbClr val="0070C0"/>
                </a:solidFill>
              </a:rPr>
              <a:t>“JEP – TEMPUS PHARE”, </a:t>
            </a:r>
          </a:p>
          <a:p>
            <a:pPr>
              <a:lnSpc>
                <a:spcPct val="90000"/>
              </a:lnSpc>
            </a:pPr>
            <a:r>
              <a:rPr lang="en-GB" sz="2400" dirty="0" smtClean="0">
                <a:solidFill>
                  <a:srgbClr val="0070C0"/>
                </a:solidFill>
              </a:rPr>
              <a:t>“INTERREG”</a:t>
            </a:r>
          </a:p>
          <a:p>
            <a:pPr>
              <a:lnSpc>
                <a:spcPct val="90000"/>
              </a:lnSpc>
            </a:pPr>
            <a:r>
              <a:rPr lang="en-GB" sz="2400" dirty="0" smtClean="0">
                <a:solidFill>
                  <a:srgbClr val="0070C0"/>
                </a:solidFill>
              </a:rPr>
              <a:t>Bilateral projects</a:t>
            </a:r>
          </a:p>
          <a:p>
            <a:pPr>
              <a:lnSpc>
                <a:spcPct val="90000"/>
              </a:lnSpc>
            </a:pPr>
            <a:r>
              <a:rPr lang="en-GB" sz="2400" dirty="0" smtClean="0">
                <a:solidFill>
                  <a:srgbClr val="0070C0"/>
                </a:solidFill>
              </a:rPr>
              <a:t>Cross border programmes </a:t>
            </a:r>
          </a:p>
          <a:p>
            <a:pPr lvl="1">
              <a:lnSpc>
                <a:spcPct val="90000"/>
              </a:lnSpc>
            </a:pPr>
            <a:r>
              <a:rPr lang="en-GB" sz="2400" dirty="0" smtClean="0">
                <a:solidFill>
                  <a:srgbClr val="0070C0"/>
                </a:solidFill>
              </a:rPr>
              <a:t>Albania – Greece</a:t>
            </a:r>
          </a:p>
          <a:p>
            <a:pPr lvl="1">
              <a:lnSpc>
                <a:spcPct val="90000"/>
              </a:lnSpc>
            </a:pPr>
            <a:r>
              <a:rPr lang="en-GB" sz="2400" dirty="0" smtClean="0">
                <a:solidFill>
                  <a:srgbClr val="0070C0"/>
                </a:solidFill>
              </a:rPr>
              <a:t>Albania – Italy</a:t>
            </a:r>
          </a:p>
          <a:p>
            <a:pPr>
              <a:lnSpc>
                <a:spcPct val="90000"/>
              </a:lnSpc>
            </a:pPr>
            <a:r>
              <a:rPr lang="en-GB" sz="2400" dirty="0" smtClean="0">
                <a:solidFill>
                  <a:srgbClr val="0070C0"/>
                </a:solidFill>
              </a:rPr>
              <a:t>National projects</a:t>
            </a:r>
          </a:p>
          <a:p>
            <a:pPr>
              <a:lnSpc>
                <a:spcPct val="90000"/>
              </a:lnSpc>
            </a:pPr>
            <a:r>
              <a:rPr lang="en-GB" sz="2400" dirty="0" smtClean="0">
                <a:solidFill>
                  <a:srgbClr val="0070C0"/>
                </a:solidFill>
              </a:rPr>
              <a:t>Members of : </a:t>
            </a:r>
          </a:p>
          <a:p>
            <a:pPr>
              <a:lnSpc>
                <a:spcPct val="90000"/>
              </a:lnSpc>
            </a:pPr>
            <a:r>
              <a:rPr lang="en-GB" sz="2400" dirty="0" smtClean="0">
                <a:solidFill>
                  <a:srgbClr val="0070C0"/>
                </a:solidFill>
              </a:rPr>
              <a:t>IAU</a:t>
            </a:r>
          </a:p>
          <a:p>
            <a:pPr>
              <a:lnSpc>
                <a:spcPct val="90000"/>
              </a:lnSpc>
            </a:pPr>
            <a:r>
              <a:rPr lang="en-GB" sz="2400" dirty="0" smtClean="0">
                <a:solidFill>
                  <a:srgbClr val="0070C0"/>
                </a:solidFill>
              </a:rPr>
              <a:t>BASOPED</a:t>
            </a:r>
          </a:p>
          <a:p>
            <a:pPr>
              <a:lnSpc>
                <a:spcPct val="90000"/>
              </a:lnSpc>
            </a:pPr>
            <a:r>
              <a:rPr lang="en-GB" sz="2400" dirty="0" smtClean="0">
                <a:solidFill>
                  <a:srgbClr val="0070C0"/>
                </a:solidFill>
              </a:rPr>
              <a:t>CUM</a:t>
            </a:r>
          </a:p>
          <a:p>
            <a:pPr>
              <a:lnSpc>
                <a:spcPct val="90000"/>
              </a:lnSpc>
            </a:pPr>
            <a:r>
              <a:rPr lang="en-GB" sz="2400" dirty="0" smtClean="0">
                <a:solidFill>
                  <a:srgbClr val="0070C0"/>
                </a:solidFill>
              </a:rPr>
              <a:t>ESREA etc</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9372600" cy="6858000"/>
          </a:xfrm>
        </p:spPr>
        <p:txBody>
          <a:bodyPr>
            <a:normAutofit fontScale="77500" lnSpcReduction="20000"/>
          </a:bodyPr>
          <a:lstStyle/>
          <a:p>
            <a:pPr algn="just"/>
            <a:endParaRPr lang="en-US" dirty="0" smtClean="0">
              <a:solidFill>
                <a:srgbClr val="0070C0"/>
              </a:solidFill>
            </a:endParaRPr>
          </a:p>
          <a:p>
            <a:pPr algn="just"/>
            <a:endParaRPr lang="en-US" dirty="0" smtClean="0">
              <a:solidFill>
                <a:srgbClr val="0070C0"/>
              </a:solidFill>
            </a:endParaRPr>
          </a:p>
          <a:p>
            <a:pPr algn="just"/>
            <a:r>
              <a:rPr lang="en-US" dirty="0" smtClean="0">
                <a:solidFill>
                  <a:srgbClr val="0070C0"/>
                </a:solidFill>
              </a:rPr>
              <a:t>Our University welcomes the most contemporary ideas, progressive curricula for the development of our society, professional ambitions, tangible pedagogical and scientific work. </a:t>
            </a:r>
          </a:p>
          <a:p>
            <a:pPr algn="just"/>
            <a:r>
              <a:rPr lang="en-US" dirty="0" smtClean="0">
                <a:solidFill>
                  <a:srgbClr val="0070C0"/>
                </a:solidFill>
              </a:rPr>
              <a:t>EÇUG presents interest in the exploration of the region and scientific research in all fields, mainly in:</a:t>
            </a:r>
          </a:p>
          <a:p>
            <a:pPr algn="just"/>
            <a:r>
              <a:rPr lang="en-US" dirty="0" smtClean="0">
                <a:solidFill>
                  <a:schemeClr val="accent2"/>
                </a:solidFill>
              </a:rPr>
              <a:t> education,</a:t>
            </a:r>
          </a:p>
          <a:p>
            <a:pPr algn="just"/>
            <a:r>
              <a:rPr lang="en-US" dirty="0" smtClean="0">
                <a:solidFill>
                  <a:schemeClr val="accent2"/>
                </a:solidFill>
              </a:rPr>
              <a:t> </a:t>
            </a:r>
            <a:r>
              <a:rPr lang="en-US" dirty="0" err="1" smtClean="0">
                <a:solidFill>
                  <a:schemeClr val="accent2"/>
                </a:solidFill>
              </a:rPr>
              <a:t>albanology</a:t>
            </a:r>
            <a:r>
              <a:rPr lang="en-US" dirty="0" smtClean="0">
                <a:solidFill>
                  <a:schemeClr val="accent2"/>
                </a:solidFill>
              </a:rPr>
              <a:t> (linguistics),</a:t>
            </a:r>
          </a:p>
          <a:p>
            <a:pPr algn="just"/>
            <a:r>
              <a:rPr lang="en-US" dirty="0" smtClean="0">
                <a:solidFill>
                  <a:schemeClr val="accent2"/>
                </a:solidFill>
              </a:rPr>
              <a:t> anthropology, </a:t>
            </a:r>
          </a:p>
          <a:p>
            <a:pPr algn="just"/>
            <a:r>
              <a:rPr lang="en-US" dirty="0" smtClean="0">
                <a:solidFill>
                  <a:schemeClr val="accent2"/>
                </a:solidFill>
              </a:rPr>
              <a:t> interethnic, intercultural and inter-religious relations,</a:t>
            </a:r>
          </a:p>
          <a:p>
            <a:pPr algn="just"/>
            <a:r>
              <a:rPr lang="en-US" dirty="0" smtClean="0">
                <a:solidFill>
                  <a:schemeClr val="accent2"/>
                </a:solidFill>
              </a:rPr>
              <a:t>nursing and health care</a:t>
            </a:r>
          </a:p>
          <a:p>
            <a:pPr algn="just"/>
            <a:r>
              <a:rPr lang="en-US" dirty="0" smtClean="0">
                <a:solidFill>
                  <a:schemeClr val="accent2"/>
                </a:solidFill>
              </a:rPr>
              <a:t> archaeology, </a:t>
            </a:r>
          </a:p>
          <a:p>
            <a:pPr algn="just"/>
            <a:r>
              <a:rPr lang="en-US" dirty="0" smtClean="0">
                <a:solidFill>
                  <a:schemeClr val="accent2"/>
                </a:solidFill>
              </a:rPr>
              <a:t> ecology, and tourism. </a:t>
            </a:r>
          </a:p>
          <a:p>
            <a:pPr algn="just"/>
            <a:r>
              <a:rPr lang="en-US" dirty="0" smtClean="0">
                <a:solidFill>
                  <a:schemeClr val="accent2"/>
                </a:solidFill>
              </a:rPr>
              <a:t> economic development</a:t>
            </a:r>
          </a:p>
          <a:p>
            <a:pPr algn="just"/>
            <a:r>
              <a:rPr lang="en-US" dirty="0" smtClean="0">
                <a:solidFill>
                  <a:schemeClr val="accent2"/>
                </a:solidFill>
              </a:rPr>
              <a:t>ICT</a:t>
            </a:r>
          </a:p>
          <a:p>
            <a:pPr algn="just"/>
            <a:r>
              <a:rPr lang="en-US" dirty="0" smtClean="0">
                <a:solidFill>
                  <a:schemeClr val="accent2"/>
                </a:solidFill>
              </a:rPr>
              <a:t>Mathematics and Physics</a:t>
            </a:r>
          </a:p>
          <a:p>
            <a:pPr algn="just"/>
            <a:r>
              <a:rPr lang="en-US" dirty="0" smtClean="0">
                <a:solidFill>
                  <a:schemeClr val="accent2"/>
                </a:solidFill>
              </a:rPr>
              <a:t>Biology, etc.</a:t>
            </a:r>
          </a:p>
          <a:p>
            <a:endParaRPr lang="en-US" dirty="0"/>
          </a:p>
        </p:txBody>
      </p:sp>
      <p:pic>
        <p:nvPicPr>
          <p:cNvPr id="4" name="Imagen 6" descr="eu_flag_tempus.png"/>
          <p:cNvPicPr>
            <a:picLocks noChangeAspect="1"/>
          </p:cNvPicPr>
          <p:nvPr/>
        </p:nvPicPr>
        <p:blipFill>
          <a:blip r:embed="rId2" cstate="print"/>
          <a:srcRect/>
          <a:stretch>
            <a:fillRect/>
          </a:stretch>
        </p:blipFill>
        <p:spPr bwMode="auto">
          <a:xfrm>
            <a:off x="457200" y="0"/>
            <a:ext cx="1322388" cy="838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6" descr="eu_flag_tempus.png"/>
          <p:cNvPicPr>
            <a:picLocks noChangeAspect="1"/>
          </p:cNvPicPr>
          <p:nvPr/>
        </p:nvPicPr>
        <p:blipFill>
          <a:blip r:embed="rId3" cstate="print"/>
          <a:srcRect/>
          <a:stretch>
            <a:fillRect/>
          </a:stretch>
        </p:blipFill>
        <p:spPr bwMode="auto">
          <a:xfrm>
            <a:off x="263524" y="0"/>
            <a:ext cx="2174876" cy="990600"/>
          </a:xfrm>
          <a:prstGeom prst="rect">
            <a:avLst/>
          </a:prstGeom>
          <a:noFill/>
          <a:ln w="9525">
            <a:noFill/>
            <a:miter lim="800000"/>
            <a:headEnd/>
            <a:tailEnd/>
          </a:ln>
        </p:spPr>
      </p:pic>
      <p:sp>
        <p:nvSpPr>
          <p:cNvPr id="11268" name="Rectangle 5"/>
          <p:cNvSpPr>
            <a:spLocks noChangeArrowheads="1"/>
          </p:cNvSpPr>
          <p:nvPr/>
        </p:nvSpPr>
        <p:spPr bwMode="auto">
          <a:xfrm>
            <a:off x="0" y="698500"/>
            <a:ext cx="9144000" cy="738188"/>
          </a:xfrm>
          <a:prstGeom prst="rect">
            <a:avLst/>
          </a:prstGeom>
          <a:noFill/>
          <a:ln w="9525">
            <a:noFill/>
            <a:miter lim="800000"/>
            <a:headEnd/>
            <a:tailEnd/>
          </a:ln>
        </p:spPr>
        <p:txBody>
          <a:bodyPr>
            <a:spAutoFit/>
          </a:bodyPr>
          <a:lstStyle/>
          <a:p>
            <a:endParaRPr lang="en-US" sz="2400">
              <a:solidFill>
                <a:srgbClr val="0070C0"/>
              </a:solidFill>
            </a:endParaRPr>
          </a:p>
          <a:p>
            <a:endParaRPr lang="en-US"/>
          </a:p>
        </p:txBody>
      </p:sp>
      <p:sp>
        <p:nvSpPr>
          <p:cNvPr id="11269" name="Rectangle 1"/>
          <p:cNvSpPr>
            <a:spLocks noChangeArrowheads="1"/>
          </p:cNvSpPr>
          <p:nvPr/>
        </p:nvSpPr>
        <p:spPr bwMode="auto">
          <a:xfrm>
            <a:off x="0" y="0"/>
            <a:ext cx="9144000" cy="7294563"/>
          </a:xfrm>
          <a:prstGeom prst="rect">
            <a:avLst/>
          </a:prstGeom>
          <a:noFill/>
          <a:ln w="9525">
            <a:noFill/>
            <a:miter lim="800000"/>
            <a:headEnd/>
            <a:tailEnd/>
          </a:ln>
        </p:spPr>
        <p:txBody>
          <a:bodyPr anchor="ctr">
            <a:spAutoFit/>
          </a:bodyPr>
          <a:lstStyle/>
          <a:p>
            <a:pPr eaLnBrk="0" hangingPunct="0"/>
            <a:endParaRPr lang="en-US" sz="1200">
              <a:solidFill>
                <a:srgbClr val="000000"/>
              </a:solidFill>
              <a:latin typeface="Times New Roman" pitchFamily="18" charset="0"/>
              <a:cs typeface="Times New Roman" pitchFamily="18" charset="0"/>
            </a:endParaRPr>
          </a:p>
          <a:p>
            <a:pPr eaLnBrk="0" hangingPunct="0"/>
            <a:endParaRPr lang="en-US" sz="1200">
              <a:solidFill>
                <a:srgbClr val="000000"/>
              </a:solidFill>
              <a:latin typeface="Times New Roman" pitchFamily="18" charset="0"/>
              <a:cs typeface="Times New Roman" pitchFamily="18" charset="0"/>
            </a:endParaRPr>
          </a:p>
          <a:p>
            <a:pPr eaLnBrk="0" hangingPunct="0"/>
            <a:endParaRPr lang="en-US" sz="1200">
              <a:solidFill>
                <a:srgbClr val="000000"/>
              </a:solidFill>
              <a:latin typeface="Times New Roman" pitchFamily="18" charset="0"/>
              <a:cs typeface="Times New Roman" pitchFamily="18" charset="0"/>
            </a:endParaRPr>
          </a:p>
          <a:p>
            <a:pPr eaLnBrk="0" hangingPunct="0"/>
            <a:endParaRPr lang="en-US" sz="1200">
              <a:solidFill>
                <a:srgbClr val="000000"/>
              </a:solidFill>
              <a:latin typeface="Times New Roman" pitchFamily="18" charset="0"/>
              <a:cs typeface="Times New Roman" pitchFamily="18" charset="0"/>
            </a:endParaRPr>
          </a:p>
          <a:p>
            <a:pPr eaLnBrk="0" hangingPunct="0"/>
            <a:endParaRPr lang="en-US" sz="1200">
              <a:solidFill>
                <a:srgbClr val="000000"/>
              </a:solidFill>
              <a:latin typeface="Times New Roman" pitchFamily="18" charset="0"/>
              <a:cs typeface="Times New Roman" pitchFamily="18" charset="0"/>
            </a:endParaRPr>
          </a:p>
          <a:p>
            <a:pPr algn="just" eaLnBrk="0" hangingPunct="0"/>
            <a:r>
              <a:rPr lang="en-US" sz="2400" b="1">
                <a:solidFill>
                  <a:srgbClr val="0070C0"/>
                </a:solidFill>
                <a:latin typeface="Times New Roman" pitchFamily="18" charset="0"/>
                <a:cs typeface="Times New Roman" pitchFamily="18" charset="0"/>
              </a:rPr>
              <a:t>The mission of the university aims at the need for change, transformation and creation of real capacities, which are valuable for the society. On concrete basis it is focused on:</a:t>
            </a: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solidFill>
                <a:srgbClr val="000000"/>
              </a:solidFill>
              <a:latin typeface="Times New Roman" pitchFamily="18" charset="0"/>
              <a:cs typeface="Times New Roman" pitchFamily="18" charset="0"/>
            </a:endParaRPr>
          </a:p>
          <a:p>
            <a:pPr eaLnBrk="0" hangingPunct="0"/>
            <a:endParaRPr lang="en-US" sz="2400"/>
          </a:p>
        </p:txBody>
      </p:sp>
      <p:graphicFrame>
        <p:nvGraphicFramePr>
          <p:cNvPr id="7" name="Diagram 6"/>
          <p:cNvGraphicFramePr/>
          <p:nvPr/>
        </p:nvGraphicFramePr>
        <p:xfrm>
          <a:off x="0" y="1870364"/>
          <a:ext cx="8920163" cy="4987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073" name="Object 1"/>
          <p:cNvGraphicFramePr>
            <a:graphicFrameLocks noChangeAspect="1"/>
          </p:cNvGraphicFramePr>
          <p:nvPr/>
        </p:nvGraphicFramePr>
        <p:xfrm>
          <a:off x="7772400" y="152400"/>
          <a:ext cx="857250" cy="809625"/>
        </p:xfrm>
        <a:graphic>
          <a:graphicData uri="http://schemas.openxmlformats.org/presentationml/2006/ole">
            <mc:AlternateContent xmlns:mc="http://schemas.openxmlformats.org/markup-compatibility/2006">
              <mc:Choice xmlns:v="urn:schemas-microsoft-com:vml" Requires="v">
                <p:oleObj spid="_x0000_s3074" r:id="rId9" imgW="2809524" imgH="2809524" progId="">
                  <p:embed/>
                </p:oleObj>
              </mc:Choice>
              <mc:Fallback>
                <p:oleObj r:id="rId9" imgW="2809524" imgH="2809524" progId="">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1524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6" descr="eu_flag_tempus.png"/>
          <p:cNvPicPr>
            <a:picLocks noChangeAspect="1"/>
          </p:cNvPicPr>
          <p:nvPr/>
        </p:nvPicPr>
        <p:blipFill>
          <a:blip r:embed="rId3" cstate="print"/>
          <a:srcRect/>
          <a:stretch>
            <a:fillRect/>
          </a:stretch>
        </p:blipFill>
        <p:spPr bwMode="auto">
          <a:xfrm>
            <a:off x="263525" y="228600"/>
            <a:ext cx="1246188" cy="484188"/>
          </a:xfrm>
          <a:prstGeom prst="rect">
            <a:avLst/>
          </a:prstGeom>
          <a:noFill/>
          <a:ln w="9525">
            <a:noFill/>
            <a:miter lim="800000"/>
            <a:headEnd/>
            <a:tailEnd/>
          </a:ln>
        </p:spPr>
      </p:pic>
      <p:sp>
        <p:nvSpPr>
          <p:cNvPr id="8196" name="Rectangle 5"/>
          <p:cNvSpPr>
            <a:spLocks noChangeArrowheads="1"/>
          </p:cNvSpPr>
          <p:nvPr/>
        </p:nvSpPr>
        <p:spPr bwMode="auto">
          <a:xfrm>
            <a:off x="498475" y="698500"/>
            <a:ext cx="8645525" cy="738664"/>
          </a:xfrm>
          <a:prstGeom prst="rect">
            <a:avLst/>
          </a:prstGeom>
          <a:noFill/>
          <a:ln w="9525">
            <a:noFill/>
            <a:miter lim="800000"/>
            <a:headEnd/>
            <a:tailEnd/>
          </a:ln>
        </p:spPr>
        <p:txBody>
          <a:bodyPr>
            <a:spAutoFit/>
          </a:bodyPr>
          <a:lstStyle/>
          <a:p>
            <a:pPr algn="just"/>
            <a:endParaRPr lang="en-US" sz="2400" dirty="0">
              <a:solidFill>
                <a:srgbClr val="0070C0"/>
              </a:solidFill>
            </a:endParaRPr>
          </a:p>
          <a:p>
            <a:pPr algn="just"/>
            <a:endParaRPr lang="en-U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9" name="Object 1"/>
          <p:cNvGraphicFramePr>
            <a:graphicFrameLocks noChangeAspect="1"/>
          </p:cNvGraphicFramePr>
          <p:nvPr/>
        </p:nvGraphicFramePr>
        <p:xfrm>
          <a:off x="0" y="762000"/>
          <a:ext cx="9144000" cy="5867400"/>
        </p:xfrm>
        <a:graphic>
          <a:graphicData uri="http://schemas.openxmlformats.org/presentationml/2006/ole">
            <mc:AlternateContent xmlns:mc="http://schemas.openxmlformats.org/markup-compatibility/2006">
              <mc:Choice xmlns:v="urn:schemas-microsoft-com:vml" Requires="v">
                <p:oleObj spid="_x0000_s2051" name="Slide" r:id="rId5" imgW="3427520" imgH="4570515" progId="PowerPoint.Slide.12">
                  <p:embed/>
                </p:oleObj>
              </mc:Choice>
              <mc:Fallback>
                <p:oleObj name="Slide" r:id="rId5" imgW="3427520" imgH="4570515" progId="PowerPoint.Slide.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0"/>
                        <a:ext cx="91440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7696200" y="152400"/>
          <a:ext cx="857250" cy="809625"/>
        </p:xfrm>
        <a:graphic>
          <a:graphicData uri="http://schemas.openxmlformats.org/presentationml/2006/ole">
            <mc:AlternateContent xmlns:mc="http://schemas.openxmlformats.org/markup-compatibility/2006">
              <mc:Choice xmlns:v="urn:schemas-microsoft-com:vml" Requires="v">
                <p:oleObj spid="_x0000_s2052" r:id="rId7" imgW="2809524" imgH="2809524" progId="">
                  <p:embed/>
                </p:oleObj>
              </mc:Choice>
              <mc:Fallback>
                <p:oleObj r:id="rId7" imgW="2809524" imgH="2809524"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524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6" descr="eu_flag_tempus.png"/>
          <p:cNvPicPr>
            <a:picLocks noChangeAspect="1"/>
          </p:cNvPicPr>
          <p:nvPr/>
        </p:nvPicPr>
        <p:blipFill>
          <a:blip r:embed="rId3" cstate="print"/>
          <a:srcRect/>
          <a:stretch>
            <a:fillRect/>
          </a:stretch>
        </p:blipFill>
        <p:spPr bwMode="auto">
          <a:xfrm>
            <a:off x="762000" y="152400"/>
            <a:ext cx="1550988" cy="990600"/>
          </a:xfrm>
          <a:prstGeom prst="rect">
            <a:avLst/>
          </a:prstGeom>
          <a:noFill/>
          <a:ln w="9525">
            <a:noFill/>
            <a:miter lim="800000"/>
            <a:headEnd/>
            <a:tailEnd/>
          </a:ln>
        </p:spPr>
      </p:pic>
      <p:sp>
        <p:nvSpPr>
          <p:cNvPr id="4" name="Title 3"/>
          <p:cNvSpPr>
            <a:spLocks noGrp="1"/>
          </p:cNvSpPr>
          <p:nvPr>
            <p:ph type="title"/>
          </p:nvPr>
        </p:nvSpPr>
        <p:spPr>
          <a:xfrm>
            <a:off x="457200" y="800100"/>
            <a:ext cx="8229600" cy="1600200"/>
          </a:xfrm>
        </p:spPr>
        <p:txBody>
          <a:bodyPr/>
          <a:lstStyle/>
          <a:p>
            <a:pPr>
              <a:defRPr/>
            </a:pPr>
            <a:r>
              <a:rPr lang="en-US" b="1" dirty="0" smtClean="0"/>
              <a:t> </a:t>
            </a:r>
            <a:r>
              <a:rPr lang="en-US" b="1" dirty="0" smtClean="0">
                <a:solidFill>
                  <a:schemeClr val="accent2"/>
                </a:solidFill>
              </a:rPr>
              <a:t>Regional context </a:t>
            </a:r>
            <a:r>
              <a:rPr lang="en-US" dirty="0" smtClean="0"/>
              <a:t/>
            </a:r>
            <a:br>
              <a:rPr lang="en-US" dirty="0" smtClean="0"/>
            </a:br>
            <a:endParaRPr lang="en-US" dirty="0"/>
          </a:p>
        </p:txBody>
      </p:sp>
      <p:sp>
        <p:nvSpPr>
          <p:cNvPr id="5" name="Content Placeholder 4"/>
          <p:cNvSpPr>
            <a:spLocks noGrp="1"/>
          </p:cNvSpPr>
          <p:nvPr>
            <p:ph idx="1"/>
          </p:nvPr>
        </p:nvSpPr>
        <p:spPr>
          <a:xfrm>
            <a:off x="263525" y="1814513"/>
            <a:ext cx="8229600" cy="4311650"/>
          </a:xfrm>
        </p:spPr>
        <p:txBody>
          <a:bodyPr>
            <a:normAutofit fontScale="92500"/>
          </a:bodyPr>
          <a:lstStyle/>
          <a:p>
            <a:pPr algn="just">
              <a:defRPr/>
            </a:pPr>
            <a:r>
              <a:rPr lang="en-US" sz="3200" dirty="0" smtClean="0">
                <a:solidFill>
                  <a:srgbClr val="0070C0"/>
                </a:solidFill>
                <a:latin typeface="Times New Roman" pitchFamily="18" charset="0"/>
                <a:cs typeface="Times New Roman" pitchFamily="18" charset="0"/>
              </a:rPr>
              <a:t>Our university intends to adopt and precede the economic and social development of the region</a:t>
            </a:r>
            <a:r>
              <a:rPr lang="en-US" sz="3200" b="1" cap="all" dirty="0" smtClean="0">
                <a:solidFill>
                  <a:srgbClr val="0070C0"/>
                </a:solidFill>
                <a:latin typeface="Times New Roman" pitchFamily="18" charset="0"/>
                <a:cs typeface="Times New Roman" pitchFamily="18" charset="0"/>
              </a:rPr>
              <a:t>. </a:t>
            </a:r>
            <a:r>
              <a:rPr lang="en-US" sz="3200" cap="all" dirty="0" smtClean="0">
                <a:solidFill>
                  <a:srgbClr val="0070C0"/>
                </a:solidFill>
                <a:latin typeface="Times New Roman" pitchFamily="18" charset="0"/>
                <a:cs typeface="Times New Roman" pitchFamily="18" charset="0"/>
              </a:rPr>
              <a:t>I</a:t>
            </a:r>
            <a:r>
              <a:rPr lang="en-US" sz="3200" dirty="0" smtClean="0">
                <a:solidFill>
                  <a:srgbClr val="0070C0"/>
                </a:solidFill>
                <a:latin typeface="Times New Roman" pitchFamily="18" charset="0"/>
                <a:cs typeface="Times New Roman" pitchFamily="18" charset="0"/>
              </a:rPr>
              <a:t>t intends to become a center of continuing education in the southern region of Albania. </a:t>
            </a:r>
          </a:p>
          <a:p>
            <a:pPr algn="just">
              <a:defRPr/>
            </a:pPr>
            <a:r>
              <a:rPr lang="en-US" sz="3200" dirty="0" smtClean="0">
                <a:solidFill>
                  <a:srgbClr val="0070C0"/>
                </a:solidFill>
                <a:latin typeface="Times New Roman" pitchFamily="18" charset="0"/>
                <a:cs typeface="Times New Roman" pitchFamily="18" charset="0"/>
              </a:rPr>
              <a:t>University of </a:t>
            </a:r>
            <a:r>
              <a:rPr lang="en-US" sz="3200" dirty="0" err="1" smtClean="0">
                <a:solidFill>
                  <a:srgbClr val="0070C0"/>
                </a:solidFill>
                <a:latin typeface="Times New Roman" pitchFamily="18" charset="0"/>
                <a:cs typeface="Times New Roman" pitchFamily="18" charset="0"/>
              </a:rPr>
              <a:t>Gjirokastra</a:t>
            </a:r>
            <a:r>
              <a:rPr lang="en-US" sz="3200" dirty="0" smtClean="0">
                <a:solidFill>
                  <a:srgbClr val="0070C0"/>
                </a:solidFill>
                <a:latin typeface="Times New Roman" pitchFamily="18" charset="0"/>
                <a:cs typeface="Times New Roman" pitchFamily="18" charset="0"/>
              </a:rPr>
              <a:t> is a center for education and scientific research taking into consideration the labor market, the social – economic reforms and the new standards of the European integration.</a:t>
            </a:r>
            <a:endParaRPr lang="en-US" sz="3200" dirty="0">
              <a:solidFill>
                <a:srgbClr val="0070C0"/>
              </a:solidFill>
              <a:latin typeface="Times New Roman" pitchFamily="18" charset="0"/>
              <a:cs typeface="Times New Roman" pitchFamily="18" charset="0"/>
            </a:endParaRPr>
          </a:p>
        </p:txBody>
      </p:sp>
      <p:graphicFrame>
        <p:nvGraphicFramePr>
          <p:cNvPr id="46081" name="Object 1"/>
          <p:cNvGraphicFramePr>
            <a:graphicFrameLocks noChangeAspect="1"/>
          </p:cNvGraphicFramePr>
          <p:nvPr/>
        </p:nvGraphicFramePr>
        <p:xfrm>
          <a:off x="6934200" y="228600"/>
          <a:ext cx="857250" cy="809625"/>
        </p:xfrm>
        <a:graphic>
          <a:graphicData uri="http://schemas.openxmlformats.org/presentationml/2006/ole">
            <mc:AlternateContent xmlns:mc="http://schemas.openxmlformats.org/markup-compatibility/2006">
              <mc:Choice xmlns:v="urn:schemas-microsoft-com:vml" Requires="v">
                <p:oleObj spid="_x0000_s46082" r:id="rId4" imgW="2809524" imgH="2809524" progId="">
                  <p:embed/>
                </p:oleObj>
              </mc:Choice>
              <mc:Fallback>
                <p:oleObj r:id="rId4" imgW="2809524" imgH="2809524"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6" descr="eu_flag_tempus.png"/>
          <p:cNvPicPr>
            <a:picLocks noChangeAspect="1"/>
          </p:cNvPicPr>
          <p:nvPr/>
        </p:nvPicPr>
        <p:blipFill>
          <a:blip r:embed="rId3" cstate="print"/>
          <a:srcRect/>
          <a:stretch>
            <a:fillRect/>
          </a:stretch>
        </p:blipFill>
        <p:spPr bwMode="auto">
          <a:xfrm>
            <a:off x="381000" y="0"/>
            <a:ext cx="1703388" cy="838200"/>
          </a:xfrm>
          <a:prstGeom prst="rect">
            <a:avLst/>
          </a:prstGeom>
          <a:noFill/>
          <a:ln w="9525">
            <a:noFill/>
            <a:miter lim="800000"/>
            <a:headEnd/>
            <a:tailEnd/>
          </a:ln>
        </p:spPr>
      </p:pic>
      <p:sp>
        <p:nvSpPr>
          <p:cNvPr id="5" name="Content Placeholder 4"/>
          <p:cNvSpPr>
            <a:spLocks noGrp="1"/>
          </p:cNvSpPr>
          <p:nvPr>
            <p:ph idx="1"/>
          </p:nvPr>
        </p:nvSpPr>
        <p:spPr>
          <a:xfrm>
            <a:off x="457200" y="698500"/>
            <a:ext cx="8229600" cy="5427663"/>
          </a:xfrm>
        </p:spPr>
        <p:txBody>
          <a:bodyPr/>
          <a:lstStyle/>
          <a:p>
            <a:pPr>
              <a:defRPr/>
            </a:pPr>
            <a:r>
              <a:rPr lang="en-US" b="1" cap="all" dirty="0" smtClean="0">
                <a:solidFill>
                  <a:srgbClr val="0070C0"/>
                </a:solidFill>
              </a:rPr>
              <a:t>We </a:t>
            </a:r>
            <a:r>
              <a:rPr lang="en-US" dirty="0" smtClean="0">
                <a:solidFill>
                  <a:srgbClr val="0070C0"/>
                </a:solidFill>
              </a:rPr>
              <a:t>maintain</a:t>
            </a:r>
            <a:r>
              <a:rPr lang="en-US" b="1" cap="all" dirty="0" smtClean="0">
                <a:solidFill>
                  <a:srgbClr val="0070C0"/>
                </a:solidFill>
              </a:rPr>
              <a:t> </a:t>
            </a:r>
            <a:r>
              <a:rPr lang="en-US" dirty="0" smtClean="0">
                <a:solidFill>
                  <a:srgbClr val="0070C0"/>
                </a:solidFill>
              </a:rPr>
              <a:t>contacts with certain groups of interests such as:</a:t>
            </a:r>
            <a:endParaRPr lang="en-US" dirty="0">
              <a:solidFill>
                <a:srgbClr val="0070C0"/>
              </a:solidFill>
            </a:endParaRPr>
          </a:p>
        </p:txBody>
      </p:sp>
      <p:graphicFrame>
        <p:nvGraphicFramePr>
          <p:cNvPr id="6" name="Diagram 5"/>
          <p:cNvGraphicFramePr/>
          <p:nvPr/>
        </p:nvGraphicFramePr>
        <p:xfrm>
          <a:off x="457200" y="1600201"/>
          <a:ext cx="8229600" cy="5077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5057" name="Object 1"/>
          <p:cNvGraphicFramePr>
            <a:graphicFrameLocks noChangeAspect="1"/>
          </p:cNvGraphicFramePr>
          <p:nvPr/>
        </p:nvGraphicFramePr>
        <p:xfrm>
          <a:off x="6934200" y="0"/>
          <a:ext cx="857250" cy="809625"/>
        </p:xfrm>
        <a:graphic>
          <a:graphicData uri="http://schemas.openxmlformats.org/presentationml/2006/ole">
            <mc:AlternateContent xmlns:mc="http://schemas.openxmlformats.org/markup-compatibility/2006">
              <mc:Choice xmlns:v="urn:schemas-microsoft-com:vml" Requires="v">
                <p:oleObj spid="_x0000_s45058" r:id="rId9" imgW="2809524" imgH="2809524" progId="">
                  <p:embed/>
                </p:oleObj>
              </mc:Choice>
              <mc:Fallback>
                <p:oleObj r:id="rId9" imgW="2809524" imgH="2809524" progId="">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6" descr="eu_flag_tempus.png"/>
          <p:cNvPicPr>
            <a:picLocks noChangeAspect="1"/>
          </p:cNvPicPr>
          <p:nvPr/>
        </p:nvPicPr>
        <p:blipFill>
          <a:blip r:embed="rId3" cstate="print"/>
          <a:srcRect/>
          <a:stretch>
            <a:fillRect/>
          </a:stretch>
        </p:blipFill>
        <p:spPr bwMode="auto">
          <a:xfrm>
            <a:off x="228600" y="0"/>
            <a:ext cx="1703388" cy="865188"/>
          </a:xfrm>
          <a:prstGeom prst="rect">
            <a:avLst/>
          </a:prstGeom>
          <a:noFill/>
          <a:ln w="9525">
            <a:noFill/>
            <a:miter lim="800000"/>
            <a:headEnd/>
            <a:tailEnd/>
          </a:ln>
        </p:spPr>
      </p:pic>
      <p:sp>
        <p:nvSpPr>
          <p:cNvPr id="14341" name="Content Placeholder 4"/>
          <p:cNvSpPr>
            <a:spLocks noGrp="1"/>
          </p:cNvSpPr>
          <p:nvPr>
            <p:ph idx="1"/>
          </p:nvPr>
        </p:nvSpPr>
        <p:spPr>
          <a:xfrm>
            <a:off x="0" y="712788"/>
            <a:ext cx="9144000" cy="6145212"/>
          </a:xfrm>
        </p:spPr>
        <p:txBody>
          <a:bodyPr>
            <a:normAutofit/>
          </a:bodyPr>
          <a:lstStyle/>
          <a:p>
            <a:r>
              <a:rPr lang="en-US" dirty="0" smtClean="0">
                <a:solidFill>
                  <a:srgbClr val="0070C0"/>
                </a:solidFill>
              </a:rPr>
              <a:t>We have been, and actually we are involved in different joint projects which have a significant impact on the region.  </a:t>
            </a:r>
          </a:p>
          <a:p>
            <a:pPr>
              <a:buNone/>
            </a:pPr>
            <a:endParaRPr lang="en-US" dirty="0" smtClean="0">
              <a:solidFill>
                <a:srgbClr val="0070C0"/>
              </a:solidFill>
            </a:endParaRPr>
          </a:p>
          <a:p>
            <a:r>
              <a:rPr lang="en-US" dirty="0" smtClean="0">
                <a:solidFill>
                  <a:srgbClr val="0070C0"/>
                </a:solidFill>
              </a:rPr>
              <a:t>The contemporary ideas, progressive programs influencing the development of society, professional ambitions, and scientific and pedagogical engagements are welcomed at the University of </a:t>
            </a:r>
            <a:r>
              <a:rPr lang="en-US" dirty="0" err="1" smtClean="0">
                <a:solidFill>
                  <a:srgbClr val="0070C0"/>
                </a:solidFill>
              </a:rPr>
              <a:t>Gjirokastra</a:t>
            </a:r>
            <a:endParaRPr lang="en-US" dirty="0" smtClean="0">
              <a:solidFill>
                <a:srgbClr val="0070C0"/>
              </a:solidFill>
            </a:endParaRPr>
          </a:p>
        </p:txBody>
      </p:sp>
      <p:graphicFrame>
        <p:nvGraphicFramePr>
          <p:cNvPr id="44033" name="Object 1"/>
          <p:cNvGraphicFramePr>
            <a:graphicFrameLocks noChangeAspect="1"/>
          </p:cNvGraphicFramePr>
          <p:nvPr/>
        </p:nvGraphicFramePr>
        <p:xfrm>
          <a:off x="7010400" y="0"/>
          <a:ext cx="857250" cy="809625"/>
        </p:xfrm>
        <a:graphic>
          <a:graphicData uri="http://schemas.openxmlformats.org/presentationml/2006/ole">
            <mc:AlternateContent xmlns:mc="http://schemas.openxmlformats.org/markup-compatibility/2006">
              <mc:Choice xmlns:v="urn:schemas-microsoft-com:vml" Requires="v">
                <p:oleObj spid="_x0000_s44034" r:id="rId4" imgW="2809524" imgH="2809524" progId="">
                  <p:embed/>
                </p:oleObj>
              </mc:Choice>
              <mc:Fallback>
                <p:oleObj r:id="rId4" imgW="2809524" imgH="2809524"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n 6" descr="eu_flag_tempus.png"/>
          <p:cNvPicPr>
            <a:picLocks noChangeAspect="1"/>
          </p:cNvPicPr>
          <p:nvPr/>
        </p:nvPicPr>
        <p:blipFill>
          <a:blip r:embed="rId3" cstate="print"/>
          <a:srcRect/>
          <a:stretch>
            <a:fillRect/>
          </a:stretch>
        </p:blipFill>
        <p:spPr bwMode="auto">
          <a:xfrm>
            <a:off x="457200" y="304800"/>
            <a:ext cx="1474788" cy="762000"/>
          </a:xfrm>
          <a:prstGeom prst="rect">
            <a:avLst/>
          </a:prstGeom>
          <a:noFill/>
          <a:ln w="9525">
            <a:noFill/>
            <a:miter lim="800000"/>
            <a:headEnd/>
            <a:tailEnd/>
          </a:ln>
        </p:spPr>
      </p:pic>
      <p:pic>
        <p:nvPicPr>
          <p:cNvPr id="6149" name="Content Placeholder 5" descr="HPIM0094"/>
          <p:cNvPicPr>
            <a:picLocks noGrp="1" noChangeAspect="1" noChangeArrowheads="1"/>
          </p:cNvPicPr>
          <p:nvPr>
            <p:ph idx="1"/>
          </p:nvPr>
        </p:nvPicPr>
        <p:blipFill>
          <a:blip r:embed="rId4" cstate="print">
            <a:lum bright="6000" contrast="18000"/>
          </a:blip>
          <a:srcRect/>
          <a:stretch>
            <a:fillRect/>
          </a:stretch>
        </p:blipFill>
        <p:spPr>
          <a:noFill/>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 name="Object 1"/>
          <p:cNvGraphicFramePr>
            <a:graphicFrameLocks noChangeAspect="1"/>
          </p:cNvGraphicFramePr>
          <p:nvPr/>
        </p:nvGraphicFramePr>
        <p:xfrm>
          <a:off x="7924800" y="228600"/>
          <a:ext cx="857250" cy="809625"/>
        </p:xfrm>
        <a:graphic>
          <a:graphicData uri="http://schemas.openxmlformats.org/presentationml/2006/ole">
            <mc:AlternateContent xmlns:mc="http://schemas.openxmlformats.org/markup-compatibility/2006">
              <mc:Choice xmlns:v="urn:schemas-microsoft-com:vml" Requires="v">
                <p:oleObj spid="_x0000_s8194" r:id="rId5" imgW="2809524" imgH="2809524" progId="">
                  <p:embed/>
                </p:oleObj>
              </mc:Choice>
              <mc:Fallback>
                <p:oleObj r:id="rId5" imgW="2809524" imgH="2809524"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286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6" descr="eu_flag_tempus.png"/>
          <p:cNvPicPr>
            <a:picLocks noChangeAspect="1"/>
          </p:cNvPicPr>
          <p:nvPr/>
        </p:nvPicPr>
        <p:blipFill>
          <a:blip r:embed="rId3" cstate="print"/>
          <a:srcRect/>
          <a:stretch>
            <a:fillRect/>
          </a:stretch>
        </p:blipFill>
        <p:spPr bwMode="auto">
          <a:xfrm>
            <a:off x="263525" y="228600"/>
            <a:ext cx="1246188" cy="484188"/>
          </a:xfrm>
          <a:prstGeom prst="rect">
            <a:avLst/>
          </a:prstGeom>
          <a:noFill/>
          <a:ln w="9525">
            <a:noFill/>
            <a:miter lim="800000"/>
            <a:headEnd/>
            <a:tailEnd/>
          </a:ln>
        </p:spPr>
      </p:pic>
      <p:sp>
        <p:nvSpPr>
          <p:cNvPr id="5" name="Content Placeholder 4"/>
          <p:cNvSpPr>
            <a:spLocks noGrp="1"/>
          </p:cNvSpPr>
          <p:nvPr>
            <p:ph idx="1"/>
          </p:nvPr>
        </p:nvSpPr>
        <p:spPr>
          <a:xfrm>
            <a:off x="0" y="0"/>
            <a:ext cx="9144000" cy="6858000"/>
          </a:xfrm>
        </p:spPr>
        <p:txBody>
          <a:bodyPr>
            <a:normAutofit/>
          </a:bodyPr>
          <a:lstStyle/>
          <a:p>
            <a:pPr>
              <a:defRPr/>
            </a:pPr>
            <a:endParaRPr lang="en-US" b="1" dirty="0" smtClean="0">
              <a:solidFill>
                <a:srgbClr val="C00000"/>
              </a:solidFill>
            </a:endParaRPr>
          </a:p>
          <a:p>
            <a:pPr>
              <a:defRPr/>
            </a:pPr>
            <a:endParaRPr lang="en-US" b="1" dirty="0" smtClean="0">
              <a:solidFill>
                <a:srgbClr val="C00000"/>
              </a:solidFill>
            </a:endParaRPr>
          </a:p>
          <a:p>
            <a:pPr>
              <a:defRPr/>
            </a:pPr>
            <a:r>
              <a:rPr lang="en-US" b="1" dirty="0" smtClean="0">
                <a:solidFill>
                  <a:srgbClr val="C00000"/>
                </a:solidFill>
              </a:rPr>
              <a:t>Changes in the role of our university in the context of regional development.</a:t>
            </a:r>
          </a:p>
          <a:p>
            <a:pPr algn="just">
              <a:defRPr/>
            </a:pPr>
            <a:r>
              <a:rPr lang="en-US" sz="2400" dirty="0" smtClean="0">
                <a:solidFill>
                  <a:srgbClr val="0070C0"/>
                </a:solidFill>
                <a:latin typeface="Times New Roman" pitchFamily="18" charset="0"/>
                <a:cs typeface="Times New Roman" pitchFamily="18" charset="0"/>
              </a:rPr>
              <a:t>Currently our university is focused on teaching and</a:t>
            </a:r>
            <a:r>
              <a:rPr lang="en-US" sz="2400" b="1" cap="all"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research process.</a:t>
            </a:r>
            <a:r>
              <a:rPr lang="en-GB" sz="2400" i="1" dirty="0" smtClean="0">
                <a:solidFill>
                  <a:srgbClr val="0070C0"/>
                </a:solidFill>
                <a:latin typeface="Times New Roman" pitchFamily="18" charset="0"/>
                <a:cs typeface="Times New Roman" pitchFamily="18" charset="0"/>
              </a:rPr>
              <a:t> In the context of regional and social economy</a:t>
            </a:r>
            <a:r>
              <a:rPr lang="en-GB" sz="2400" dirty="0" smtClean="0">
                <a:solidFill>
                  <a:srgbClr val="0070C0"/>
                </a:solidFill>
                <a:latin typeface="Times New Roman" pitchFamily="18" charset="0"/>
                <a:cs typeface="Times New Roman" pitchFamily="18" charset="0"/>
              </a:rPr>
              <a:t> </a:t>
            </a:r>
            <a:r>
              <a:rPr lang="en-GB" sz="2400" i="1" dirty="0" smtClean="0">
                <a:solidFill>
                  <a:srgbClr val="0070C0"/>
                </a:solidFill>
                <a:latin typeface="Times New Roman" pitchFamily="18" charset="0"/>
                <a:cs typeface="Times New Roman" pitchFamily="18" charset="0"/>
              </a:rPr>
              <a:t>development, the university is asked to become a key player within our society. </a:t>
            </a:r>
            <a:r>
              <a:rPr lang="en-US" sz="2400" dirty="0" smtClean="0">
                <a:solidFill>
                  <a:srgbClr val="0070C0"/>
                </a:solidFill>
                <a:latin typeface="Times New Roman" pitchFamily="18" charset="0"/>
                <a:cs typeface="Times New Roman" pitchFamily="18" charset="0"/>
              </a:rPr>
              <a:t>The long/mid- term program for the development of “</a:t>
            </a:r>
            <a:r>
              <a:rPr lang="en-US" sz="2400" dirty="0" err="1" smtClean="0">
                <a:solidFill>
                  <a:srgbClr val="0070C0"/>
                </a:solidFill>
                <a:latin typeface="Times New Roman" pitchFamily="18" charset="0"/>
                <a:cs typeface="Times New Roman" pitchFamily="18" charset="0"/>
              </a:rPr>
              <a:t>E.Çabej</a:t>
            </a:r>
            <a:r>
              <a:rPr lang="en-US" sz="2400" dirty="0" smtClean="0">
                <a:solidFill>
                  <a:srgbClr val="0070C0"/>
                </a:solidFill>
                <a:latin typeface="Times New Roman" pitchFamily="18" charset="0"/>
                <a:cs typeface="Times New Roman" pitchFamily="18" charset="0"/>
              </a:rPr>
              <a:t>” university is in accordance with the principal tendencies of the higher education in Europe and further on, particularly with the process of Bologna. </a:t>
            </a:r>
          </a:p>
          <a:p>
            <a:pPr algn="just">
              <a:defRPr/>
            </a:pPr>
            <a:r>
              <a:rPr lang="en-US" sz="2400" dirty="0" smtClean="0">
                <a:solidFill>
                  <a:srgbClr val="0070C0"/>
                </a:solidFill>
                <a:latin typeface="Times New Roman" pitchFamily="18" charset="0"/>
                <a:cs typeface="Times New Roman" pitchFamily="18" charset="0"/>
              </a:rPr>
              <a:t>This long/mid- term program for the development of our university is a concrete implementation of the national strategy for the higher education (2008-2013) for the mid-term and long term policies of the higher education institutions, taking into consideration the suggestions of the academic staff and students’ groups, who are interested in the development of this university. </a:t>
            </a:r>
          </a:p>
          <a:p>
            <a:pPr algn="just">
              <a:defRPr/>
            </a:pPr>
            <a:endParaRPr lang="en-GB" sz="2000" i="1" dirty="0" smtClean="0">
              <a:solidFill>
                <a:srgbClr val="0070C0"/>
              </a:solidFill>
              <a:latin typeface="Times New Roman" pitchFamily="18" charset="0"/>
              <a:cs typeface="Times New Roman" pitchFamily="18" charset="0"/>
            </a:endParaRPr>
          </a:p>
          <a:p>
            <a:pPr algn="just">
              <a:defRPr/>
            </a:pPr>
            <a:endParaRPr lang="en-US" sz="2000" b="1" dirty="0" smtClean="0">
              <a:solidFill>
                <a:srgbClr val="0070C0"/>
              </a:solidFill>
              <a:latin typeface="Times New Roman" pitchFamily="18" charset="0"/>
              <a:cs typeface="Times New Roman" pitchFamily="18" charset="0"/>
            </a:endParaRPr>
          </a:p>
          <a:p>
            <a:pPr algn="just">
              <a:defRPr/>
            </a:pPr>
            <a:endParaRPr lang="en-US" sz="2000" dirty="0">
              <a:solidFill>
                <a:srgbClr val="0070C0"/>
              </a:solidFill>
              <a:latin typeface="Times New Roman" pitchFamily="18" charset="0"/>
              <a:cs typeface="Times New Roman" pitchFamily="18" charset="0"/>
            </a:endParaRPr>
          </a:p>
        </p:txBody>
      </p:sp>
      <p:graphicFrame>
        <p:nvGraphicFramePr>
          <p:cNvPr id="43009" name="Object 1"/>
          <p:cNvGraphicFramePr>
            <a:graphicFrameLocks noChangeAspect="1"/>
          </p:cNvGraphicFramePr>
          <p:nvPr/>
        </p:nvGraphicFramePr>
        <p:xfrm>
          <a:off x="7620000" y="152400"/>
          <a:ext cx="857250" cy="809625"/>
        </p:xfrm>
        <a:graphic>
          <a:graphicData uri="http://schemas.openxmlformats.org/presentationml/2006/ole">
            <mc:AlternateContent xmlns:mc="http://schemas.openxmlformats.org/markup-compatibility/2006">
              <mc:Choice xmlns:v="urn:schemas-microsoft-com:vml" Requires="v">
                <p:oleObj spid="_x0000_s43010" r:id="rId4" imgW="2809524" imgH="2809524" progId="">
                  <p:embed/>
                </p:oleObj>
              </mc:Choice>
              <mc:Fallback>
                <p:oleObj r:id="rId4" imgW="2809524" imgH="2809524"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524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dirty="0" smtClean="0">
                <a:solidFill>
                  <a:srgbClr val="0070C0"/>
                </a:solidFill>
                <a:latin typeface="Times New Roman" pitchFamily="18" charset="0"/>
                <a:cs typeface="Times New Roman" pitchFamily="18" charset="0"/>
              </a:rPr>
              <a:t>The professors and lecturers of ECUG have always been, and remain active participants in conferences, scientific sessions, and numerous publications within the country and abroad. On the basis of the experience and present achievements, our University has carried out some research work related to its future development, in terms of reconstruction as well as its extension to other study programs and activities. </a:t>
            </a:r>
          </a:p>
          <a:p>
            <a:r>
              <a:rPr lang="en-US" dirty="0" smtClean="0">
                <a:solidFill>
                  <a:srgbClr val="0070C0"/>
                </a:solidFill>
                <a:latin typeface="Times New Roman" pitchFamily="18" charset="0"/>
                <a:cs typeface="Times New Roman" pitchFamily="18" charset="0"/>
              </a:rPr>
              <a:t>In developing different programs and other ongoing we rely on </a:t>
            </a:r>
            <a:r>
              <a:rPr lang="en-US" b="1" dirty="0" smtClean="0">
                <a:solidFill>
                  <a:srgbClr val="0070C0"/>
                </a:solidFill>
                <a:latin typeface="Times New Roman" pitchFamily="18" charset="0"/>
                <a:cs typeface="Times New Roman" pitchFamily="18" charset="0"/>
              </a:rPr>
              <a:t>a vision of exchange and mutual benefits</a:t>
            </a:r>
            <a:r>
              <a:rPr lang="en-US" dirty="0" smtClean="0">
                <a:solidFill>
                  <a:srgbClr val="0070C0"/>
                </a:solidFill>
                <a:latin typeface="Times New Roman" pitchFamily="18" charset="0"/>
                <a:cs typeface="Times New Roman" pitchFamily="18" charset="0"/>
              </a:rPr>
              <a:t>. Community benefits from the presence of the university as well as from the wider range of services. University also benefits from links with the community by taking other funds from regional and EU authorities. Community is asking the university not only in terms of education, but also forms of individual or company level training, research and consultancy services to various SME, rental facilities such as conference rooms, etc.</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5"/>
          <p:cNvSpPr>
            <a:spLocks noGrp="1"/>
          </p:cNvSpPr>
          <p:nvPr>
            <p:ph idx="1"/>
          </p:nvPr>
        </p:nvSpPr>
        <p:spPr>
          <a:xfrm>
            <a:off x="0" y="0"/>
            <a:ext cx="8920163" cy="6126163"/>
          </a:xfrm>
        </p:spPr>
        <p:txBody>
          <a:bodyPr/>
          <a:lstStyle/>
          <a:p>
            <a:endParaRPr lang="en-US" dirty="0" smtClean="0">
              <a:solidFill>
                <a:srgbClr val="0070C0"/>
              </a:solidFill>
              <a:latin typeface="Times New Roman" pitchFamily="18" charset="0"/>
              <a:cs typeface="Times New Roman" pitchFamily="18" charset="0"/>
            </a:endParaRPr>
          </a:p>
          <a:p>
            <a:endParaRPr lang="en-US" dirty="0" smtClean="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Furthermore, the University is an important research, scientific and publication centre.</a:t>
            </a:r>
            <a:endParaRPr lang="en-US" b="1" dirty="0" smtClean="0">
              <a:solidFill>
                <a:srgbClr val="0070C0"/>
              </a:solidFill>
            </a:endParaRPr>
          </a:p>
          <a:p>
            <a:r>
              <a:rPr lang="en-US" b="1" dirty="0" smtClean="0">
                <a:solidFill>
                  <a:srgbClr val="0070C0"/>
                </a:solidFill>
              </a:rPr>
              <a:t>It also publishes its own scientific journals “University researches” with its two periodicals:</a:t>
            </a:r>
          </a:p>
          <a:p>
            <a:endParaRPr lang="en-US" dirty="0" smtClean="0"/>
          </a:p>
        </p:txBody>
      </p:sp>
      <p:graphicFrame>
        <p:nvGraphicFramePr>
          <p:cNvPr id="8" name="Diagram 7"/>
          <p:cNvGraphicFramePr/>
          <p:nvPr/>
        </p:nvGraphicFramePr>
        <p:xfrm>
          <a:off x="-1" y="3505200"/>
          <a:ext cx="8920163"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0961" name="Object 1"/>
          <p:cNvGraphicFramePr>
            <a:graphicFrameLocks noChangeAspect="1"/>
          </p:cNvGraphicFramePr>
          <p:nvPr/>
        </p:nvGraphicFramePr>
        <p:xfrm>
          <a:off x="7772400" y="304800"/>
          <a:ext cx="857250" cy="809625"/>
        </p:xfrm>
        <a:graphic>
          <a:graphicData uri="http://schemas.openxmlformats.org/presentationml/2006/ole">
            <mc:AlternateContent xmlns:mc="http://schemas.openxmlformats.org/markup-compatibility/2006">
              <mc:Choice xmlns:v="urn:schemas-microsoft-com:vml" Requires="v">
                <p:oleObj spid="_x0000_s40962" r:id="rId8" imgW="2809524" imgH="2809524" progId="">
                  <p:embed/>
                </p:oleObj>
              </mc:Choice>
              <mc:Fallback>
                <p:oleObj r:id="rId8" imgW="2809524" imgH="2809524" progId="">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30480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n 6" descr="eu_flag_tempus.png"/>
          <p:cNvPicPr>
            <a:picLocks noChangeAspect="1"/>
          </p:cNvPicPr>
          <p:nvPr/>
        </p:nvPicPr>
        <p:blipFill>
          <a:blip r:embed="rId10" cstate="print"/>
          <a:srcRect/>
          <a:stretch>
            <a:fillRect/>
          </a:stretch>
        </p:blipFill>
        <p:spPr bwMode="auto">
          <a:xfrm>
            <a:off x="381000" y="381000"/>
            <a:ext cx="1703388" cy="71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endParaRPr lang="en-US" dirty="0" smtClean="0">
              <a:solidFill>
                <a:srgbClr val="C00000"/>
              </a:solidFill>
            </a:endParaRPr>
          </a:p>
          <a:p>
            <a:pPr lvl="8"/>
            <a:r>
              <a:rPr lang="en-US" dirty="0" smtClean="0">
                <a:solidFill>
                  <a:srgbClr val="C00000"/>
                </a:solidFill>
              </a:rPr>
              <a:t>                                            </a:t>
            </a:r>
          </a:p>
          <a:p>
            <a:pPr>
              <a:buNone/>
            </a:pPr>
            <a:endParaRPr lang="en-US" dirty="0" smtClean="0">
              <a:solidFill>
                <a:srgbClr val="C00000"/>
              </a:solidFill>
            </a:endParaRPr>
          </a:p>
          <a:p>
            <a:endParaRPr lang="en-US" dirty="0" smtClean="0">
              <a:solidFill>
                <a:srgbClr val="C00000"/>
              </a:solidFill>
            </a:endParaRPr>
          </a:p>
          <a:p>
            <a:pPr>
              <a:lnSpc>
                <a:spcPct val="80000"/>
              </a:lnSpc>
            </a:pPr>
            <a:r>
              <a:rPr lang="en-GB" dirty="0" smtClean="0">
                <a:solidFill>
                  <a:srgbClr val="0070C0"/>
                </a:solidFill>
              </a:rPr>
              <a:t>On basis of the experience and the present achievements, our University has achieved some research work that has to do with its future development, in the direction of </a:t>
            </a:r>
            <a:r>
              <a:rPr lang="en-US" dirty="0" smtClean="0">
                <a:solidFill>
                  <a:srgbClr val="0070C0"/>
                </a:solidFill>
              </a:rPr>
              <a:t>reconstruction</a:t>
            </a:r>
            <a:r>
              <a:rPr lang="en-GB" dirty="0" smtClean="0">
                <a:solidFill>
                  <a:srgbClr val="0070C0"/>
                </a:solidFill>
              </a:rPr>
              <a:t> as well as its extension with many other Faculties and activities. </a:t>
            </a:r>
          </a:p>
          <a:p>
            <a:pPr>
              <a:lnSpc>
                <a:spcPct val="80000"/>
              </a:lnSpc>
            </a:pPr>
            <a:r>
              <a:rPr lang="en-GB" dirty="0" smtClean="0">
                <a:solidFill>
                  <a:srgbClr val="0070C0"/>
                </a:solidFill>
              </a:rPr>
              <a:t>It is totally involved in the Bologna Process. There are made studies for the reconstruction of the existing branches and the creation of new ones, in order fit itself in this process as well as in the work market.</a:t>
            </a:r>
          </a:p>
          <a:p>
            <a:r>
              <a:rPr lang="en-US" dirty="0" smtClean="0">
                <a:solidFill>
                  <a:srgbClr val="0070C0"/>
                </a:solidFill>
              </a:rPr>
              <a:t>Teaching and research continue to remain the basic missions of our University, the third one - cooperation with different sectors of society in order to improve regional development </a:t>
            </a:r>
            <a:r>
              <a:rPr lang="en-US" b="1" dirty="0" smtClean="0">
                <a:solidFill>
                  <a:srgbClr val="0070C0"/>
                </a:solidFill>
              </a:rPr>
              <a:t>has to be in the centre </a:t>
            </a:r>
            <a:r>
              <a:rPr lang="en-US" dirty="0" smtClean="0">
                <a:solidFill>
                  <a:srgbClr val="0070C0"/>
                </a:solidFill>
              </a:rPr>
              <a:t>of </a:t>
            </a:r>
            <a:r>
              <a:rPr lang="en-GB" dirty="0" smtClean="0">
                <a:solidFill>
                  <a:srgbClr val="0070C0"/>
                </a:solidFill>
              </a:rPr>
              <a:t>“The Strategy for the Development of “</a:t>
            </a:r>
            <a:r>
              <a:rPr lang="en-GB" dirty="0" err="1" smtClean="0">
                <a:solidFill>
                  <a:srgbClr val="0070C0"/>
                </a:solidFill>
              </a:rPr>
              <a:t>Eqrem</a:t>
            </a:r>
            <a:r>
              <a:rPr lang="en-GB" dirty="0" smtClean="0">
                <a:solidFill>
                  <a:srgbClr val="0070C0"/>
                </a:solidFill>
              </a:rPr>
              <a:t> </a:t>
            </a:r>
            <a:r>
              <a:rPr lang="en-GB" dirty="0" err="1" smtClean="0">
                <a:solidFill>
                  <a:srgbClr val="0070C0"/>
                </a:solidFill>
              </a:rPr>
              <a:t>Çabej</a:t>
            </a:r>
            <a:r>
              <a:rPr lang="en-GB" dirty="0" smtClean="0">
                <a:solidFill>
                  <a:srgbClr val="0070C0"/>
                </a:solidFill>
              </a:rPr>
              <a:t>” University of </a:t>
            </a:r>
            <a:r>
              <a:rPr lang="en-GB" dirty="0" err="1" smtClean="0">
                <a:solidFill>
                  <a:srgbClr val="0070C0"/>
                </a:solidFill>
              </a:rPr>
              <a:t>Gjirokastra</a:t>
            </a:r>
            <a:r>
              <a:rPr lang="en-GB" dirty="0" smtClean="0">
                <a:solidFill>
                  <a:srgbClr val="0070C0"/>
                </a:solidFill>
              </a:rPr>
              <a:t>” and </a:t>
            </a:r>
            <a:r>
              <a:rPr lang="en-GB" b="1" dirty="0" smtClean="0">
                <a:solidFill>
                  <a:srgbClr val="0070C0"/>
                </a:solidFill>
              </a:rPr>
              <a:t>to be actively implemented in the coming years</a:t>
            </a:r>
            <a:r>
              <a:rPr lang="en-US" b="1" dirty="0" smtClean="0">
                <a:solidFill>
                  <a:srgbClr val="0070C0"/>
                </a:solidFill>
              </a:rPr>
              <a:t>.</a:t>
            </a:r>
          </a:p>
          <a:p>
            <a:endParaRPr lang="en-US" dirty="0"/>
          </a:p>
        </p:txBody>
      </p:sp>
      <p:pic>
        <p:nvPicPr>
          <p:cNvPr id="6" name="Imagen 6" descr="eu_flag_tempus.png"/>
          <p:cNvPicPr>
            <a:picLocks noChangeAspect="1"/>
          </p:cNvPicPr>
          <p:nvPr/>
        </p:nvPicPr>
        <p:blipFill>
          <a:blip r:embed="rId2" cstate="print"/>
          <a:srcRect/>
          <a:stretch>
            <a:fillRect/>
          </a:stretch>
        </p:blipFill>
        <p:spPr bwMode="auto">
          <a:xfrm>
            <a:off x="3429000" y="0"/>
            <a:ext cx="1703388" cy="1295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6" descr="eu_flag_tempus.png"/>
          <p:cNvPicPr>
            <a:picLocks noChangeAspect="1"/>
          </p:cNvPicPr>
          <p:nvPr/>
        </p:nvPicPr>
        <p:blipFill>
          <a:blip r:embed="rId2" cstate="print"/>
          <a:srcRect/>
          <a:stretch>
            <a:fillRect/>
          </a:stretch>
        </p:blipFill>
        <p:spPr bwMode="auto">
          <a:xfrm>
            <a:off x="4038600" y="228600"/>
            <a:ext cx="2160588" cy="1219200"/>
          </a:xfrm>
          <a:prstGeom prst="rect">
            <a:avLst/>
          </a:prstGeom>
          <a:noFill/>
          <a:ln w="9525">
            <a:noFill/>
            <a:miter lim="800000"/>
            <a:headEnd/>
            <a:tailEnd/>
          </a:ln>
        </p:spPr>
      </p:pic>
      <p:sp>
        <p:nvSpPr>
          <p:cNvPr id="33796" name="Content Placeholder 6"/>
          <p:cNvSpPr>
            <a:spLocks noGrp="1"/>
          </p:cNvSpPr>
          <p:nvPr>
            <p:ph idx="1"/>
          </p:nvPr>
        </p:nvSpPr>
        <p:spPr/>
        <p:txBody>
          <a:bodyPr/>
          <a:lstStyle/>
          <a:p>
            <a:pPr algn="ctr">
              <a:buFont typeface="Arial" pitchFamily="34" charset="0"/>
              <a:buNone/>
            </a:pPr>
            <a:endParaRPr lang="en-US" sz="4400" b="1" dirty="0" smtClean="0">
              <a:solidFill>
                <a:schemeClr val="accent2"/>
              </a:solidFill>
              <a:latin typeface="Times New Roman" pitchFamily="18" charset="0"/>
              <a:cs typeface="Times New Roman" pitchFamily="18" charset="0"/>
            </a:endParaRPr>
          </a:p>
          <a:p>
            <a:pPr algn="ctr">
              <a:buFont typeface="Arial" pitchFamily="34" charset="0"/>
              <a:buNone/>
            </a:pPr>
            <a:r>
              <a:rPr lang="en-US" sz="4400" b="1" dirty="0" smtClean="0">
                <a:solidFill>
                  <a:schemeClr val="accent2"/>
                </a:solidFill>
                <a:latin typeface="Times New Roman" pitchFamily="18" charset="0"/>
                <a:cs typeface="Times New Roman" pitchFamily="18" charset="0"/>
              </a:rPr>
              <a:t>THANK YOU</a:t>
            </a:r>
          </a:p>
          <a:p>
            <a:pPr algn="ctr">
              <a:buFont typeface="Arial" pitchFamily="34" charset="0"/>
              <a:buNone/>
            </a:pPr>
            <a:r>
              <a:rPr lang="en-US" sz="4400" b="1" dirty="0" smtClean="0">
                <a:solidFill>
                  <a:schemeClr val="accent2"/>
                </a:solidFill>
                <a:latin typeface="Times New Roman" pitchFamily="18" charset="0"/>
                <a:cs typeface="Times New Roman" pitchFamily="18" charset="0"/>
              </a:rPr>
              <a:t> FOR </a:t>
            </a:r>
          </a:p>
          <a:p>
            <a:pPr algn="ctr">
              <a:buFont typeface="Arial" pitchFamily="34" charset="0"/>
              <a:buNone/>
            </a:pPr>
            <a:r>
              <a:rPr lang="en-US" sz="4400" b="1" dirty="0" smtClean="0">
                <a:solidFill>
                  <a:schemeClr val="accent2"/>
                </a:solidFill>
                <a:latin typeface="Times New Roman" pitchFamily="18" charset="0"/>
                <a:cs typeface="Times New Roman" pitchFamily="18" charset="0"/>
              </a:rPr>
              <a:t>YOUR ATTENTION !</a:t>
            </a:r>
          </a:p>
          <a:p>
            <a:pPr algn="ctr">
              <a:buFont typeface="Arial" pitchFamily="34" charset="0"/>
              <a:buNone/>
            </a:pPr>
            <a:endParaRPr lang="en-US" sz="4400" b="1" dirty="0" smtClean="0">
              <a:solidFill>
                <a:schemeClr val="accent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IM0060"/>
          <p:cNvPicPr>
            <a:picLocks noGrp="1" noChangeAspect="1" noChangeArrowheads="1"/>
          </p:cNvPicPr>
          <p:nvPr>
            <p:ph idx="1"/>
          </p:nvPr>
        </p:nvPicPr>
        <p:blipFill>
          <a:blip r:embed="rId2" cstate="print">
            <a:lum contrast="42000"/>
          </a:blip>
          <a:srcRect/>
          <a:stretch>
            <a:fillRect/>
          </a:stretch>
        </p:blipFill>
        <p:spPr>
          <a:xfrm>
            <a:off x="685800" y="609600"/>
            <a:ext cx="8305800" cy="551656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IM0098"/>
          <p:cNvPicPr>
            <a:picLocks noGrp="1" noChangeAspect="1" noChangeArrowheads="1"/>
          </p:cNvPicPr>
          <p:nvPr>
            <p:ph idx="1"/>
          </p:nvPr>
        </p:nvPicPr>
        <p:blipFill>
          <a:blip r:embed="rId2"/>
          <a:srcRect/>
          <a:stretch>
            <a:fillRect/>
          </a:stretch>
        </p:blipFill>
        <p:spPr>
          <a:xfrm>
            <a:off x="0" y="76892"/>
            <a:ext cx="9144000" cy="670421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Marcador de contenido 2"/>
          <p:cNvSpPr>
            <a:spLocks noGrp="1"/>
          </p:cNvSpPr>
          <p:nvPr>
            <p:ph idx="1"/>
          </p:nvPr>
        </p:nvSpPr>
        <p:spPr>
          <a:xfrm>
            <a:off x="0" y="712788"/>
            <a:ext cx="9144000" cy="6145212"/>
          </a:xfrm>
        </p:spPr>
        <p:txBody>
          <a:bodyPr>
            <a:normAutofit fontScale="92500" lnSpcReduction="20000"/>
          </a:bodyPr>
          <a:lstStyle/>
          <a:p>
            <a:pPr algn="just" eaLnBrk="1" hangingPunct="1"/>
            <a:r>
              <a:rPr lang="en-US" b="1" dirty="0" smtClean="0">
                <a:solidFill>
                  <a:srgbClr val="C00000"/>
                </a:solidFill>
              </a:rPr>
              <a:t>1.1 Short profile university (type of university, size, special features)                                                                                                                                                                                                                                                                                                                                                                                                                                                                   </a:t>
            </a:r>
            <a:endParaRPr lang="en-US" dirty="0" smtClean="0">
              <a:solidFill>
                <a:srgbClr val="C00000"/>
              </a:solidFill>
            </a:endParaRPr>
          </a:p>
          <a:p>
            <a:pPr algn="just" eaLnBrk="1" hangingPunct="1"/>
            <a:r>
              <a:rPr lang="en-US" dirty="0" smtClean="0">
                <a:solidFill>
                  <a:srgbClr val="0070C0"/>
                </a:solidFill>
              </a:rPr>
              <a:t>“</a:t>
            </a:r>
            <a:r>
              <a:rPr lang="en-US" dirty="0" err="1" smtClean="0">
                <a:solidFill>
                  <a:srgbClr val="0070C0"/>
                </a:solidFill>
              </a:rPr>
              <a:t>Eqrem</a:t>
            </a:r>
            <a:r>
              <a:rPr lang="en-US" dirty="0" smtClean="0">
                <a:solidFill>
                  <a:srgbClr val="0070C0"/>
                </a:solidFill>
              </a:rPr>
              <a:t> </a:t>
            </a:r>
            <a:r>
              <a:rPr lang="en-US" dirty="0" err="1" smtClean="0">
                <a:solidFill>
                  <a:srgbClr val="0070C0"/>
                </a:solidFill>
              </a:rPr>
              <a:t>Çabej</a:t>
            </a:r>
            <a:r>
              <a:rPr lang="en-US" dirty="0" smtClean="0">
                <a:solidFill>
                  <a:srgbClr val="0070C0"/>
                </a:solidFill>
              </a:rPr>
              <a:t>” University of </a:t>
            </a:r>
            <a:r>
              <a:rPr lang="en-US" dirty="0" err="1" smtClean="0">
                <a:solidFill>
                  <a:srgbClr val="0070C0"/>
                </a:solidFill>
              </a:rPr>
              <a:t>Gjirokastra</a:t>
            </a:r>
            <a:r>
              <a:rPr lang="en-US" dirty="0" smtClean="0">
                <a:solidFill>
                  <a:srgbClr val="0070C0"/>
                </a:solidFill>
              </a:rPr>
              <a:t> is the most important higher education institution situated in the Southern Region of Albania.</a:t>
            </a:r>
          </a:p>
          <a:p>
            <a:pPr algn="just"/>
            <a:r>
              <a:rPr lang="en-US" dirty="0" smtClean="0">
                <a:solidFill>
                  <a:srgbClr val="0070C0"/>
                </a:solidFill>
              </a:rPr>
              <a:t>It was opened by decision of the Council of Ministers, November</a:t>
            </a:r>
            <a:r>
              <a:rPr lang="en-US" b="1" dirty="0" smtClean="0">
                <a:solidFill>
                  <a:srgbClr val="0070C0"/>
                </a:solidFill>
              </a:rPr>
              <a:t> 1991</a:t>
            </a:r>
            <a:r>
              <a:rPr lang="en-US" dirty="0" smtClean="0">
                <a:solidFill>
                  <a:srgbClr val="0070C0"/>
                </a:solidFill>
              </a:rPr>
              <a:t>, on basis of a Higher Pedagogical Institute, opened in</a:t>
            </a:r>
            <a:r>
              <a:rPr lang="en-US" b="1" dirty="0" smtClean="0">
                <a:solidFill>
                  <a:srgbClr val="0070C0"/>
                </a:solidFill>
              </a:rPr>
              <a:t> 1971</a:t>
            </a:r>
            <a:r>
              <a:rPr lang="en-US" dirty="0" smtClean="0">
                <a:solidFill>
                  <a:srgbClr val="0070C0"/>
                </a:solidFill>
              </a:rPr>
              <a:t>. This university welcomes almost 4000 students in all its study programs. </a:t>
            </a:r>
          </a:p>
          <a:p>
            <a:pPr algn="just" eaLnBrk="1" hangingPunct="1"/>
            <a:r>
              <a:rPr lang="en-US" dirty="0" smtClean="0">
                <a:solidFill>
                  <a:srgbClr val="0070C0"/>
                </a:solidFill>
              </a:rPr>
              <a:t>The University attracts students mainly from the Southern Region, but not limited only to this area. </a:t>
            </a:r>
          </a:p>
          <a:p>
            <a:pPr algn="just" eaLnBrk="1" hangingPunct="1"/>
            <a:r>
              <a:rPr lang="en-US" dirty="0" smtClean="0">
                <a:solidFill>
                  <a:srgbClr val="0070C0"/>
                </a:solidFill>
              </a:rPr>
              <a:t>In recent years, it accepts students from all over the country as well as from other neighboring regions of Albania, such as Kosovo, Macedonia and Greece.</a:t>
            </a:r>
          </a:p>
        </p:txBody>
      </p:sp>
      <p:pic>
        <p:nvPicPr>
          <p:cNvPr id="7172" name="Imagen 6" descr="eu_flag_tempus.png"/>
          <p:cNvPicPr>
            <a:picLocks noChangeAspect="1"/>
          </p:cNvPicPr>
          <p:nvPr/>
        </p:nvPicPr>
        <p:blipFill>
          <a:blip r:embed="rId3" cstate="print"/>
          <a:srcRect/>
          <a:stretch>
            <a:fillRect/>
          </a:stretch>
        </p:blipFill>
        <p:spPr bwMode="auto">
          <a:xfrm>
            <a:off x="381000" y="0"/>
            <a:ext cx="1474788" cy="838200"/>
          </a:xfrm>
          <a:prstGeom prst="rect">
            <a:avLst/>
          </a:prstGeom>
          <a:noFill/>
          <a:ln w="9525">
            <a:noFill/>
            <a:miter lim="800000"/>
            <a:headEnd/>
            <a:tailEnd/>
          </a:ln>
        </p:spPr>
      </p:pic>
      <p:graphicFrame>
        <p:nvGraphicFramePr>
          <p:cNvPr id="7169" name="Object 1"/>
          <p:cNvGraphicFramePr>
            <a:graphicFrameLocks noChangeAspect="1"/>
          </p:cNvGraphicFramePr>
          <p:nvPr/>
        </p:nvGraphicFramePr>
        <p:xfrm>
          <a:off x="7924800" y="0"/>
          <a:ext cx="857250" cy="809625"/>
        </p:xfrm>
        <a:graphic>
          <a:graphicData uri="http://schemas.openxmlformats.org/presentationml/2006/ole">
            <mc:AlternateContent xmlns:mc="http://schemas.openxmlformats.org/markup-compatibility/2006">
              <mc:Choice xmlns:v="urn:schemas-microsoft-com:vml" Requires="v">
                <p:oleObj spid="_x0000_s7170" r:id="rId4" imgW="2809524" imgH="2809524" progId="">
                  <p:embed/>
                </p:oleObj>
              </mc:Choice>
              <mc:Fallback>
                <p:oleObj r:id="rId4" imgW="2809524" imgH="2809524"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0"/>
                        <a:ext cx="8572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effectDag name="">
                  <a:cont type="tree" name="">
                    <a:effect ref="fillLine"/>
                    <a:outerShdw dist="38100" dir="13500000" algn="br">
                      <a:srgbClr val="D3FFFF"/>
                    </a:outerShdw>
                  </a:cont>
                  <a:cont type="tree" name="">
                    <a:effect ref="fillLine"/>
                    <a:outerShdw dist="38100" dir="2700000" algn="tl">
                      <a:srgbClr val="5A7B7A"/>
                    </a:outerShdw>
                  </a:cont>
                  <a:effect ref="fillLine"/>
                </a:effectDag>
              </a:rPr>
              <a:t>THE ORGANISATIONAL STRUCTURE OF THE ECUG</a:t>
            </a:r>
            <a:endParaRPr lang="en-US" dirty="0"/>
          </a:p>
        </p:txBody>
      </p:sp>
      <p:sp>
        <p:nvSpPr>
          <p:cNvPr id="3" name="Content Placeholder 2"/>
          <p:cNvSpPr>
            <a:spLocks noGrp="1"/>
          </p:cNvSpPr>
          <p:nvPr>
            <p:ph idx="1"/>
          </p:nvPr>
        </p:nvSpPr>
        <p:spPr>
          <a:xfrm>
            <a:off x="0" y="1600200"/>
            <a:ext cx="8991600" cy="5105400"/>
          </a:xfrm>
        </p:spPr>
        <p:txBody>
          <a:bodyPr/>
          <a:lstStyle/>
          <a:p>
            <a:r>
              <a:rPr lang="en-GB" b="1" dirty="0" smtClean="0">
                <a:solidFill>
                  <a:srgbClr val="0070C0"/>
                </a:solidFill>
              </a:rPr>
              <a:t>Senate</a:t>
            </a:r>
          </a:p>
          <a:p>
            <a:r>
              <a:rPr lang="en-GB" b="1" dirty="0" smtClean="0">
                <a:solidFill>
                  <a:srgbClr val="0070C0"/>
                </a:solidFill>
              </a:rPr>
              <a:t>Rector</a:t>
            </a:r>
          </a:p>
          <a:p>
            <a:r>
              <a:rPr lang="en-GB" b="1" dirty="0" smtClean="0">
                <a:solidFill>
                  <a:srgbClr val="0070C0"/>
                </a:solidFill>
              </a:rPr>
              <a:t>Vice rectors</a:t>
            </a:r>
            <a:endParaRPr lang="en-US" b="1" dirty="0" smtClean="0">
              <a:solidFill>
                <a:srgbClr val="0070C0"/>
              </a:solidFill>
            </a:endParaRPr>
          </a:p>
          <a:p>
            <a:r>
              <a:rPr lang="en-US" b="1" dirty="0" smtClean="0">
                <a:solidFill>
                  <a:srgbClr val="0070C0"/>
                </a:solidFill>
              </a:rPr>
              <a:t>Chancellor</a:t>
            </a:r>
          </a:p>
          <a:p>
            <a:r>
              <a:rPr lang="en-US" b="1" dirty="0" smtClean="0">
                <a:solidFill>
                  <a:srgbClr val="0070C0"/>
                </a:solidFill>
              </a:rPr>
              <a:t>Council of Administration </a:t>
            </a:r>
            <a:endParaRPr lang="en-US" dirty="0" smtClean="0">
              <a:solidFill>
                <a:srgbClr val="0070C0"/>
              </a:solidFill>
            </a:endParaRPr>
          </a:p>
          <a:p>
            <a:endParaRPr lang="en-US" dirty="0" smtClean="0">
              <a:solidFill>
                <a:srgbClr val="0070C0"/>
              </a:solidFill>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FACULTIES</a:t>
            </a:r>
            <a:endParaRPr lang="en-US" dirty="0">
              <a:solidFill>
                <a:srgbClr val="C00000"/>
              </a:solidFill>
            </a:endParaRPr>
          </a:p>
        </p:txBody>
      </p:sp>
      <p:sp>
        <p:nvSpPr>
          <p:cNvPr id="3" name="Content Placeholder 2"/>
          <p:cNvSpPr>
            <a:spLocks noGrp="1"/>
          </p:cNvSpPr>
          <p:nvPr>
            <p:ph idx="1"/>
          </p:nvPr>
        </p:nvSpPr>
        <p:spPr>
          <a:xfrm>
            <a:off x="0" y="1143000"/>
            <a:ext cx="9296400" cy="5715000"/>
          </a:xfrm>
        </p:spPr>
        <p:txBody>
          <a:bodyPr/>
          <a:lstStyle/>
          <a:p>
            <a:pPr algn="ctr"/>
            <a:r>
              <a:rPr lang="en-GB" b="1" dirty="0" smtClean="0">
                <a:solidFill>
                  <a:srgbClr val="002060"/>
                </a:solidFill>
              </a:rPr>
              <a:t>The Faculty of Education and of the Social Sciences and its first cycle study programmes: </a:t>
            </a:r>
          </a:p>
          <a:p>
            <a:pPr lvl="1">
              <a:lnSpc>
                <a:spcPct val="80000"/>
              </a:lnSpc>
            </a:pPr>
            <a:r>
              <a:rPr lang="en-GB" sz="2000" b="1" dirty="0" smtClean="0">
                <a:solidFill>
                  <a:srgbClr val="0070C0"/>
                </a:solidFill>
              </a:rPr>
              <a:t>Albanian Language and Literature </a:t>
            </a:r>
          </a:p>
          <a:p>
            <a:pPr lvl="1">
              <a:lnSpc>
                <a:spcPct val="80000"/>
              </a:lnSpc>
            </a:pPr>
            <a:r>
              <a:rPr lang="en-GB" sz="2000" b="1" dirty="0" smtClean="0">
                <a:solidFill>
                  <a:srgbClr val="0070C0"/>
                </a:solidFill>
              </a:rPr>
              <a:t>History-Geography</a:t>
            </a:r>
          </a:p>
          <a:p>
            <a:pPr lvl="1">
              <a:lnSpc>
                <a:spcPct val="80000"/>
              </a:lnSpc>
            </a:pPr>
            <a:r>
              <a:rPr lang="en-GB" sz="2000" b="1" dirty="0" smtClean="0">
                <a:solidFill>
                  <a:srgbClr val="0070C0"/>
                </a:solidFill>
              </a:rPr>
              <a:t>English Language and Literature </a:t>
            </a:r>
          </a:p>
          <a:p>
            <a:pPr lvl="1">
              <a:lnSpc>
                <a:spcPct val="80000"/>
              </a:lnSpc>
            </a:pPr>
            <a:r>
              <a:rPr lang="en-GB" sz="2000" b="1" dirty="0" smtClean="0">
                <a:solidFill>
                  <a:srgbClr val="0070C0"/>
                </a:solidFill>
              </a:rPr>
              <a:t>Italian Language and Literature</a:t>
            </a:r>
          </a:p>
          <a:p>
            <a:pPr lvl="1">
              <a:lnSpc>
                <a:spcPct val="80000"/>
              </a:lnSpc>
            </a:pPr>
            <a:r>
              <a:rPr lang="en-GB" sz="2000" b="1" dirty="0" smtClean="0">
                <a:solidFill>
                  <a:srgbClr val="0070C0"/>
                </a:solidFill>
              </a:rPr>
              <a:t>History and Italian Language </a:t>
            </a:r>
          </a:p>
          <a:p>
            <a:pPr lvl="1">
              <a:lnSpc>
                <a:spcPct val="80000"/>
              </a:lnSpc>
            </a:pPr>
            <a:r>
              <a:rPr lang="en-GB" sz="2000" b="1" dirty="0" smtClean="0">
                <a:solidFill>
                  <a:srgbClr val="0070C0"/>
                </a:solidFill>
              </a:rPr>
              <a:t>Greek Language, Literature and Greek Civilisation </a:t>
            </a:r>
          </a:p>
          <a:p>
            <a:pPr lvl="1">
              <a:lnSpc>
                <a:spcPct val="80000"/>
              </a:lnSpc>
            </a:pPr>
            <a:r>
              <a:rPr lang="en-GB" sz="2000" b="1" dirty="0" smtClean="0">
                <a:solidFill>
                  <a:srgbClr val="0070C0"/>
                </a:solidFill>
              </a:rPr>
              <a:t>Accountancy-Finance</a:t>
            </a:r>
          </a:p>
          <a:p>
            <a:pPr lvl="1">
              <a:lnSpc>
                <a:spcPct val="80000"/>
              </a:lnSpc>
            </a:pPr>
            <a:r>
              <a:rPr lang="en-GB" sz="2000" b="1" dirty="0" smtClean="0">
                <a:solidFill>
                  <a:srgbClr val="0070C0"/>
                </a:solidFill>
              </a:rPr>
              <a:t>Public Administration </a:t>
            </a:r>
          </a:p>
          <a:p>
            <a:pPr lvl="1">
              <a:lnSpc>
                <a:spcPct val="80000"/>
              </a:lnSpc>
            </a:pPr>
            <a:r>
              <a:rPr lang="en-GB" sz="2000" b="1" dirty="0" smtClean="0">
                <a:solidFill>
                  <a:srgbClr val="0070C0"/>
                </a:solidFill>
              </a:rPr>
              <a:t>Tourism</a:t>
            </a:r>
          </a:p>
          <a:p>
            <a:pPr lvl="1">
              <a:lnSpc>
                <a:spcPct val="80000"/>
              </a:lnSpc>
            </a:pPr>
            <a:r>
              <a:rPr lang="en-GB" sz="2000" b="1" dirty="0" smtClean="0">
                <a:solidFill>
                  <a:srgbClr val="0070C0"/>
                </a:solidFill>
              </a:rPr>
              <a:t>Primary Education </a:t>
            </a:r>
          </a:p>
          <a:p>
            <a:pPr lvl="1">
              <a:lnSpc>
                <a:spcPct val="80000"/>
              </a:lnSpc>
            </a:pPr>
            <a:r>
              <a:rPr lang="en-GB" sz="2000" b="1" dirty="0" smtClean="0">
                <a:solidFill>
                  <a:srgbClr val="0070C0"/>
                </a:solidFill>
              </a:rPr>
              <a:t>Pre-school Education</a:t>
            </a:r>
            <a:r>
              <a:rPr lang="en-GB" sz="2500" b="1" dirty="0" smtClean="0">
                <a:solidFill>
                  <a:srgbClr val="0070C0"/>
                </a:solidFill>
              </a:rPr>
              <a:t> </a:t>
            </a:r>
            <a:endParaRPr lang="en-US" sz="2500" b="1" dirty="0" smtClean="0">
              <a:solidFill>
                <a:srgbClr val="0070C0"/>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FACULTIES</a:t>
            </a:r>
            <a:endParaRPr lang="en-US" dirty="0">
              <a:solidFill>
                <a:srgbClr val="C00000"/>
              </a:solidFill>
            </a:endParaRPr>
          </a:p>
        </p:txBody>
      </p:sp>
      <p:sp>
        <p:nvSpPr>
          <p:cNvPr id="3" name="Content Placeholder 2"/>
          <p:cNvSpPr>
            <a:spLocks noGrp="1"/>
          </p:cNvSpPr>
          <p:nvPr>
            <p:ph idx="1"/>
          </p:nvPr>
        </p:nvSpPr>
        <p:spPr>
          <a:xfrm>
            <a:off x="152400" y="1219200"/>
            <a:ext cx="8839200" cy="5486400"/>
          </a:xfrm>
        </p:spPr>
        <p:txBody>
          <a:bodyPr/>
          <a:lstStyle/>
          <a:p>
            <a:pPr algn="ctr">
              <a:buFont typeface="Wingdings" pitchFamily="2" charset="2"/>
              <a:buNone/>
            </a:pPr>
            <a:r>
              <a:rPr lang="en-GB" b="1" dirty="0" smtClean="0">
                <a:solidFill>
                  <a:srgbClr val="002060"/>
                </a:solidFill>
              </a:rPr>
              <a:t>The Natural Sciences Faculty and its first cycle study programmes: </a:t>
            </a:r>
            <a:endParaRPr lang="en-GB" dirty="0" smtClean="0">
              <a:solidFill>
                <a:srgbClr val="002060"/>
              </a:solidFill>
            </a:endParaRPr>
          </a:p>
          <a:p>
            <a:r>
              <a:rPr lang="en-GB" dirty="0" smtClean="0">
                <a:solidFill>
                  <a:srgbClr val="0070C0"/>
                </a:solidFill>
              </a:rPr>
              <a:t>Mathematics-Physics</a:t>
            </a:r>
          </a:p>
          <a:p>
            <a:r>
              <a:rPr lang="en-GB" dirty="0" smtClean="0">
                <a:solidFill>
                  <a:srgbClr val="0070C0"/>
                </a:solidFill>
              </a:rPr>
              <a:t>Physics and Information Technology</a:t>
            </a:r>
          </a:p>
          <a:p>
            <a:r>
              <a:rPr lang="en-GB" dirty="0" smtClean="0">
                <a:solidFill>
                  <a:srgbClr val="0070C0"/>
                </a:solidFill>
              </a:rPr>
              <a:t>Mathematics-Computer Science</a:t>
            </a:r>
          </a:p>
          <a:p>
            <a:r>
              <a:rPr lang="en-GB" dirty="0" smtClean="0">
                <a:solidFill>
                  <a:srgbClr val="0070C0"/>
                </a:solidFill>
              </a:rPr>
              <a:t>Information Technology</a:t>
            </a:r>
          </a:p>
          <a:p>
            <a:r>
              <a:rPr lang="en-GB" dirty="0" smtClean="0">
                <a:solidFill>
                  <a:srgbClr val="0070C0"/>
                </a:solidFill>
              </a:rPr>
              <a:t>Biology-Chemistry </a:t>
            </a:r>
          </a:p>
          <a:p>
            <a:r>
              <a:rPr lang="en-GB" dirty="0" smtClean="0">
                <a:solidFill>
                  <a:srgbClr val="0070C0"/>
                </a:solidFill>
              </a:rPr>
              <a:t>High Nursery and Midwife </a:t>
            </a:r>
            <a:endParaRPr lang="en-US" dirty="0" smtClean="0">
              <a:solidFill>
                <a:srgbClr val="0070C0"/>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algn="l"/>
            <a:r>
              <a:rPr lang="en-US" sz="2700" dirty="0" smtClean="0">
                <a:solidFill>
                  <a:srgbClr val="0070C0"/>
                </a:solidFill>
                <a:latin typeface="Times New Roman" pitchFamily="18" charset="0"/>
                <a:cs typeface="Times New Roman" pitchFamily="18" charset="0"/>
              </a:rPr>
              <a:t/>
            </a:r>
            <a:br>
              <a:rPr lang="en-US" sz="2700" dirty="0" smtClean="0">
                <a:solidFill>
                  <a:srgbClr val="0070C0"/>
                </a:solidFill>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University of </a:t>
            </a:r>
            <a:r>
              <a:rPr lang="en-US" sz="2700" b="1" dirty="0" err="1" smtClean="0">
                <a:solidFill>
                  <a:srgbClr val="0070C0"/>
                </a:solidFill>
                <a:latin typeface="Times New Roman" pitchFamily="18" charset="0"/>
                <a:cs typeface="Times New Roman" pitchFamily="18" charset="0"/>
              </a:rPr>
              <a:t>Gjirokastra</a:t>
            </a:r>
            <a:r>
              <a:rPr lang="en-US" sz="2700" b="1" dirty="0" smtClean="0">
                <a:solidFill>
                  <a:srgbClr val="0070C0"/>
                </a:solidFill>
                <a:latin typeface="Times New Roman" pitchFamily="18" charset="0"/>
                <a:cs typeface="Times New Roman" pitchFamily="18" charset="0"/>
              </a:rPr>
              <a:t> offers the following full time and part- time study programs, which are based on the principles of Bologna Chart:</a:t>
            </a:r>
            <a:r>
              <a:rPr lang="en-US" dirty="0" smtClean="0">
                <a:solidFill>
                  <a:srgbClr val="0070C0"/>
                </a:solidFill>
                <a:latin typeface="Times New Roman" pitchFamily="18" charset="0"/>
                <a:cs typeface="Times New Roman" pitchFamily="18" charset="0"/>
              </a:rPr>
              <a:t/>
            </a:r>
            <a:br>
              <a:rPr lang="en-US" dirty="0" smtClean="0">
                <a:solidFill>
                  <a:srgbClr val="0070C0"/>
                </a:solidFill>
                <a:latin typeface="Times New Roman" pitchFamily="18" charset="0"/>
                <a:cs typeface="Times New Roman" pitchFamily="18" charset="0"/>
              </a:rPr>
            </a:br>
            <a:endParaRPr lang="en-US" dirty="0"/>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1342</Words>
  <Application>Microsoft Office PowerPoint</Application>
  <PresentationFormat>Diavoorstelling (4:3)</PresentationFormat>
  <Paragraphs>159</Paragraphs>
  <Slides>24</Slides>
  <Notes>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24</vt:i4>
      </vt:variant>
    </vt:vector>
  </HeadingPairs>
  <TitlesOfParts>
    <vt:vector size="26" baseType="lpstr">
      <vt:lpstr>Office Theme</vt:lpstr>
      <vt:lpstr>Slide</vt:lpstr>
      <vt:lpstr>PowerPoint-presentatie</vt:lpstr>
      <vt:lpstr>PowerPoint-presentatie</vt:lpstr>
      <vt:lpstr>PowerPoint-presentatie</vt:lpstr>
      <vt:lpstr>PowerPoint-presentatie</vt:lpstr>
      <vt:lpstr>PowerPoint-presentatie</vt:lpstr>
      <vt:lpstr>THE ORGANISATIONAL STRUCTURE OF THE ECUG</vt:lpstr>
      <vt:lpstr>THE FACULTIES</vt:lpstr>
      <vt:lpstr>THE FACULTIES</vt:lpstr>
      <vt:lpstr> University of Gjirokastra offers the following full time and part- time study programs, which are based on the principles of Bologna Chart: </vt:lpstr>
      <vt:lpstr>International Collaboration</vt:lpstr>
      <vt:lpstr>International Collaboration</vt:lpstr>
      <vt:lpstr>PowerPoint-presentatie</vt:lpstr>
      <vt:lpstr>International Programmes Members of Different Associations</vt:lpstr>
      <vt:lpstr>PowerPoint-presentatie</vt:lpstr>
      <vt:lpstr>PowerPoint-presentatie</vt:lpstr>
      <vt:lpstr>PowerPoint-presentatie</vt:lpstr>
      <vt:lpstr> Regional context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dc:creator>
  <cp:lastModifiedBy>Willem vanden Berg</cp:lastModifiedBy>
  <cp:revision>59</cp:revision>
  <dcterms:created xsi:type="dcterms:W3CDTF">2013-02-10T12:08:16Z</dcterms:created>
  <dcterms:modified xsi:type="dcterms:W3CDTF">2014-02-28T14:58:27Z</dcterms:modified>
</cp:coreProperties>
</file>