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1" r:id="rId3"/>
    <p:sldId id="273" r:id="rId4"/>
    <p:sldId id="274" r:id="rId5"/>
    <p:sldId id="257" r:id="rId6"/>
    <p:sldId id="261" r:id="rId7"/>
    <p:sldId id="262" r:id="rId8"/>
    <p:sldId id="263" r:id="rId9"/>
    <p:sldId id="264" r:id="rId10"/>
    <p:sldId id="265" r:id="rId11"/>
    <p:sldId id="270" r:id="rId1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D0A139C-D74E-47DD-9F0B-7A84E159ACEF}" type="datetimeFigureOut">
              <a:rPr lang="zh-CN" altLang="en-US"/>
              <a:pPr/>
              <a:t>2014/2/28</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FD6519B-4672-49BD-8D4B-67CC3CD91928}" type="slidenum">
              <a:rPr lang="zh-CN" altLang="en-US"/>
              <a:pPr/>
              <a:t>‹nr.›</a:t>
            </a:fld>
            <a:endParaRPr lang="zh-CN" altLang="en-US"/>
          </a:p>
        </p:txBody>
      </p:sp>
    </p:spTree>
    <p:extLst>
      <p:ext uri="{BB962C8B-B14F-4D97-AF65-F5344CB8AC3E}">
        <p14:creationId xmlns:p14="http://schemas.microsoft.com/office/powerpoint/2010/main" val="31796524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ME" dirty="0"/>
          </a:p>
        </p:txBody>
      </p:sp>
      <p:sp>
        <p:nvSpPr>
          <p:cNvPr id="4" name="Slide Number Placeholder 3"/>
          <p:cNvSpPr>
            <a:spLocks noGrp="1"/>
          </p:cNvSpPr>
          <p:nvPr>
            <p:ph type="sldNum" sz="quarter" idx="10"/>
          </p:nvPr>
        </p:nvSpPr>
        <p:spPr/>
        <p:txBody>
          <a:bodyPr/>
          <a:lstStyle/>
          <a:p>
            <a:fld id="{CFD6519B-4672-49BD-8D4B-67CC3CD91928}" type="slidenum">
              <a:rPr lang="zh-CN" altLang="en-US" smtClean="0"/>
              <a:pPr/>
              <a:t>1</a:t>
            </a:fld>
            <a:endParaRPr lang="zh-CN" altLang="en-US"/>
          </a:p>
        </p:txBody>
      </p:sp>
    </p:spTree>
    <p:extLst>
      <p:ext uri="{BB962C8B-B14F-4D97-AF65-F5344CB8AC3E}">
        <p14:creationId xmlns:p14="http://schemas.microsoft.com/office/powerpoint/2010/main" val="83153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356992"/>
            <a:ext cx="7270576" cy="1080120"/>
          </a:xfrm>
        </p:spPr>
        <p:txBody>
          <a:bodyPr/>
          <a:lstStyle>
            <a:lvl1pPr>
              <a:defRPr>
                <a:solidFill>
                  <a:srgbClr val="FFFF00"/>
                </a:solidFill>
              </a:defRPr>
            </a:lvl1pPr>
          </a:lstStyle>
          <a:p>
            <a:r>
              <a:rPr lang="en-US" altLang="zh-CN" smtClean="0"/>
              <a:t>Click to edit Master title style</a:t>
            </a:r>
            <a:endParaRPr lang="zh-CN" altLang="en-US" dirty="0"/>
          </a:p>
        </p:txBody>
      </p:sp>
      <p:sp>
        <p:nvSpPr>
          <p:cNvPr id="3" name="Subtitle 2"/>
          <p:cNvSpPr>
            <a:spLocks noGrp="1"/>
          </p:cNvSpPr>
          <p:nvPr>
            <p:ph type="subTitle" idx="1"/>
          </p:nvPr>
        </p:nvSpPr>
        <p:spPr>
          <a:xfrm>
            <a:off x="1475656" y="4509120"/>
            <a:ext cx="6224736" cy="1008112"/>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Date Placeholder 3"/>
          <p:cNvSpPr>
            <a:spLocks noGrp="1"/>
          </p:cNvSpPr>
          <p:nvPr>
            <p:ph type="dt" sz="half" idx="10"/>
          </p:nvPr>
        </p:nvSpPr>
        <p:spPr/>
        <p:txBody>
          <a:bodyPr/>
          <a:lstStyle>
            <a:lvl1pPr>
              <a:defRPr/>
            </a:lvl1pPr>
          </a:lstStyle>
          <a:p>
            <a:fld id="{DE74CFE1-65B7-4C4F-AEE3-A4A4B6715F7E}" type="datetimeFigureOut">
              <a:rPr lang="zh-CN" altLang="en-US"/>
              <a:pPr/>
              <a:t>2014/2/28</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9AB52728-F82B-488D-912F-294F93B34FD5}" type="slidenum">
              <a:rPr lang="zh-CN" altLang="en-US"/>
              <a:pPr/>
              <a:t>‹nr.›</a:t>
            </a:fld>
            <a:endParaRPr lang="zh-CN" altLang="en-US"/>
          </a:p>
        </p:txBody>
      </p:sp>
    </p:spTree>
    <p:extLst>
      <p:ext uri="{BB962C8B-B14F-4D97-AF65-F5344CB8AC3E}">
        <p14:creationId xmlns:p14="http://schemas.microsoft.com/office/powerpoint/2010/main" val="132918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7725F7F5-BB30-43B7-A87B-974ACED1994A}" type="datetimeFigureOut">
              <a:rPr lang="zh-CN" altLang="en-US"/>
              <a:pPr/>
              <a:t>2014/2/28</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98050A94-B593-4465-AAB7-3ED0E37D512A}" type="slidenum">
              <a:rPr lang="zh-CN" altLang="en-US"/>
              <a:pPr/>
              <a:t>‹nr.›</a:t>
            </a:fld>
            <a:endParaRPr lang="zh-CN" altLang="en-US"/>
          </a:p>
        </p:txBody>
      </p:sp>
    </p:spTree>
    <p:extLst>
      <p:ext uri="{BB962C8B-B14F-4D97-AF65-F5344CB8AC3E}">
        <p14:creationId xmlns:p14="http://schemas.microsoft.com/office/powerpoint/2010/main" val="40057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0728"/>
            <a:ext cx="2057400" cy="5145435"/>
          </a:xfrm>
        </p:spPr>
        <p:txBody>
          <a:bodyPr vert="eaVert"/>
          <a:lstStyle>
            <a:lvl1pPr>
              <a:defRPr>
                <a:solidFill>
                  <a:schemeClr val="tx2"/>
                </a:solidFill>
              </a:defRPr>
            </a:lvl1pPr>
          </a:lstStyle>
          <a:p>
            <a:r>
              <a:rPr lang="en-US" altLang="zh-CN" smtClean="0"/>
              <a:t>Click to edit Master title style</a:t>
            </a:r>
            <a:endParaRPr lang="zh-CN" altLang="en-US" dirty="0"/>
          </a:p>
        </p:txBody>
      </p:sp>
      <p:sp>
        <p:nvSpPr>
          <p:cNvPr id="3" name="Vertical Text Placeholder 2"/>
          <p:cNvSpPr>
            <a:spLocks noGrp="1"/>
          </p:cNvSpPr>
          <p:nvPr>
            <p:ph type="body" orient="vert" idx="1"/>
          </p:nvPr>
        </p:nvSpPr>
        <p:spPr>
          <a:xfrm>
            <a:off x="457200" y="980728"/>
            <a:ext cx="6019800" cy="514543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Date Placeholder 3"/>
          <p:cNvSpPr>
            <a:spLocks noGrp="1"/>
          </p:cNvSpPr>
          <p:nvPr>
            <p:ph type="dt" sz="half" idx="10"/>
          </p:nvPr>
        </p:nvSpPr>
        <p:spPr/>
        <p:txBody>
          <a:bodyPr/>
          <a:lstStyle>
            <a:lvl1pPr>
              <a:defRPr/>
            </a:lvl1pPr>
          </a:lstStyle>
          <a:p>
            <a:fld id="{E0BBFA9E-446D-4942-830A-590D09EE1F18}" type="datetimeFigureOut">
              <a:rPr lang="zh-CN" altLang="en-US"/>
              <a:pPr/>
              <a:t>2014/2/28</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FC327B05-5A5F-4A29-9595-98B46EB17200}" type="slidenum">
              <a:rPr lang="zh-CN" altLang="en-US"/>
              <a:pPr/>
              <a:t>‹nr.›</a:t>
            </a:fld>
            <a:endParaRPr lang="zh-CN" altLang="en-US"/>
          </a:p>
        </p:txBody>
      </p:sp>
    </p:spTree>
    <p:extLst>
      <p:ext uri="{BB962C8B-B14F-4D97-AF65-F5344CB8AC3E}">
        <p14:creationId xmlns:p14="http://schemas.microsoft.com/office/powerpoint/2010/main" val="64746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altLang="zh-CN" smtClean="0"/>
              <a:t>Click to edit Master title style</a:t>
            </a:r>
            <a:endParaRPr lang="zh-CN" altLang="en-US" dirty="0"/>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8A8A5890-53FE-4018-AA4E-D825A23BC857}" type="datetimeFigureOut">
              <a:rPr lang="zh-CN" altLang="en-US"/>
              <a:pPr/>
              <a:t>2014/2/28</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7F92128-1251-4210-A842-E634B9FA99C7}" type="slidenum">
              <a:rPr lang="zh-CN" altLang="en-US"/>
              <a:pPr/>
              <a:t>‹nr.›</a:t>
            </a:fld>
            <a:endParaRPr lang="zh-CN" altLang="en-US"/>
          </a:p>
        </p:txBody>
      </p:sp>
    </p:spTree>
    <p:extLst>
      <p:ext uri="{BB962C8B-B14F-4D97-AF65-F5344CB8AC3E}">
        <p14:creationId xmlns:p14="http://schemas.microsoft.com/office/powerpoint/2010/main" val="9469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50000"/>
                  </a:schemeClr>
                </a:solidFill>
              </a:defRPr>
            </a:lvl1pPr>
          </a:lstStyle>
          <a:p>
            <a:r>
              <a:rPr lang="en-US" altLang="zh-CN" smtClean="0"/>
              <a:t>Click to edit Master title style</a:t>
            </a:r>
            <a:endParaRPr lang="zh-CN"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fld id="{752F19A4-FE39-412C-95EC-EC37371FF170}" type="datetimeFigureOut">
              <a:rPr lang="zh-CN" altLang="en-US"/>
              <a:pPr/>
              <a:t>2014/2/28</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95188EE0-5FEF-494B-8317-85433935385A}" type="slidenum">
              <a:rPr lang="zh-CN" altLang="en-US"/>
              <a:pPr/>
              <a:t>‹nr.›</a:t>
            </a:fld>
            <a:endParaRPr lang="zh-CN" altLang="en-US"/>
          </a:p>
        </p:txBody>
      </p:sp>
    </p:spTree>
    <p:extLst>
      <p:ext uri="{BB962C8B-B14F-4D97-AF65-F5344CB8AC3E}">
        <p14:creationId xmlns:p14="http://schemas.microsoft.com/office/powerpoint/2010/main" val="333848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Content Placeholder 3"/>
          <p:cNvSpPr>
            <a:spLocks noGrp="1"/>
          </p:cNvSpPr>
          <p:nvPr>
            <p:ph sz="half" idx="2"/>
          </p:nvPr>
        </p:nvSpPr>
        <p:spPr>
          <a:xfrm>
            <a:off x="4648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fld id="{58C1DEEB-9FA4-40A8-A75B-6F165BF72A7D}" type="datetimeFigureOut">
              <a:rPr lang="zh-CN" altLang="en-US"/>
              <a:pPr/>
              <a:t>2014/2/28</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AD142CC-7F72-4C56-AB24-7F1B9018C407}" type="slidenum">
              <a:rPr lang="zh-CN" altLang="en-US"/>
              <a:pPr/>
              <a:t>‹nr.›</a:t>
            </a:fld>
            <a:endParaRPr lang="zh-CN" altLang="en-US"/>
          </a:p>
        </p:txBody>
      </p:sp>
    </p:spTree>
    <p:extLst>
      <p:ext uri="{BB962C8B-B14F-4D97-AF65-F5344CB8AC3E}">
        <p14:creationId xmlns:p14="http://schemas.microsoft.com/office/powerpoint/2010/main" val="352251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214214"/>
            <a:ext cx="4040188" cy="686398"/>
          </a:xfrm>
        </p:spPr>
        <p:txBody>
          <a:bodyPr/>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1853976"/>
            <a:ext cx="4040188" cy="4239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214214"/>
            <a:ext cx="4041775" cy="686398"/>
          </a:xfrm>
        </p:spPr>
        <p:txBody>
          <a:bodyPr/>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1853976"/>
            <a:ext cx="4041775" cy="4239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7" name="Date Placeholder 3"/>
          <p:cNvSpPr>
            <a:spLocks noGrp="1"/>
          </p:cNvSpPr>
          <p:nvPr>
            <p:ph type="dt" sz="half" idx="10"/>
          </p:nvPr>
        </p:nvSpPr>
        <p:spPr/>
        <p:txBody>
          <a:bodyPr/>
          <a:lstStyle>
            <a:lvl1pPr>
              <a:defRPr/>
            </a:lvl1pPr>
          </a:lstStyle>
          <a:p>
            <a:fld id="{DFE95283-F95E-46C9-9EFE-D0A7D50A9E0D}" type="datetimeFigureOut">
              <a:rPr lang="zh-CN" altLang="en-US"/>
              <a:pPr/>
              <a:t>2014/2/28</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EE739A8A-5A81-4D53-BF69-5EFDE8AC130B}" type="slidenum">
              <a:rPr lang="zh-CN" altLang="en-US"/>
              <a:pPr/>
              <a:t>‹nr.›</a:t>
            </a:fld>
            <a:endParaRPr lang="zh-CN" altLang="en-US"/>
          </a:p>
        </p:txBody>
      </p:sp>
    </p:spTree>
    <p:extLst>
      <p:ext uri="{BB962C8B-B14F-4D97-AF65-F5344CB8AC3E}">
        <p14:creationId xmlns:p14="http://schemas.microsoft.com/office/powerpoint/2010/main" val="41796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fld id="{B848F7FD-F984-4A47-B6D1-82B722198E8F}" type="datetimeFigureOut">
              <a:rPr lang="zh-CN" altLang="en-US"/>
              <a:pPr/>
              <a:t>2014/2/28</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C3BE8D6D-A599-4B34-B632-EB085ED2B8E8}" type="slidenum">
              <a:rPr lang="zh-CN" altLang="en-US"/>
              <a:pPr/>
              <a:t>‹nr.›</a:t>
            </a:fld>
            <a:endParaRPr lang="zh-CN" altLang="en-US"/>
          </a:p>
        </p:txBody>
      </p:sp>
    </p:spTree>
    <p:extLst>
      <p:ext uri="{BB962C8B-B14F-4D97-AF65-F5344CB8AC3E}">
        <p14:creationId xmlns:p14="http://schemas.microsoft.com/office/powerpoint/2010/main" val="76914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BD8F131-84C3-487B-9CB4-D6FC41E80147}" type="datetimeFigureOut">
              <a:rPr lang="zh-CN" altLang="en-US"/>
              <a:pPr/>
              <a:t>2014/2/28</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10FD0116-55CE-4723-9C68-72A33C61E59F}" type="slidenum">
              <a:rPr lang="zh-CN" altLang="en-US"/>
              <a:pPr/>
              <a:t>‹nr.›</a:t>
            </a:fld>
            <a:endParaRPr lang="zh-CN" altLang="en-US"/>
          </a:p>
        </p:txBody>
      </p:sp>
    </p:spTree>
    <p:extLst>
      <p:ext uri="{BB962C8B-B14F-4D97-AF65-F5344CB8AC3E}">
        <p14:creationId xmlns:p14="http://schemas.microsoft.com/office/powerpoint/2010/main" val="391314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3008313" cy="648072"/>
          </a:xfrm>
        </p:spPr>
        <p:txBody>
          <a:bodyPr anchor="b"/>
          <a:lstStyle>
            <a:lvl1pPr algn="l">
              <a:defRPr sz="2000" b="1">
                <a:solidFill>
                  <a:schemeClr val="tx2"/>
                </a:solidFill>
              </a:defRPr>
            </a:lvl1pPr>
          </a:lstStyle>
          <a:p>
            <a:r>
              <a:rPr lang="en-US" altLang="zh-CN" smtClean="0"/>
              <a:t>Click to edit Master title style</a:t>
            </a:r>
            <a:endParaRPr lang="zh-CN" altLang="en-US" dirty="0"/>
          </a:p>
        </p:txBody>
      </p:sp>
      <p:sp>
        <p:nvSpPr>
          <p:cNvPr id="3" name="Content Placeholder 2"/>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Text Placeholder 3"/>
          <p:cNvSpPr>
            <a:spLocks noGrp="1"/>
          </p:cNvSpPr>
          <p:nvPr>
            <p:ph type="body" sz="half" idx="2"/>
          </p:nvPr>
        </p:nvSpPr>
        <p:spPr>
          <a:xfrm>
            <a:off x="457200" y="1628800"/>
            <a:ext cx="3008313" cy="44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2C305019-7878-4E1D-ABA6-8F72BB80F077}" type="datetimeFigureOut">
              <a:rPr lang="zh-CN" altLang="en-US"/>
              <a:pPr/>
              <a:t>2014/2/28</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199604D4-D325-4757-8626-34A1F96E308B}" type="slidenum">
              <a:rPr lang="zh-CN" altLang="en-US"/>
              <a:pPr/>
              <a:t>‹nr.›</a:t>
            </a:fld>
            <a:endParaRPr lang="zh-CN" altLang="en-US"/>
          </a:p>
        </p:txBody>
      </p:sp>
    </p:spTree>
    <p:extLst>
      <p:ext uri="{BB962C8B-B14F-4D97-AF65-F5344CB8AC3E}">
        <p14:creationId xmlns:p14="http://schemas.microsoft.com/office/powerpoint/2010/main" val="2745922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61196"/>
            <a:ext cx="5486400" cy="506141"/>
          </a:xfrm>
        </p:spPr>
        <p:txBody>
          <a:bodyPr anchor="b"/>
          <a:lstStyle>
            <a:lvl1pPr algn="l">
              <a:defRPr sz="2000" b="1">
                <a:solidFill>
                  <a:schemeClr val="tx2"/>
                </a:solidFill>
              </a:defRPr>
            </a:lvl1pPr>
          </a:lstStyle>
          <a:p>
            <a:r>
              <a:rPr lang="en-US" altLang="zh-CN" smtClean="0"/>
              <a:t>Click to edit Master title style</a:t>
            </a:r>
            <a:endParaRPr lang="zh-CN" altLang="en-US" dirty="0"/>
          </a:p>
        </p:txBody>
      </p:sp>
      <p:sp>
        <p:nvSpPr>
          <p:cNvPr id="3" name="Picture Placeholder 2"/>
          <p:cNvSpPr>
            <a:spLocks noGrp="1"/>
          </p:cNvSpPr>
          <p:nvPr>
            <p:ph type="pic" idx="1"/>
          </p:nvPr>
        </p:nvSpPr>
        <p:spPr>
          <a:xfrm>
            <a:off x="1792288" y="1052736"/>
            <a:ext cx="5486400" cy="36748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453393"/>
            <a:ext cx="5486400" cy="7188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1913341A-DB2C-4E8F-B7AA-5C0D07B9A736}" type="datetimeFigureOut">
              <a:rPr lang="zh-CN" altLang="en-US"/>
              <a:pPr/>
              <a:t>2014/2/28</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F46AB3BC-2A45-491A-B481-B46F7E9C3263}" type="slidenum">
              <a:rPr lang="zh-CN" altLang="en-US"/>
              <a:pPr/>
              <a:t>‹nr.›</a:t>
            </a:fld>
            <a:endParaRPr lang="zh-CN" altLang="en-US"/>
          </a:p>
        </p:txBody>
      </p:sp>
    </p:spTree>
    <p:extLst>
      <p:ext uri="{BB962C8B-B14F-4D97-AF65-F5344CB8AC3E}">
        <p14:creationId xmlns:p14="http://schemas.microsoft.com/office/powerpoint/2010/main" val="374523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457200" y="981075"/>
            <a:ext cx="82296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12DE68A-CA8E-4039-B836-D373A431BEAB}" type="datetimeFigureOut">
              <a:rPr lang="zh-CN" altLang="en-US"/>
              <a:pPr/>
              <a:t>2014/2/28</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864FCD8-918F-4422-BA89-927AA0F73D60}" type="slidenum">
              <a:rPr lang="zh-CN" altLang="en-US"/>
              <a:pPr/>
              <a:t>‹nr.›</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FFFF00"/>
          </a:solidFill>
          <a:latin typeface="+mj-lt"/>
          <a:ea typeface="+mj-ea"/>
          <a:cs typeface="+mj-cs"/>
        </a:defRPr>
      </a:lvl1pPr>
      <a:lvl2pPr algn="ctr" rtl="0" eaLnBrk="1" fontAlgn="base" hangingPunct="1">
        <a:spcBef>
          <a:spcPct val="0"/>
        </a:spcBef>
        <a:spcAft>
          <a:spcPct val="0"/>
        </a:spcAft>
        <a:defRPr sz="4400">
          <a:solidFill>
            <a:srgbClr val="FFFF00"/>
          </a:solidFill>
          <a:latin typeface="Calibri" pitchFamily="34" charset="0"/>
          <a:ea typeface="宋体" charset="-122"/>
        </a:defRPr>
      </a:lvl2pPr>
      <a:lvl3pPr algn="ctr" rtl="0" eaLnBrk="1" fontAlgn="base" hangingPunct="1">
        <a:spcBef>
          <a:spcPct val="0"/>
        </a:spcBef>
        <a:spcAft>
          <a:spcPct val="0"/>
        </a:spcAft>
        <a:defRPr sz="4400">
          <a:solidFill>
            <a:srgbClr val="FFFF00"/>
          </a:solidFill>
          <a:latin typeface="Calibri" pitchFamily="34" charset="0"/>
          <a:ea typeface="宋体" charset="-122"/>
        </a:defRPr>
      </a:lvl3pPr>
      <a:lvl4pPr algn="ctr" rtl="0" eaLnBrk="1" fontAlgn="base" hangingPunct="1">
        <a:spcBef>
          <a:spcPct val="0"/>
        </a:spcBef>
        <a:spcAft>
          <a:spcPct val="0"/>
        </a:spcAft>
        <a:defRPr sz="4400">
          <a:solidFill>
            <a:srgbClr val="FFFF00"/>
          </a:solidFill>
          <a:latin typeface="Calibri" pitchFamily="34" charset="0"/>
          <a:ea typeface="宋体" charset="-122"/>
        </a:defRPr>
      </a:lvl4pPr>
      <a:lvl5pPr algn="ctr" rtl="0" eaLnBrk="1" fontAlgn="base" hangingPunct="1">
        <a:spcBef>
          <a:spcPct val="0"/>
        </a:spcBef>
        <a:spcAft>
          <a:spcPct val="0"/>
        </a:spcAft>
        <a:defRPr sz="4400">
          <a:solidFill>
            <a:srgbClr val="FFFF00"/>
          </a:solidFill>
          <a:latin typeface="Calibri" pitchFamily="34" charset="0"/>
          <a:ea typeface="宋体" charset="-122"/>
        </a:defRPr>
      </a:lvl5pPr>
      <a:lvl6pPr marL="457200" algn="ctr" rtl="0" eaLnBrk="1" fontAlgn="base" hangingPunct="1">
        <a:spcBef>
          <a:spcPct val="0"/>
        </a:spcBef>
        <a:spcAft>
          <a:spcPct val="0"/>
        </a:spcAft>
        <a:defRPr sz="4400">
          <a:solidFill>
            <a:srgbClr val="FFFF00"/>
          </a:solidFill>
          <a:latin typeface="Calibri" pitchFamily="34" charset="0"/>
          <a:ea typeface="宋体" charset="-122"/>
        </a:defRPr>
      </a:lvl6pPr>
      <a:lvl7pPr marL="914400" algn="ctr" rtl="0" eaLnBrk="1" fontAlgn="base" hangingPunct="1">
        <a:spcBef>
          <a:spcPct val="0"/>
        </a:spcBef>
        <a:spcAft>
          <a:spcPct val="0"/>
        </a:spcAft>
        <a:defRPr sz="4400">
          <a:solidFill>
            <a:srgbClr val="FFFF00"/>
          </a:solidFill>
          <a:latin typeface="Calibri" pitchFamily="34" charset="0"/>
          <a:ea typeface="宋体" charset="-122"/>
        </a:defRPr>
      </a:lvl7pPr>
      <a:lvl8pPr marL="1371600" algn="ctr" rtl="0" eaLnBrk="1" fontAlgn="base" hangingPunct="1">
        <a:spcBef>
          <a:spcPct val="0"/>
        </a:spcBef>
        <a:spcAft>
          <a:spcPct val="0"/>
        </a:spcAft>
        <a:defRPr sz="4400">
          <a:solidFill>
            <a:srgbClr val="FFFF00"/>
          </a:solidFill>
          <a:latin typeface="Calibri" pitchFamily="34" charset="0"/>
          <a:ea typeface="宋体" charset="-122"/>
        </a:defRPr>
      </a:lvl8pPr>
      <a:lvl9pPr marL="1828800" algn="ctr" rtl="0" eaLnBrk="1" fontAlgn="base" hangingPunct="1">
        <a:spcBef>
          <a:spcPct val="0"/>
        </a:spcBef>
        <a:spcAft>
          <a:spcPct val="0"/>
        </a:spcAft>
        <a:defRPr sz="4400">
          <a:solidFill>
            <a:srgbClr val="FFFF00"/>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9552" y="3429049"/>
            <a:ext cx="8352928" cy="1152079"/>
          </a:xfrm>
        </p:spPr>
        <p:txBody>
          <a:bodyPr/>
          <a:lstStyle/>
          <a:p>
            <a:r>
              <a:rPr lang="sr-Latn-ME" sz="3200" b="1" dirty="0" smtClean="0">
                <a:solidFill>
                  <a:schemeClr val="tx1"/>
                </a:solidFill>
                <a:effectLst>
                  <a:outerShdw blurRad="38100" dist="38100" dir="2700000" algn="tl">
                    <a:srgbClr val="000000">
                      <a:alpha val="43137"/>
                    </a:srgbClr>
                  </a:outerShdw>
                </a:effectLst>
              </a:rPr>
              <a:t>Medical faculty, Univerity of</a:t>
            </a:r>
            <a:r>
              <a:rPr lang="en-US" sz="3200" b="1" dirty="0" smtClean="0">
                <a:solidFill>
                  <a:schemeClr val="tx1"/>
                </a:solidFill>
                <a:effectLst>
                  <a:outerShdw blurRad="38100" dist="38100" dir="2700000" algn="tl">
                    <a:srgbClr val="000000">
                      <a:alpha val="43137"/>
                    </a:srgbClr>
                  </a:outerShdw>
                </a:effectLst>
              </a:rPr>
              <a:t> </a:t>
            </a:r>
            <a:r>
              <a:rPr lang="sr-Latn-ME" sz="3200" b="1" dirty="0" smtClean="0">
                <a:solidFill>
                  <a:schemeClr val="tx1"/>
                </a:solidFill>
                <a:effectLst>
                  <a:outerShdw blurRad="38100" dist="38100" dir="2700000" algn="tl">
                    <a:srgbClr val="000000">
                      <a:alpha val="43137"/>
                    </a:srgbClr>
                  </a:outerShdw>
                </a:effectLst>
              </a:rPr>
              <a:t/>
            </a:r>
            <a:br>
              <a:rPr lang="sr-Latn-ME" sz="3200" b="1" dirty="0" smtClean="0">
                <a:solidFill>
                  <a:schemeClr val="tx1"/>
                </a:solidFill>
                <a:effectLst>
                  <a:outerShdw blurRad="38100" dist="38100" dir="2700000" algn="tl">
                    <a:srgbClr val="000000">
                      <a:alpha val="43137"/>
                    </a:srgbClr>
                  </a:outerShdw>
                </a:effectLst>
              </a:rPr>
            </a:br>
            <a:r>
              <a:rPr lang="sr-Latn-ME" sz="3200" b="1" dirty="0" smtClean="0">
                <a:solidFill>
                  <a:schemeClr val="tx1"/>
                </a:solidFill>
                <a:effectLst>
                  <a:outerShdw blurRad="38100" dist="38100" dir="2700000" algn="tl">
                    <a:srgbClr val="000000">
                      <a:alpha val="43137"/>
                    </a:srgbClr>
                  </a:outerShdw>
                </a:effectLst>
              </a:rPr>
              <a:t> Montenego</a:t>
            </a:r>
            <a:endParaRPr lang="zh-CN" altLang="en-US" sz="3200" b="1" dirty="0" smtClean="0">
              <a:solidFill>
                <a:schemeClr val="tx1"/>
              </a:solidFill>
              <a:effectLst>
                <a:outerShdw blurRad="38100" dist="38100" dir="2700000" algn="tl">
                  <a:srgbClr val="000000">
                    <a:alpha val="43137"/>
                  </a:srgbClr>
                </a:outerShdw>
              </a:effectLst>
            </a:endParaRPr>
          </a:p>
        </p:txBody>
      </p:sp>
      <p:sp>
        <p:nvSpPr>
          <p:cNvPr id="3075" name="Subtitle 2"/>
          <p:cNvSpPr>
            <a:spLocks noGrp="1"/>
          </p:cNvSpPr>
          <p:nvPr>
            <p:ph type="subTitle" idx="1"/>
          </p:nvPr>
        </p:nvSpPr>
        <p:spPr>
          <a:xfrm>
            <a:off x="1476375" y="4653185"/>
            <a:ext cx="6224588" cy="1008063"/>
          </a:xfrm>
        </p:spPr>
        <p:txBody>
          <a:bodyPr/>
          <a:lstStyle/>
          <a:p>
            <a:r>
              <a:rPr lang="en-US" altLang="zh-CN" sz="2000" b="1" dirty="0" smtClean="0">
                <a:effectLst>
                  <a:outerShdw blurRad="38100" dist="38100" dir="2700000" algn="tl">
                    <a:srgbClr val="000000">
                      <a:alpha val="43137"/>
                    </a:srgbClr>
                  </a:outerShdw>
                </a:effectLst>
              </a:rPr>
              <a:t>Prof. </a:t>
            </a:r>
            <a:r>
              <a:rPr lang="en-US" altLang="zh-CN" sz="2000" b="1" dirty="0" err="1" smtClean="0">
                <a:effectLst>
                  <a:outerShdw blurRad="38100" dist="38100" dir="2700000" algn="tl">
                    <a:srgbClr val="000000">
                      <a:alpha val="43137"/>
                    </a:srgbClr>
                  </a:outerShdw>
                </a:effectLst>
              </a:rPr>
              <a:t>dr</a:t>
            </a:r>
            <a:r>
              <a:rPr lang="en-US" altLang="zh-CN" sz="2000" b="1" dirty="0" smtClean="0">
                <a:effectLst>
                  <a:outerShdw blurRad="38100" dist="38100" dir="2700000" algn="tl">
                    <a:srgbClr val="000000">
                      <a:alpha val="43137"/>
                    </a:srgbClr>
                  </a:outerShdw>
                </a:effectLst>
              </a:rPr>
              <a:t> </a:t>
            </a:r>
            <a:r>
              <a:rPr lang="en-US" altLang="zh-CN" sz="2000" b="1" dirty="0" err="1" smtClean="0">
                <a:effectLst>
                  <a:outerShdw blurRad="38100" dist="38100" dir="2700000" algn="tl">
                    <a:srgbClr val="000000">
                      <a:alpha val="43137"/>
                    </a:srgbClr>
                  </a:outerShdw>
                </a:effectLst>
              </a:rPr>
              <a:t>Bogdan</a:t>
            </a:r>
            <a:r>
              <a:rPr lang="en-US" altLang="zh-CN" sz="2000" b="1" dirty="0" smtClean="0">
                <a:effectLst>
                  <a:outerShdw blurRad="38100" dist="38100" dir="2700000" algn="tl">
                    <a:srgbClr val="000000">
                      <a:alpha val="43137"/>
                    </a:srgbClr>
                  </a:outerShdw>
                </a:effectLst>
              </a:rPr>
              <a:t> A</a:t>
            </a:r>
            <a:r>
              <a:rPr lang="sr-Latn-ME" altLang="zh-CN" sz="2000" b="1" dirty="0" smtClean="0">
                <a:effectLst>
                  <a:outerShdw blurRad="38100" dist="38100" dir="2700000" algn="tl">
                    <a:srgbClr val="000000">
                      <a:alpha val="43137"/>
                    </a:srgbClr>
                  </a:outerShdw>
                </a:effectLst>
              </a:rPr>
              <a:t>šanin,contact person of Tempus project</a:t>
            </a:r>
          </a:p>
          <a:p>
            <a:r>
              <a:rPr lang="sr-Latn-ME" altLang="zh-CN" sz="2000" b="1" dirty="0" smtClean="0">
                <a:effectLst>
                  <a:outerShdw blurRad="38100" dist="38100" dir="2700000" algn="tl">
                    <a:srgbClr val="000000">
                      <a:alpha val="43137"/>
                    </a:srgbClr>
                  </a:outerShdw>
                </a:effectLst>
              </a:rPr>
              <a:t>Prof dr Goran Nikolić, Dean of Medical faculty</a:t>
            </a:r>
            <a:endParaRPr lang="zh-CN" altLang="en-US" sz="2000" b="1" dirty="0" smtClean="0">
              <a:effectLst>
                <a:outerShdw blurRad="38100" dist="38100" dir="2700000" algn="tl">
                  <a:srgbClr val="000000">
                    <a:alpha val="43137"/>
                  </a:srgbClr>
                </a:outerShdw>
              </a:effectLst>
            </a:endParaRPr>
          </a:p>
        </p:txBody>
      </p:sp>
      <p:pic>
        <p:nvPicPr>
          <p:cNvPr id="1028" name="Picture 4" descr="C:\Users\user1\Desktop\UCG logo.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844824"/>
            <a:ext cx="1512168" cy="1536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nSpc>
                <a:spcPct val="115000"/>
              </a:lnSpc>
              <a:spcAft>
                <a:spcPts val="1000"/>
              </a:spcAft>
              <a:buNone/>
            </a:pPr>
            <a:r>
              <a:rPr lang="sr-Latn-ME" dirty="0">
                <a:solidFill>
                  <a:prstClr val="black"/>
                </a:solidFill>
                <a:ea typeface="Calibri"/>
                <a:cs typeface="Times New Roman"/>
              </a:rPr>
              <a:t>In frame of students associations every year    In summer months  about  25 our students  going for one month in different medical faculties in Europe for clinical practice  and some in other countries in the world, and we are host  at equals number of foreign students</a:t>
            </a:r>
          </a:p>
          <a:p>
            <a:pPr marL="0" indent="0">
              <a:buNone/>
            </a:pPr>
            <a:endParaRPr lang="sr-Latn-ME" dirty="0"/>
          </a:p>
        </p:txBody>
      </p:sp>
      <p:sp>
        <p:nvSpPr>
          <p:cNvPr id="4" name="Title 1"/>
          <p:cNvSpPr>
            <a:spLocks noGrp="1"/>
          </p:cNvSpPr>
          <p:nvPr>
            <p:ph type="title"/>
          </p:nvPr>
        </p:nvSpPr>
        <p:spPr>
          <a:xfrm>
            <a:off x="251520" y="0"/>
            <a:ext cx="8640960" cy="827088"/>
          </a:xfrm>
        </p:spPr>
        <p:txBody>
          <a:bodyPr/>
          <a:lstStyle/>
          <a:p>
            <a:r>
              <a:rPr lang="sr-Latn-ME" sz="4500" b="1" dirty="0" smtClean="0">
                <a:effectLst>
                  <a:outerShdw blurRad="38100" dist="38100" dir="2700000" algn="tl">
                    <a:srgbClr val="000000">
                      <a:alpha val="43137"/>
                    </a:srgbClr>
                  </a:outerShdw>
                </a:effectLst>
              </a:rPr>
              <a:t>Students mobility</a:t>
            </a:r>
            <a:endParaRPr lang="sr-Latn-ME" sz="4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491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1\Desktop\SLIKE\Medicina slike\Medicinski fakult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33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805264"/>
            <a:ext cx="9144000"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sr-Latn-ME" sz="5500" b="1" dirty="0" smtClean="0">
                <a:effectLst>
                  <a:outerShdw blurRad="38100" dist="38100" dir="2700000" algn="tl">
                    <a:srgbClr val="000000">
                      <a:alpha val="43137"/>
                    </a:srgbClr>
                  </a:outerShdw>
                </a:effectLst>
              </a:rPr>
              <a:t>Thank you for your Attention!</a:t>
            </a:r>
            <a:endParaRPr lang="sr-Latn-ME" sz="5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7735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a:t>
            </a:r>
            <a:endParaRPr lang="sr-Latn-M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94854"/>
            <a:ext cx="8229600" cy="515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76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00808"/>
          </a:xfrm>
        </p:spPr>
        <p:txBody>
          <a:bodyPr/>
          <a:lstStyle/>
          <a:p>
            <a:r>
              <a:rPr lang="en-US" sz="3200" dirty="0"/>
              <a:t>THE UNIVERSITY  OF MONTENEGROO TODAY</a:t>
            </a:r>
            <a:r>
              <a:rPr lang="en-US" dirty="0"/>
              <a:t/>
            </a:r>
            <a:br>
              <a:rPr lang="en-US" dirty="0"/>
            </a:br>
            <a:endParaRPr lang="sr-Latn-ME" dirty="0"/>
          </a:p>
        </p:txBody>
      </p:sp>
      <p:sp>
        <p:nvSpPr>
          <p:cNvPr id="3" name="Content Placeholder 2"/>
          <p:cNvSpPr>
            <a:spLocks noGrp="1"/>
          </p:cNvSpPr>
          <p:nvPr>
            <p:ph idx="1"/>
          </p:nvPr>
        </p:nvSpPr>
        <p:spPr/>
        <p:txBody>
          <a:bodyPr/>
          <a:lstStyle/>
          <a:p>
            <a:endParaRPr lang="sr-Latn-ME" dirty="0" smtClean="0"/>
          </a:p>
          <a:p>
            <a:endParaRPr lang="sr-Latn-ME" dirty="0" smtClean="0"/>
          </a:p>
          <a:p>
            <a:r>
              <a:rPr lang="sr-Latn-ME" dirty="0" smtClean="0"/>
              <a:t>The </a:t>
            </a:r>
            <a:r>
              <a:rPr lang="sr-Latn-ME" dirty="0"/>
              <a:t>University of </a:t>
            </a:r>
            <a:r>
              <a:rPr lang="sr-Latn-ME" dirty="0" smtClean="0"/>
              <a:t>Montenegro </a:t>
            </a:r>
            <a:r>
              <a:rPr lang="en-US" dirty="0" smtClean="0"/>
              <a:t> </a:t>
            </a:r>
            <a:r>
              <a:rPr lang="en-US" dirty="0"/>
              <a:t>was founded in </a:t>
            </a:r>
            <a:r>
              <a:rPr lang="en-US" dirty="0" smtClean="0"/>
              <a:t>197</a:t>
            </a:r>
            <a:r>
              <a:rPr lang="sr-Latn-ME" dirty="0" smtClean="0"/>
              <a:t>4 and </a:t>
            </a:r>
            <a:r>
              <a:rPr lang="sr-Latn-ME" dirty="0"/>
              <a:t>situated in ten Montenegrin towns: Podgorica, Nikšic, Cetinje, Kotor, Herceg Novi, Bar, Bijelo Polje, Budva, Pljevlja and Berane and includes 20 faculties, three institutes and two independent study programmes</a:t>
            </a:r>
          </a:p>
        </p:txBody>
      </p:sp>
    </p:spTree>
    <p:extLst>
      <p:ext uri="{BB962C8B-B14F-4D97-AF65-F5344CB8AC3E}">
        <p14:creationId xmlns:p14="http://schemas.microsoft.com/office/powerpoint/2010/main" val="384297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sr-Latn-ME" sz="3200" dirty="0"/>
              <a:t>FIGURES</a:t>
            </a:r>
            <a:br>
              <a:rPr lang="sr-Latn-ME" sz="3200" dirty="0"/>
            </a:br>
            <a:endParaRPr lang="sr-Latn-ME" sz="3200" dirty="0"/>
          </a:p>
        </p:txBody>
      </p:sp>
      <p:sp>
        <p:nvSpPr>
          <p:cNvPr id="3" name="Content Placeholder 2"/>
          <p:cNvSpPr>
            <a:spLocks noGrp="1"/>
          </p:cNvSpPr>
          <p:nvPr>
            <p:ph idx="1"/>
          </p:nvPr>
        </p:nvSpPr>
        <p:spPr/>
        <p:txBody>
          <a:bodyPr/>
          <a:lstStyle/>
          <a:p>
            <a:r>
              <a:rPr lang="sr-Latn-ME" sz="2400" dirty="0" smtClean="0"/>
              <a:t>Faculties </a:t>
            </a:r>
            <a:r>
              <a:rPr lang="sr-Latn-ME" sz="2400" dirty="0"/>
              <a:t>: </a:t>
            </a:r>
            <a:r>
              <a:rPr lang="sr-Latn-ME" sz="2400" dirty="0" smtClean="0"/>
              <a:t>20</a:t>
            </a:r>
          </a:p>
          <a:p>
            <a:r>
              <a:rPr lang="sr-Latn-ME" sz="2400" dirty="0" smtClean="0"/>
              <a:t>Institutes   3</a:t>
            </a:r>
          </a:p>
          <a:p>
            <a:r>
              <a:rPr lang="sr-Latn-ME" sz="2400" dirty="0"/>
              <a:t>Autonomous study program for teacher training in Albanian language </a:t>
            </a:r>
            <a:endParaRPr lang="sr-Latn-ME" sz="2400" dirty="0" smtClean="0"/>
          </a:p>
          <a:p>
            <a:r>
              <a:rPr lang="sr-Latn-ME" sz="2400" dirty="0"/>
              <a:t>University </a:t>
            </a:r>
            <a:r>
              <a:rPr lang="sr-Latn-ME" sz="2400" dirty="0" smtClean="0"/>
              <a:t>Library</a:t>
            </a:r>
          </a:p>
          <a:p>
            <a:r>
              <a:rPr lang="sr-Latn-ME" sz="2400" dirty="0" smtClean="0"/>
              <a:t> Centre for </a:t>
            </a:r>
            <a:r>
              <a:rPr lang="en-US" sz="2400" dirty="0" smtClean="0"/>
              <a:t>Information </a:t>
            </a:r>
            <a:r>
              <a:rPr lang="en-US" sz="2400" dirty="0"/>
              <a:t>System of the </a:t>
            </a:r>
            <a:r>
              <a:rPr lang="en-US" sz="2400" dirty="0" smtClean="0"/>
              <a:t>University  </a:t>
            </a:r>
            <a:endParaRPr lang="sr-Latn-ME" sz="2400" dirty="0" smtClean="0"/>
          </a:p>
          <a:p>
            <a:r>
              <a:rPr lang="en-US" sz="2400" dirty="0"/>
              <a:t>Study programmes at undergraduate studies 77</a:t>
            </a:r>
          </a:p>
          <a:p>
            <a:r>
              <a:rPr lang="en-US" sz="2400" dirty="0"/>
              <a:t>Employees 1170</a:t>
            </a:r>
          </a:p>
          <a:p>
            <a:r>
              <a:rPr lang="en-US" sz="2400" dirty="0"/>
              <a:t>(372 with academic and scientific titles, 286 associates, 106 expert staff, 406 technical collaborators and administrative staff</a:t>
            </a:r>
            <a:r>
              <a:rPr lang="en-US" sz="2400" dirty="0" smtClean="0"/>
              <a:t>)</a:t>
            </a:r>
            <a:endParaRPr lang="en-US" sz="2400" dirty="0"/>
          </a:p>
          <a:p>
            <a:r>
              <a:rPr lang="en-US" sz="2400" dirty="0"/>
              <a:t>Students 20.475</a:t>
            </a:r>
          </a:p>
          <a:p>
            <a:endParaRPr lang="sr-Latn-ME" sz="2000" dirty="0"/>
          </a:p>
        </p:txBody>
      </p:sp>
    </p:spTree>
    <p:extLst>
      <p:ext uri="{BB962C8B-B14F-4D97-AF65-F5344CB8AC3E}">
        <p14:creationId xmlns:p14="http://schemas.microsoft.com/office/powerpoint/2010/main" val="171176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1520" y="0"/>
            <a:ext cx="8640960" cy="827088"/>
          </a:xfrm>
        </p:spPr>
        <p:txBody>
          <a:bodyPr/>
          <a:lstStyle/>
          <a:p>
            <a:r>
              <a:rPr lang="sr-Latn-ME" sz="4500" b="1" dirty="0">
                <a:solidFill>
                  <a:schemeClr val="bg1"/>
                </a:solidFill>
                <a:effectLst>
                  <a:outerShdw blurRad="38100" dist="38100" dir="2700000" algn="tl">
                    <a:srgbClr val="000000">
                      <a:alpha val="43137"/>
                    </a:srgbClr>
                  </a:outerShdw>
                </a:effectLst>
              </a:rPr>
              <a:t>Faculty of Medicine</a:t>
            </a:r>
          </a:p>
        </p:txBody>
      </p:sp>
      <p:sp>
        <p:nvSpPr>
          <p:cNvPr id="4099" name="Content Placeholder 2"/>
          <p:cNvSpPr>
            <a:spLocks noGrp="1"/>
          </p:cNvSpPr>
          <p:nvPr>
            <p:ph idx="1"/>
          </p:nvPr>
        </p:nvSpPr>
        <p:spPr>
          <a:xfrm>
            <a:off x="457200" y="981075"/>
            <a:ext cx="8435280" cy="5400253"/>
          </a:xfrm>
        </p:spPr>
        <p:txBody>
          <a:bodyPr/>
          <a:lstStyle/>
          <a:p>
            <a:pPr marL="0" indent="0">
              <a:buNone/>
            </a:pPr>
            <a:r>
              <a:rPr lang="en-US" sz="2900" dirty="0" smtClean="0"/>
              <a:t> </a:t>
            </a:r>
            <a:endParaRPr lang="sr-Latn-ME" sz="2900" dirty="0"/>
          </a:p>
          <a:p>
            <a:r>
              <a:rPr lang="sr-Latn-ME" sz="2800" dirty="0">
                <a:ea typeface="Calibri"/>
                <a:cs typeface="Times New Roman"/>
              </a:rPr>
              <a:t>Faculty of Medicine, University of Montenegro, </a:t>
            </a:r>
            <a:r>
              <a:rPr lang="sr-Latn-ME" sz="2800" dirty="0" smtClean="0">
                <a:ea typeface="Calibri"/>
                <a:cs typeface="Times New Roman"/>
              </a:rPr>
              <a:t>Podgorica </a:t>
            </a:r>
            <a:r>
              <a:rPr lang="sr-Latn-ME" sz="2800" dirty="0">
                <a:ea typeface="Calibri"/>
                <a:cs typeface="Times New Roman"/>
              </a:rPr>
              <a:t>established in 1996 </a:t>
            </a:r>
            <a:r>
              <a:rPr lang="sr-Latn-ME" sz="2800" dirty="0" smtClean="0">
                <a:ea typeface="Calibri"/>
                <a:cs typeface="Times New Roman"/>
              </a:rPr>
              <a:t>year,that</a:t>
            </a:r>
            <a:r>
              <a:rPr lang="sr-Latn-ME" sz="2800" dirty="0" smtClean="0"/>
              <a:t> </a:t>
            </a:r>
            <a:r>
              <a:rPr lang="sr-Latn-ME" sz="2800" dirty="0"/>
              <a:t>is the </a:t>
            </a:r>
            <a:r>
              <a:rPr lang="sr-Latn-ME" sz="2800" dirty="0" smtClean="0"/>
              <a:t>government-owned </a:t>
            </a:r>
            <a:r>
              <a:rPr lang="en-US" sz="2800" dirty="0" smtClean="0"/>
              <a:t>institution </a:t>
            </a:r>
            <a:r>
              <a:rPr lang="en-US" sz="2800" dirty="0"/>
              <a:t>of higher </a:t>
            </a:r>
            <a:r>
              <a:rPr lang="en-US" sz="2800" dirty="0" smtClean="0"/>
              <a:t>learning</a:t>
            </a:r>
            <a:r>
              <a:rPr lang="sr-Latn-ME" sz="2800" dirty="0" smtClean="0"/>
              <a:t> which</a:t>
            </a:r>
            <a:r>
              <a:rPr lang="en-US" sz="2800" dirty="0" smtClean="0"/>
              <a:t> offering</a:t>
            </a:r>
            <a:r>
              <a:rPr lang="sr-Latn-ME" sz="2800" dirty="0" smtClean="0"/>
              <a:t>  </a:t>
            </a:r>
            <a:r>
              <a:rPr lang="sr-Latn-ME" sz="2800" dirty="0" smtClean="0">
                <a:ea typeface="Calibri"/>
                <a:cs typeface="Times New Roman"/>
              </a:rPr>
              <a:t>5 programs:</a:t>
            </a:r>
            <a:r>
              <a:rPr lang="sr-Latn-ME" sz="2800" dirty="0" smtClean="0"/>
              <a:t> </a:t>
            </a:r>
            <a:r>
              <a:rPr lang="en-US" sz="2800" dirty="0" smtClean="0"/>
              <a:t>undergraduate</a:t>
            </a:r>
            <a:r>
              <a:rPr lang="en-US" sz="2800" dirty="0"/>
              <a:t>, postgraduate </a:t>
            </a:r>
            <a:r>
              <a:rPr lang="en-US" sz="2800" dirty="0" smtClean="0"/>
              <a:t>( PhD)</a:t>
            </a:r>
            <a:r>
              <a:rPr lang="sr-Latn-ME" sz="2800" dirty="0" smtClean="0"/>
              <a:t> and </a:t>
            </a:r>
            <a:r>
              <a:rPr lang="sr-Latn-ME" sz="2800" dirty="0"/>
              <a:t>specialist programs </a:t>
            </a:r>
            <a:endParaRPr lang="sr-Latn-ME" sz="2800" dirty="0" smtClean="0">
              <a:ea typeface="Calibri"/>
              <a:cs typeface="Times New Roman"/>
            </a:endParaRPr>
          </a:p>
          <a:p>
            <a:r>
              <a:rPr lang="sr-Latn-ME" sz="2800" dirty="0" smtClean="0">
                <a:ea typeface="Calibri"/>
                <a:cs typeface="Times New Roman"/>
              </a:rPr>
              <a:t>medicine</a:t>
            </a:r>
            <a:r>
              <a:rPr lang="sr-Latn-ME" sz="2800" dirty="0">
                <a:ea typeface="Calibri"/>
                <a:cs typeface="Times New Roman"/>
              </a:rPr>
              <a:t>, dentistry, </a:t>
            </a:r>
            <a:r>
              <a:rPr lang="sr-Latn-ME" sz="2800" dirty="0" smtClean="0">
                <a:ea typeface="Calibri"/>
                <a:cs typeface="Times New Roman"/>
              </a:rPr>
              <a:t> nursing(high school of nursing), PhD program and </a:t>
            </a:r>
            <a:r>
              <a:rPr lang="sr-Latn-ME" sz="2800" dirty="0">
                <a:ea typeface="Calibri"/>
                <a:cs typeface="Times New Roman"/>
              </a:rPr>
              <a:t>specialization of health professionals</a:t>
            </a:r>
            <a:r>
              <a:rPr lang="sr-Latn-ME" sz="2800" dirty="0" smtClean="0">
                <a:ea typeface="Calibri"/>
                <a:cs typeface="Times New Roman"/>
              </a:rPr>
              <a:t>.</a:t>
            </a:r>
          </a:p>
          <a:p>
            <a:r>
              <a:rPr lang="sr-Latn-ME" sz="2800" dirty="0" smtClean="0">
                <a:ea typeface="Calibri"/>
                <a:cs typeface="Times New Roman"/>
              </a:rPr>
              <a:t> </a:t>
            </a:r>
            <a:r>
              <a:rPr lang="sr-Latn-ME" sz="2800" dirty="0">
                <a:ea typeface="Calibri"/>
                <a:cs typeface="Times New Roman"/>
              </a:rPr>
              <a:t>At present  on F</a:t>
            </a:r>
            <a:r>
              <a:rPr lang="sr-Latn-ME" sz="2800" dirty="0" smtClean="0">
                <a:ea typeface="Calibri"/>
                <a:cs typeface="Times New Roman"/>
              </a:rPr>
              <a:t>aculty studing  </a:t>
            </a:r>
            <a:r>
              <a:rPr lang="sr-Latn-ME" sz="2800" dirty="0">
                <a:ea typeface="Calibri"/>
                <a:cs typeface="Times New Roman"/>
              </a:rPr>
              <a:t>about  850 students in all programs. </a:t>
            </a:r>
            <a:endParaRPr lang="zh-CN" altLang="en-US" sz="29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363272" cy="4537050"/>
          </a:xfrm>
        </p:spPr>
        <p:txBody>
          <a:bodyPr/>
          <a:lstStyle/>
          <a:p>
            <a:pPr marL="0" lvl="0" indent="0">
              <a:buNone/>
            </a:pPr>
            <a:r>
              <a:rPr lang="sr-Latn-ME" dirty="0" smtClean="0">
                <a:solidFill>
                  <a:prstClr val="black"/>
                </a:solidFill>
                <a:ea typeface="Calibri"/>
                <a:cs typeface="Times New Roman"/>
              </a:rPr>
              <a:t>Each </a:t>
            </a:r>
            <a:r>
              <a:rPr lang="sr-Latn-ME" dirty="0">
                <a:solidFill>
                  <a:prstClr val="black"/>
                </a:solidFill>
                <a:ea typeface="Calibri"/>
                <a:cs typeface="Times New Roman"/>
              </a:rPr>
              <a:t>year </a:t>
            </a:r>
            <a:r>
              <a:rPr lang="sr-Latn-ME" dirty="0" smtClean="0">
                <a:solidFill>
                  <a:prstClr val="black"/>
                </a:solidFill>
                <a:ea typeface="Calibri"/>
                <a:cs typeface="Times New Roman"/>
              </a:rPr>
              <a:t>enroll:</a:t>
            </a:r>
          </a:p>
          <a:p>
            <a:pPr marL="0" lvl="0" indent="0">
              <a:buNone/>
            </a:pPr>
            <a:r>
              <a:rPr lang="sr-Latn-ME" dirty="0" smtClean="0"/>
              <a:t> </a:t>
            </a:r>
            <a:r>
              <a:rPr lang="sr-Latn-ME" dirty="0">
                <a:ea typeface="Calibri"/>
                <a:cs typeface="Times New Roman"/>
              </a:rPr>
              <a:t>On medicine program </a:t>
            </a:r>
            <a:r>
              <a:rPr lang="sr-Latn-ME" dirty="0" smtClean="0">
                <a:ea typeface="Calibri"/>
                <a:cs typeface="Times New Roman"/>
              </a:rPr>
              <a:t> </a:t>
            </a:r>
            <a:r>
              <a:rPr lang="sr-Latn-ME" dirty="0">
                <a:ea typeface="Calibri"/>
                <a:cs typeface="Times New Roman"/>
              </a:rPr>
              <a:t>40 students </a:t>
            </a:r>
            <a:r>
              <a:rPr lang="sr-Latn-ME" dirty="0" smtClean="0">
                <a:ea typeface="Calibri"/>
                <a:cs typeface="Times New Roman"/>
              </a:rPr>
              <a:t>,</a:t>
            </a:r>
          </a:p>
          <a:p>
            <a:pPr marL="0" lvl="0" indent="0">
              <a:buNone/>
            </a:pPr>
            <a:r>
              <a:rPr lang="sr-Latn-ME" dirty="0" smtClean="0">
                <a:ea typeface="Calibri"/>
                <a:cs typeface="Times New Roman"/>
              </a:rPr>
              <a:t> </a:t>
            </a:r>
            <a:r>
              <a:rPr lang="sr-Latn-ME" dirty="0" smtClean="0">
                <a:solidFill>
                  <a:prstClr val="black"/>
                </a:solidFill>
                <a:ea typeface="Calibri"/>
                <a:cs typeface="Times New Roman"/>
              </a:rPr>
              <a:t>dentistry program </a:t>
            </a:r>
            <a:r>
              <a:rPr lang="sr-Latn-ME" dirty="0" smtClean="0">
                <a:ea typeface="Calibri"/>
                <a:cs typeface="Times New Roman"/>
              </a:rPr>
              <a:t>20 </a:t>
            </a:r>
            <a:r>
              <a:rPr lang="sr-Latn-ME" dirty="0">
                <a:ea typeface="Calibri"/>
                <a:cs typeface="Times New Roman"/>
              </a:rPr>
              <a:t>students </a:t>
            </a:r>
            <a:r>
              <a:rPr lang="sr-Latn-ME" dirty="0" smtClean="0">
                <a:ea typeface="Calibri"/>
                <a:cs typeface="Times New Roman"/>
              </a:rPr>
              <a:t>, </a:t>
            </a:r>
          </a:p>
          <a:p>
            <a:pPr marL="0" lvl="0" indent="0">
              <a:buNone/>
            </a:pPr>
            <a:r>
              <a:rPr lang="sr-Latn-ME" dirty="0" smtClean="0">
                <a:ea typeface="Calibri"/>
                <a:cs typeface="Times New Roman"/>
              </a:rPr>
              <a:t> </a:t>
            </a:r>
            <a:r>
              <a:rPr lang="sr-Latn-ME" dirty="0">
                <a:ea typeface="Calibri"/>
                <a:cs typeface="Times New Roman"/>
              </a:rPr>
              <a:t>program for nursing 50</a:t>
            </a:r>
            <a:r>
              <a:rPr lang="sr-Latn-ME" dirty="0" smtClean="0">
                <a:ea typeface="Calibri"/>
                <a:cs typeface="Times New Roman"/>
              </a:rPr>
              <a:t>,</a:t>
            </a:r>
          </a:p>
          <a:p>
            <a:pPr marL="0" lvl="0" indent="0">
              <a:buNone/>
            </a:pPr>
            <a:r>
              <a:rPr lang="sr-Latn-ME" dirty="0" smtClean="0">
                <a:ea typeface="Calibri"/>
                <a:cs typeface="Times New Roman"/>
              </a:rPr>
              <a:t> PhD program </a:t>
            </a:r>
            <a:r>
              <a:rPr lang="sr-Latn-ME" dirty="0">
                <a:ea typeface="Calibri"/>
                <a:cs typeface="Times New Roman"/>
              </a:rPr>
              <a:t>12 </a:t>
            </a:r>
            <a:r>
              <a:rPr lang="sr-Latn-ME" dirty="0" smtClean="0">
                <a:ea typeface="Calibri"/>
                <a:cs typeface="Times New Roman"/>
              </a:rPr>
              <a:t>students</a:t>
            </a:r>
          </a:p>
          <a:p>
            <a:pPr marL="0" lvl="0" indent="0">
              <a:buNone/>
            </a:pPr>
            <a:r>
              <a:rPr lang="sr-Latn-ME" dirty="0" smtClean="0">
                <a:ea typeface="Calibri"/>
                <a:cs typeface="Times New Roman"/>
              </a:rPr>
              <a:t> </a:t>
            </a:r>
            <a:r>
              <a:rPr lang="sr-Latn-ME" dirty="0">
                <a:ea typeface="Calibri"/>
                <a:cs typeface="Times New Roman"/>
              </a:rPr>
              <a:t>and  specialization </a:t>
            </a:r>
            <a:r>
              <a:rPr lang="sr-Latn-ME" dirty="0" smtClean="0">
                <a:ea typeface="Calibri"/>
                <a:cs typeface="Times New Roman"/>
              </a:rPr>
              <a:t> </a:t>
            </a:r>
            <a:r>
              <a:rPr lang="sr-Latn-ME" dirty="0">
                <a:ea typeface="Calibri"/>
                <a:cs typeface="Times New Roman"/>
              </a:rPr>
              <a:t>about 30 students. </a:t>
            </a:r>
            <a:endParaRPr lang="sr-Latn-ME" dirty="0"/>
          </a:p>
        </p:txBody>
      </p:sp>
      <p:sp>
        <p:nvSpPr>
          <p:cNvPr id="4" name="Title 1"/>
          <p:cNvSpPr>
            <a:spLocks noGrp="1"/>
          </p:cNvSpPr>
          <p:nvPr>
            <p:ph type="title"/>
          </p:nvPr>
        </p:nvSpPr>
        <p:spPr>
          <a:xfrm>
            <a:off x="251520" y="0"/>
            <a:ext cx="8640960" cy="827088"/>
          </a:xfrm>
        </p:spPr>
        <p:txBody>
          <a:bodyPr/>
          <a:lstStyle/>
          <a:p>
            <a:r>
              <a:rPr lang="sr-Latn-ME" sz="4800" dirty="0">
                <a:ea typeface="Calibri"/>
                <a:cs typeface="Times New Roman"/>
              </a:rPr>
              <a:t>E</a:t>
            </a:r>
            <a:r>
              <a:rPr lang="sr-Latn-ME" sz="4800" dirty="0" smtClean="0">
                <a:ea typeface="Calibri"/>
                <a:cs typeface="Times New Roman"/>
              </a:rPr>
              <a:t>nroll</a:t>
            </a:r>
            <a:endParaRPr lang="sr-Latn-ME" sz="4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1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561"/>
            <a:ext cx="8229600" cy="5184775"/>
          </a:xfrm>
        </p:spPr>
        <p:txBody>
          <a:bodyPr/>
          <a:lstStyle/>
          <a:p>
            <a:pPr marL="0" indent="0">
              <a:buNone/>
            </a:pPr>
            <a:r>
              <a:rPr lang="sr-Latn-ME" dirty="0">
                <a:ea typeface="Calibri"/>
                <a:cs typeface="Times New Roman"/>
              </a:rPr>
              <a:t>Faculty </a:t>
            </a:r>
            <a:r>
              <a:rPr lang="sr-Latn-ME" dirty="0" smtClean="0">
                <a:ea typeface="Calibri"/>
                <a:cs typeface="Times New Roman"/>
              </a:rPr>
              <a:t>have:</a:t>
            </a:r>
          </a:p>
          <a:p>
            <a:pPr marL="0" indent="0">
              <a:buNone/>
            </a:pPr>
            <a:r>
              <a:rPr lang="sr-Latn-ME" dirty="0" smtClean="0">
                <a:ea typeface="Calibri"/>
                <a:cs typeface="Times New Roman"/>
              </a:rPr>
              <a:t>70 </a:t>
            </a:r>
            <a:r>
              <a:rPr lang="sr-Latn-ME" dirty="0">
                <a:ea typeface="Calibri"/>
                <a:cs typeface="Times New Roman"/>
              </a:rPr>
              <a:t>professors </a:t>
            </a:r>
          </a:p>
          <a:p>
            <a:pPr marL="0" indent="0">
              <a:buNone/>
            </a:pPr>
            <a:r>
              <a:rPr lang="sr-Latn-ME" dirty="0" smtClean="0">
                <a:ea typeface="Calibri"/>
                <a:cs typeface="Times New Roman"/>
              </a:rPr>
              <a:t>160 teaching</a:t>
            </a:r>
            <a:r>
              <a:rPr lang="sr-Latn-ME" dirty="0" smtClean="0"/>
              <a:t> </a:t>
            </a:r>
            <a:r>
              <a:rPr lang="sr-Latn-ME" dirty="0"/>
              <a:t>associates</a:t>
            </a:r>
            <a:r>
              <a:rPr lang="sr-Latn-ME" dirty="0" smtClean="0">
                <a:ea typeface="Calibri"/>
                <a:cs typeface="Times New Roman"/>
              </a:rPr>
              <a:t> (assistants)</a:t>
            </a:r>
          </a:p>
          <a:p>
            <a:pPr marL="0" indent="0">
              <a:buNone/>
            </a:pPr>
            <a:r>
              <a:rPr lang="sr-Latn-ME" dirty="0" smtClean="0">
                <a:ea typeface="Calibri"/>
                <a:cs typeface="Times New Roman"/>
              </a:rPr>
              <a:t>20</a:t>
            </a:r>
            <a:r>
              <a:rPr lang="sr-Latn-ME" dirty="0">
                <a:solidFill>
                  <a:prstClr val="black"/>
                </a:solidFill>
                <a:ea typeface="Calibri"/>
                <a:cs typeface="Times New Roman"/>
              </a:rPr>
              <a:t> professors</a:t>
            </a:r>
            <a:r>
              <a:rPr lang="sr-Latn-ME" dirty="0" smtClean="0">
                <a:ea typeface="Calibri"/>
                <a:cs typeface="Times New Roman"/>
              </a:rPr>
              <a:t> from </a:t>
            </a:r>
            <a:r>
              <a:rPr lang="sr-Latn-ME" dirty="0">
                <a:ea typeface="Calibri"/>
                <a:cs typeface="Times New Roman"/>
              </a:rPr>
              <a:t>regional </a:t>
            </a:r>
            <a:r>
              <a:rPr lang="sr-Latn-ME" dirty="0" smtClean="0">
                <a:ea typeface="Calibri"/>
                <a:cs typeface="Times New Roman"/>
              </a:rPr>
              <a:t>Medical </a:t>
            </a:r>
            <a:r>
              <a:rPr lang="sr-Latn-ME" dirty="0">
                <a:ea typeface="Calibri"/>
                <a:cs typeface="Times New Roman"/>
              </a:rPr>
              <a:t>schools (Beograd, Novi Sad, </a:t>
            </a:r>
            <a:r>
              <a:rPr lang="sr-Latn-ME" dirty="0" smtClean="0">
                <a:ea typeface="Calibri"/>
                <a:cs typeface="Times New Roman"/>
              </a:rPr>
              <a:t>Niš). </a:t>
            </a:r>
            <a:endParaRPr lang="sr-Latn-ME" dirty="0"/>
          </a:p>
        </p:txBody>
      </p:sp>
      <p:sp>
        <p:nvSpPr>
          <p:cNvPr id="4" name="Title 1"/>
          <p:cNvSpPr>
            <a:spLocks noGrp="1"/>
          </p:cNvSpPr>
          <p:nvPr>
            <p:ph type="title"/>
          </p:nvPr>
        </p:nvSpPr>
        <p:spPr>
          <a:xfrm>
            <a:off x="251520" y="0"/>
            <a:ext cx="8640960" cy="827088"/>
          </a:xfrm>
        </p:spPr>
        <p:txBody>
          <a:bodyPr/>
          <a:lstStyle/>
          <a:p>
            <a:r>
              <a:rPr lang="sr-Latn-ME" sz="4800" dirty="0" smtClean="0">
                <a:ea typeface="Calibri"/>
                <a:cs typeface="Times New Roman"/>
              </a:rPr>
              <a:t>Teaching staff</a:t>
            </a:r>
            <a:endParaRPr lang="sr-Latn-ME" sz="4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9682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sr-Latn-ME" dirty="0">
                <a:ea typeface="Calibri"/>
                <a:cs typeface="Times New Roman"/>
              </a:rPr>
              <a:t>Faculty  have good cooperation with  all  medical faculties in </a:t>
            </a:r>
            <a:r>
              <a:rPr lang="sr-Latn-ME" dirty="0" smtClean="0">
                <a:ea typeface="Calibri"/>
                <a:cs typeface="Times New Roman"/>
              </a:rPr>
              <a:t>region;Beograd,Novi Sad,Niš,(Serbia) Sarajevo.Tuzla(Bosnia </a:t>
            </a:r>
            <a:r>
              <a:rPr lang="sr-Latn-ME" dirty="0">
                <a:ea typeface="Calibri"/>
                <a:cs typeface="Times New Roman"/>
              </a:rPr>
              <a:t>and Herzegovina), Skoplje (Macedonia), Rijeka( Croatia), Ljubljana (Slovenia) </a:t>
            </a:r>
            <a:r>
              <a:rPr lang="sr-Latn-ME" dirty="0" smtClean="0">
                <a:ea typeface="Calibri"/>
                <a:cs typeface="Times New Roman"/>
              </a:rPr>
              <a:t>and Udine ( Italy) and Nijmegen(</a:t>
            </a:r>
            <a:r>
              <a:rPr lang="sr-Latn-ME" dirty="0" smtClean="0"/>
              <a:t>Netherlands)-</a:t>
            </a:r>
            <a:r>
              <a:rPr lang="en-US" dirty="0" smtClean="0">
                <a:ea typeface="Calibri"/>
                <a:cs typeface="Times New Roman"/>
              </a:rPr>
              <a:t> </a:t>
            </a:r>
            <a:r>
              <a:rPr lang="en-US" dirty="0">
                <a:ea typeface="Calibri"/>
                <a:cs typeface="Times New Roman"/>
              </a:rPr>
              <a:t>during </a:t>
            </a:r>
            <a:r>
              <a:rPr lang="en-US" dirty="0" smtClean="0">
                <a:ea typeface="Calibri"/>
                <a:cs typeface="Times New Roman"/>
              </a:rPr>
              <a:t>conduction</a:t>
            </a:r>
            <a:r>
              <a:rPr lang="sr-Latn-ME" dirty="0" smtClean="0">
                <a:ea typeface="Calibri"/>
                <a:cs typeface="Times New Roman"/>
              </a:rPr>
              <a:t> common</a:t>
            </a:r>
            <a:r>
              <a:rPr lang="en-US" dirty="0" smtClean="0">
                <a:ea typeface="Calibri"/>
                <a:cs typeface="Times New Roman"/>
              </a:rPr>
              <a:t>  </a:t>
            </a:r>
            <a:r>
              <a:rPr lang="sr-Latn-ME" dirty="0" smtClean="0">
                <a:ea typeface="Calibri"/>
                <a:cs typeface="Times New Roman"/>
              </a:rPr>
              <a:t>JTP</a:t>
            </a:r>
            <a:r>
              <a:rPr lang="en-US" dirty="0" smtClean="0">
                <a:ea typeface="Calibri"/>
                <a:cs typeface="Times New Roman"/>
              </a:rPr>
              <a:t> </a:t>
            </a:r>
            <a:r>
              <a:rPr lang="en-US" dirty="0">
                <a:ea typeface="Calibri"/>
                <a:cs typeface="Times New Roman"/>
              </a:rPr>
              <a:t>project from </a:t>
            </a:r>
            <a:r>
              <a:rPr lang="en-US" dirty="0" smtClean="0">
                <a:ea typeface="Calibri"/>
                <a:cs typeface="Times New Roman"/>
              </a:rPr>
              <a:t>2006-2009</a:t>
            </a:r>
            <a:r>
              <a:rPr lang="sr-Latn-ME" dirty="0" smtClean="0">
                <a:ea typeface="Calibri"/>
                <a:cs typeface="Times New Roman"/>
              </a:rPr>
              <a:t>). </a:t>
            </a:r>
            <a:endParaRPr lang="sr-Latn-ME" dirty="0"/>
          </a:p>
        </p:txBody>
      </p:sp>
      <p:sp>
        <p:nvSpPr>
          <p:cNvPr id="4" name="Title 1"/>
          <p:cNvSpPr>
            <a:spLocks noGrp="1"/>
          </p:cNvSpPr>
          <p:nvPr>
            <p:ph type="title"/>
          </p:nvPr>
        </p:nvSpPr>
        <p:spPr>
          <a:xfrm>
            <a:off x="251520" y="0"/>
            <a:ext cx="8640960" cy="827088"/>
          </a:xfrm>
        </p:spPr>
        <p:txBody>
          <a:bodyPr/>
          <a:lstStyle/>
          <a:p>
            <a:r>
              <a:rPr lang="sr-Latn-ME" sz="4800" dirty="0" smtClean="0">
                <a:ea typeface="Calibri"/>
                <a:cs typeface="Times New Roman"/>
              </a:rPr>
              <a:t>Cooperation</a:t>
            </a:r>
            <a:endParaRPr lang="sr-Latn-ME" sz="4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3535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15000"/>
              </a:lnSpc>
              <a:spcAft>
                <a:spcPts val="1000"/>
              </a:spcAft>
              <a:buNone/>
            </a:pPr>
            <a:r>
              <a:rPr lang="sr-Latn-ME" dirty="0" smtClean="0">
                <a:ea typeface="Calibri"/>
                <a:cs typeface="Times New Roman"/>
              </a:rPr>
              <a:t> Students, Assistants </a:t>
            </a:r>
            <a:r>
              <a:rPr lang="sr-Latn-ME" dirty="0">
                <a:ea typeface="Calibri"/>
                <a:cs typeface="Times New Roman"/>
              </a:rPr>
              <a:t>and </a:t>
            </a:r>
            <a:r>
              <a:rPr lang="sr-Latn-ME" dirty="0" smtClean="0">
                <a:ea typeface="Calibri"/>
                <a:cs typeface="Times New Roman"/>
              </a:rPr>
              <a:t>Professors </a:t>
            </a:r>
            <a:r>
              <a:rPr lang="sr-Latn-ME" dirty="0">
                <a:ea typeface="Calibri"/>
                <a:cs typeface="Times New Roman"/>
              </a:rPr>
              <a:t>participate in mobility </a:t>
            </a:r>
            <a:r>
              <a:rPr lang="sr-Latn-ME" dirty="0" smtClean="0">
                <a:ea typeface="Calibri"/>
                <a:cs typeface="Times New Roman"/>
              </a:rPr>
              <a:t>in frame programs:CEPUS, Erasmus mundus, intenat. congres,confereces,projects</a:t>
            </a:r>
          </a:p>
          <a:p>
            <a:pPr marL="0" indent="0">
              <a:lnSpc>
                <a:spcPct val="115000"/>
              </a:lnSpc>
              <a:spcAft>
                <a:spcPts val="1000"/>
              </a:spcAft>
              <a:buNone/>
            </a:pPr>
            <a:r>
              <a:rPr lang="sr-Latn-ME" dirty="0">
                <a:cs typeface="Times New Roman"/>
              </a:rPr>
              <a:t> </a:t>
            </a:r>
            <a:r>
              <a:rPr lang="sr-Latn-ME" dirty="0" smtClean="0">
                <a:cs typeface="Times New Roman"/>
              </a:rPr>
              <a:t>Students: inetrnational exchange program for students during summer months</a:t>
            </a:r>
            <a:endParaRPr lang="sr-Latn-ME" dirty="0"/>
          </a:p>
        </p:txBody>
      </p:sp>
      <p:sp>
        <p:nvSpPr>
          <p:cNvPr id="5" name="Title 1"/>
          <p:cNvSpPr>
            <a:spLocks noGrp="1"/>
          </p:cNvSpPr>
          <p:nvPr>
            <p:ph type="title"/>
          </p:nvPr>
        </p:nvSpPr>
        <p:spPr>
          <a:xfrm>
            <a:off x="251520" y="0"/>
            <a:ext cx="8640960" cy="827088"/>
          </a:xfrm>
        </p:spPr>
        <p:txBody>
          <a:bodyPr/>
          <a:lstStyle/>
          <a:p>
            <a:r>
              <a:rPr lang="sr-Latn-ME" sz="4800" dirty="0" smtClean="0">
                <a:ea typeface="Calibri"/>
                <a:cs typeface="Times New Roman"/>
              </a:rPr>
              <a:t>Mobility</a:t>
            </a:r>
            <a:endParaRPr lang="sr-Latn-ME" sz="4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1424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233</TotalTime>
  <Words>400</Words>
  <Application>Microsoft Office PowerPoint</Application>
  <PresentationFormat>Diavoorstelling (4:3)</PresentationFormat>
  <Paragraphs>44</Paragraphs>
  <Slides>11</Slides>
  <Notes>1</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Presentation1</vt:lpstr>
      <vt:lpstr>Medical faculty, Univerity of   Montenego</vt:lpstr>
      <vt:lpstr>-</vt:lpstr>
      <vt:lpstr>THE UNIVERSITY  OF MONTENEGROO TODAY </vt:lpstr>
      <vt:lpstr>FIGURES </vt:lpstr>
      <vt:lpstr>Faculty of Medicine</vt:lpstr>
      <vt:lpstr>Enroll</vt:lpstr>
      <vt:lpstr>Teaching staff</vt:lpstr>
      <vt:lpstr>Cooperation</vt:lpstr>
      <vt:lpstr>Mobility</vt:lpstr>
      <vt:lpstr>Students mobility</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Fogarty project Ethics</dc:title>
  <dc:subject>PowerPoint template, Medical</dc:subject>
  <dc:creator>User</dc:creator>
  <cp:keywords>free, PowerPoint template, download, PPT template, PowerPoint templates, slideshow template, POT, POTX, Power Point template, slide show template, festival, Medical, Medical PowerPoint template, doctor, DNA</cp:keywords>
  <dc:description>Made by Moyea Software. To find more free PowerPoint templates, please visit http://www.dvd-ppt-slideshow.com/powerpoint-knowledge/powerpoint-templates.html</dc:description>
  <cp:lastModifiedBy>Willem vanden Berg</cp:lastModifiedBy>
  <cp:revision>45</cp:revision>
  <dcterms:created xsi:type="dcterms:W3CDTF">2012-11-27T20:05:28Z</dcterms:created>
  <dcterms:modified xsi:type="dcterms:W3CDTF">2014-02-28T15:09:23Z</dcterms:modified>
  <cp:category>Medical</cp:category>
</cp:coreProperties>
</file>