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9/02/2015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62895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9/02/2015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17292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9/02/2015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6568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9/02/2015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00106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9/02/2015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80431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9/02/2015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10260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9/02/2015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48227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9/02/2015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23055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9/02/2015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11915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9/02/2015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44952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9/02/2015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03484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6F0B7-7240-413C-B76A-40B1D22719C3}" type="datetimeFigureOut">
              <a:rPr lang="nl-BE" smtClean="0"/>
              <a:t>9/02/2015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0DE53-AEA1-4027-ADB4-C233740C68B6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08359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1560" y="12576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Train the trainer session</a:t>
            </a:r>
            <a:endParaRPr lang="nl-BE" sz="32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Autofit/>
          </a:bodyPr>
          <a:lstStyle/>
          <a:p>
            <a:r>
              <a:rPr lang="en-US" sz="2000" dirty="0" smtClean="0"/>
              <a:t>Date: </a:t>
            </a:r>
            <a:r>
              <a:rPr lang="sk-SK" sz="2000" dirty="0" smtClean="0"/>
              <a:t>september</a:t>
            </a:r>
            <a:endParaRPr lang="en-US" sz="2000" dirty="0" smtClean="0"/>
          </a:p>
          <a:p>
            <a:r>
              <a:rPr lang="en-US" sz="2000" dirty="0" smtClean="0"/>
              <a:t>Content:</a:t>
            </a:r>
          </a:p>
          <a:p>
            <a:pPr lvl="1"/>
            <a:r>
              <a:rPr lang="en-US" sz="1600" dirty="0" smtClean="0"/>
              <a:t>Focus on clinical leadership for nurses</a:t>
            </a:r>
          </a:p>
          <a:p>
            <a:pPr lvl="1"/>
            <a:r>
              <a:rPr lang="en-US" sz="1600" dirty="0" smtClean="0"/>
              <a:t>Integrating practical and theoretical courses</a:t>
            </a:r>
          </a:p>
          <a:p>
            <a:r>
              <a:rPr lang="en-US" sz="2000" dirty="0" smtClean="0"/>
              <a:t>Methodology</a:t>
            </a:r>
          </a:p>
          <a:p>
            <a:pPr lvl="1"/>
            <a:r>
              <a:rPr lang="en-US" sz="1600" dirty="0" smtClean="0"/>
              <a:t>Problem based learning on clinical cases : competence training to be able to integrate knowledge, skills and attitude </a:t>
            </a:r>
            <a:r>
              <a:rPr lang="en-US" sz="1600" dirty="0"/>
              <a:t>in contexts (simple =&gt; complex)</a:t>
            </a:r>
            <a:endParaRPr lang="en-US" sz="1600" dirty="0" smtClean="0"/>
          </a:p>
          <a:p>
            <a:pPr lvl="1"/>
            <a:r>
              <a:rPr lang="en-US" sz="1600" dirty="0" smtClean="0"/>
              <a:t>Simulation based training (role play, model, </a:t>
            </a:r>
            <a:r>
              <a:rPr lang="en-US" sz="1600" dirty="0" err="1" smtClean="0"/>
              <a:t>mannikin</a:t>
            </a:r>
            <a:r>
              <a:rPr lang="en-US" sz="1600" dirty="0" smtClean="0"/>
              <a:t>)</a:t>
            </a:r>
          </a:p>
          <a:p>
            <a:pPr lvl="1"/>
            <a:r>
              <a:rPr lang="en-US" sz="1600" dirty="0" smtClean="0"/>
              <a:t>Team </a:t>
            </a:r>
            <a:r>
              <a:rPr lang="en-US" sz="1600" dirty="0" smtClean="0"/>
              <a:t>training</a:t>
            </a:r>
            <a:endParaRPr lang="sk-SK" sz="1600" dirty="0" smtClean="0"/>
          </a:p>
          <a:p>
            <a:pPr lvl="1"/>
            <a:r>
              <a:rPr lang="sk-SK" sz="1600" dirty="0" smtClean="0"/>
              <a:t>OSCE </a:t>
            </a:r>
            <a:r>
              <a:rPr lang="sk-SK" sz="1600" dirty="0" err="1" smtClean="0"/>
              <a:t>training</a:t>
            </a:r>
            <a:endParaRPr lang="en-US" sz="1600" dirty="0" smtClean="0"/>
          </a:p>
          <a:p>
            <a:r>
              <a:rPr lang="en-US" sz="2000" dirty="0" smtClean="0"/>
              <a:t>Format:</a:t>
            </a:r>
          </a:p>
          <a:p>
            <a:pPr lvl="1"/>
            <a:r>
              <a:rPr lang="sk-SK" sz="1600" dirty="0" smtClean="0"/>
              <a:t>3</a:t>
            </a:r>
            <a:r>
              <a:rPr lang="en-US" sz="1600" dirty="0" smtClean="0"/>
              <a:t> </a:t>
            </a:r>
            <a:r>
              <a:rPr lang="en-US" sz="1600" dirty="0" smtClean="0"/>
              <a:t>day training</a:t>
            </a:r>
          </a:p>
          <a:p>
            <a:pPr lvl="1"/>
            <a:r>
              <a:rPr lang="en-US" sz="1600" dirty="0" smtClean="0"/>
              <a:t>Half day – one day sessions</a:t>
            </a:r>
          </a:p>
          <a:p>
            <a:pPr marL="57150" indent="0">
              <a:buNone/>
            </a:pPr>
            <a:endParaRPr lang="en-US" sz="2000" dirty="0" smtClean="0"/>
          </a:p>
          <a:p>
            <a:pPr marL="57150" indent="0">
              <a:buNone/>
            </a:pPr>
            <a:r>
              <a:rPr lang="en-US" sz="2000" dirty="0" smtClean="0"/>
              <a:t>Your wishes?</a:t>
            </a:r>
          </a:p>
          <a:p>
            <a:pPr marL="57150" indent="0">
              <a:buNone/>
            </a:pPr>
            <a:endParaRPr lang="en-US" sz="2000" dirty="0" smtClean="0"/>
          </a:p>
          <a:p>
            <a:pPr marL="57150" indent="0">
              <a:buNone/>
            </a:pPr>
            <a:r>
              <a:rPr lang="en-US" sz="2000" dirty="0" smtClean="0"/>
              <a:t>Preparatory visits?</a:t>
            </a:r>
          </a:p>
          <a:p>
            <a:pPr lvl="1"/>
            <a:endParaRPr lang="en-US" sz="1600" dirty="0" smtClean="0"/>
          </a:p>
        </p:txBody>
      </p:sp>
      <p:pic>
        <p:nvPicPr>
          <p:cNvPr id="2049" name="Afbeelding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588" y="44624"/>
            <a:ext cx="1485900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Afbeelding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9" y="79474"/>
            <a:ext cx="1587501" cy="75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CCNURCA: 544169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TEMPUS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2013-1-BE-TEMPUS-JPCR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37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941</TotalTime>
  <Words>82</Words>
  <Application>Microsoft Office PowerPoint</Application>
  <PresentationFormat>Prezentácia na obrazovke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2" baseType="lpstr">
      <vt:lpstr>Kantoorthema</vt:lpstr>
      <vt:lpstr>Train the trainer session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nursing curriculum of  the EU partner institutions-main characteristics</dc:title>
  <dc:creator>Filip Dumez</dc:creator>
  <cp:lastModifiedBy>student</cp:lastModifiedBy>
  <cp:revision>66</cp:revision>
  <dcterms:created xsi:type="dcterms:W3CDTF">2014-04-07T06:13:13Z</dcterms:created>
  <dcterms:modified xsi:type="dcterms:W3CDTF">2015-02-09T14:34:38Z</dcterms:modified>
</cp:coreProperties>
</file>