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0" r:id="rId7"/>
    <p:sldId id="269" r:id="rId8"/>
    <p:sldId id="270" r:id="rId9"/>
    <p:sldId id="273" r:id="rId10"/>
    <p:sldId id="274" r:id="rId11"/>
    <p:sldId id="268" r:id="rId12"/>
    <p:sldId id="259" r:id="rId13"/>
    <p:sldId id="275" r:id="rId14"/>
    <p:sldId id="262" r:id="rId15"/>
    <p:sldId id="267" r:id="rId16"/>
    <p:sldId id="26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76167-429F-4733-8D6D-9335B9277CD4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38B8A46-23C6-4B2A-8126-98DC474BE261}">
      <dgm:prSet/>
      <dgm:spPr/>
      <dgm:t>
        <a:bodyPr/>
        <a:lstStyle/>
        <a:p>
          <a:pPr algn="ctr" rtl="0"/>
          <a:r>
            <a:rPr lang="bs-Latn-BA" dirty="0" smtClean="0"/>
            <a:t>C</a:t>
          </a:r>
          <a:r>
            <a:rPr lang="en-US" dirty="0" err="1" smtClean="0"/>
            <a:t>linically</a:t>
          </a:r>
          <a:r>
            <a:rPr lang="en-US" dirty="0" smtClean="0"/>
            <a:t> based knowledge and practical skills enhancement, balanced with evidence-based research, ensuring our graduates </a:t>
          </a:r>
          <a:r>
            <a:rPr lang="bs-Latn-BA" dirty="0" smtClean="0"/>
            <a:t>to become</a:t>
          </a:r>
          <a:r>
            <a:rPr lang="en-US" dirty="0" smtClean="0"/>
            <a:t> highly successful practitioners by the end of their </a:t>
          </a:r>
          <a:r>
            <a:rPr lang="bs-Latn-BA" dirty="0" smtClean="0"/>
            <a:t>training</a:t>
          </a:r>
          <a:r>
            <a:rPr lang="en-US" dirty="0" smtClean="0"/>
            <a:t>.</a:t>
          </a:r>
          <a:endParaRPr lang="en-US" dirty="0"/>
        </a:p>
      </dgm:t>
    </dgm:pt>
    <dgm:pt modelId="{2839ADB5-20AC-4D7C-AF35-BBB466627C89}" type="parTrans" cxnId="{CD7C503F-8DAB-4AEA-B6CA-490928123C15}">
      <dgm:prSet/>
      <dgm:spPr/>
      <dgm:t>
        <a:bodyPr/>
        <a:lstStyle/>
        <a:p>
          <a:pPr algn="ctr"/>
          <a:endParaRPr lang="en-US"/>
        </a:p>
      </dgm:t>
    </dgm:pt>
    <dgm:pt modelId="{CF69FB65-A5C7-44E8-84CE-A2EAC374B91A}" type="sibTrans" cxnId="{CD7C503F-8DAB-4AEA-B6CA-490928123C15}">
      <dgm:prSet/>
      <dgm:spPr/>
      <dgm:t>
        <a:bodyPr/>
        <a:lstStyle/>
        <a:p>
          <a:pPr algn="ctr"/>
          <a:endParaRPr lang="en-US"/>
        </a:p>
      </dgm:t>
    </dgm:pt>
    <dgm:pt modelId="{7AFD178D-4BFE-4C25-8FD2-1AD9F184574F}" type="pres">
      <dgm:prSet presAssocID="{97476167-429F-4733-8D6D-9335B9277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B167D-94A6-47A6-B509-8D2280EA1754}" type="pres">
      <dgm:prSet presAssocID="{338B8A46-23C6-4B2A-8126-98DC474BE2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CAB46C-2459-474B-A2A4-DEE28F7F7322}" type="presOf" srcId="{338B8A46-23C6-4B2A-8126-98DC474BE261}" destId="{DE2B167D-94A6-47A6-B509-8D2280EA1754}" srcOrd="0" destOrd="0" presId="urn:microsoft.com/office/officeart/2005/8/layout/vList2"/>
    <dgm:cxn modelId="{CD7C503F-8DAB-4AEA-B6CA-490928123C15}" srcId="{97476167-429F-4733-8D6D-9335B9277CD4}" destId="{338B8A46-23C6-4B2A-8126-98DC474BE261}" srcOrd="0" destOrd="0" parTransId="{2839ADB5-20AC-4D7C-AF35-BBB466627C89}" sibTransId="{CF69FB65-A5C7-44E8-84CE-A2EAC374B91A}"/>
    <dgm:cxn modelId="{09F2D294-C37A-4DED-99C6-A21F0ABCB275}" type="presOf" srcId="{97476167-429F-4733-8D6D-9335B9277CD4}" destId="{7AFD178D-4BFE-4C25-8FD2-1AD9F184574F}" srcOrd="0" destOrd="0" presId="urn:microsoft.com/office/officeart/2005/8/layout/vList2"/>
    <dgm:cxn modelId="{4B627A1B-8C59-462F-8119-72B76C736C50}" type="presParOf" srcId="{7AFD178D-4BFE-4C25-8FD2-1AD9F184574F}" destId="{DE2B167D-94A6-47A6-B509-8D2280EA1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FFCC4-9335-43AE-9BCB-98810679624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0DD23-10ED-4206-95CF-E11B9B7D0DBD}">
      <dgm:prSet/>
      <dgm:spPr/>
      <dgm:t>
        <a:bodyPr/>
        <a:lstStyle/>
        <a:p>
          <a:pPr algn="ctr" rtl="0"/>
          <a:r>
            <a:rPr lang="bs-Latn-BA" dirty="0" smtClean="0"/>
            <a:t>interprofessional learning</a:t>
          </a:r>
          <a:endParaRPr lang="en-US" dirty="0"/>
        </a:p>
      </dgm:t>
    </dgm:pt>
    <dgm:pt modelId="{8D8357EE-3255-4AFE-BA99-200950378301}" type="parTrans" cxnId="{F330A491-455F-444B-B82B-15B3438306E2}">
      <dgm:prSet/>
      <dgm:spPr/>
      <dgm:t>
        <a:bodyPr/>
        <a:lstStyle/>
        <a:p>
          <a:pPr algn="ctr"/>
          <a:endParaRPr lang="en-US"/>
        </a:p>
      </dgm:t>
    </dgm:pt>
    <dgm:pt modelId="{548C61A0-614E-4DF4-9140-A124FBB84526}" type="sibTrans" cxnId="{F330A491-455F-444B-B82B-15B3438306E2}">
      <dgm:prSet/>
      <dgm:spPr/>
      <dgm:t>
        <a:bodyPr/>
        <a:lstStyle/>
        <a:p>
          <a:pPr algn="ctr"/>
          <a:endParaRPr lang="en-US"/>
        </a:p>
      </dgm:t>
    </dgm:pt>
    <dgm:pt modelId="{3B72D3CE-7FAE-42C0-B8D4-EC5CD7795F1D}" type="pres">
      <dgm:prSet presAssocID="{668FFCC4-9335-43AE-9BCB-9881067962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255E19-556E-4D97-B1B3-7AFFB6B13C83}" type="pres">
      <dgm:prSet presAssocID="{0010DD23-10ED-4206-95CF-E11B9B7D0D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45CBE-33E5-458A-9BA3-A01150CA5DAB}" type="presOf" srcId="{0010DD23-10ED-4206-95CF-E11B9B7D0DBD}" destId="{5C255E19-556E-4D97-B1B3-7AFFB6B13C83}" srcOrd="0" destOrd="0" presId="urn:microsoft.com/office/officeart/2005/8/layout/vList2"/>
    <dgm:cxn modelId="{F330A491-455F-444B-B82B-15B3438306E2}" srcId="{668FFCC4-9335-43AE-9BCB-98810679624A}" destId="{0010DD23-10ED-4206-95CF-E11B9B7D0DBD}" srcOrd="0" destOrd="0" parTransId="{8D8357EE-3255-4AFE-BA99-200950378301}" sibTransId="{548C61A0-614E-4DF4-9140-A124FBB84526}"/>
    <dgm:cxn modelId="{5AFD5D12-0773-4B8A-8193-3C2D3AACB154}" type="presOf" srcId="{668FFCC4-9335-43AE-9BCB-98810679624A}" destId="{3B72D3CE-7FAE-42C0-B8D4-EC5CD7795F1D}" srcOrd="0" destOrd="0" presId="urn:microsoft.com/office/officeart/2005/8/layout/vList2"/>
    <dgm:cxn modelId="{C5F949FC-BE34-4B4E-9794-4EAD9E6A59B5}" type="presParOf" srcId="{3B72D3CE-7FAE-42C0-B8D4-EC5CD7795F1D}" destId="{5C255E19-556E-4D97-B1B3-7AFFB6B13C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3AA7C-769B-4EDB-B36C-954E2AB139D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743D5B-F2DA-40EF-9F46-5D173DEA6F9F}">
      <dgm:prSet/>
      <dgm:spPr/>
      <dgm:t>
        <a:bodyPr/>
        <a:lstStyle/>
        <a:p>
          <a:pPr rtl="0"/>
          <a:r>
            <a:rPr lang="bs-Latn-BA" dirty="0" smtClean="0"/>
            <a:t>To increase knowledge of particular clinical skills or topics</a:t>
          </a:r>
          <a:endParaRPr lang="en-US" dirty="0"/>
        </a:p>
      </dgm:t>
    </dgm:pt>
    <dgm:pt modelId="{5573988F-A4B9-4368-8609-3C3EBEE3C9D2}" type="parTrans" cxnId="{ABE5F528-D9FA-4894-BBCD-53CB4CDDA79D}">
      <dgm:prSet/>
      <dgm:spPr/>
      <dgm:t>
        <a:bodyPr/>
        <a:lstStyle/>
        <a:p>
          <a:endParaRPr lang="en-US"/>
        </a:p>
      </dgm:t>
    </dgm:pt>
    <dgm:pt modelId="{654F18A1-9BAD-408F-838F-D6726B23EBF9}" type="sibTrans" cxnId="{ABE5F528-D9FA-4894-BBCD-53CB4CDDA79D}">
      <dgm:prSet/>
      <dgm:spPr/>
      <dgm:t>
        <a:bodyPr/>
        <a:lstStyle/>
        <a:p>
          <a:endParaRPr lang="en-US"/>
        </a:p>
      </dgm:t>
    </dgm:pt>
    <dgm:pt modelId="{88CAA185-949D-4121-8C6E-2E6F231DE942}">
      <dgm:prSet/>
      <dgm:spPr/>
      <dgm:t>
        <a:bodyPr/>
        <a:lstStyle/>
        <a:p>
          <a:pPr rtl="0"/>
          <a:r>
            <a:rPr lang="bs-Latn-BA" dirty="0" smtClean="0"/>
            <a:t>To help to develop skills needed for effective teamwork</a:t>
          </a:r>
          <a:endParaRPr lang="en-US" dirty="0"/>
        </a:p>
      </dgm:t>
    </dgm:pt>
    <dgm:pt modelId="{BDD03C2C-4836-472E-89ED-BE3445870F7B}" type="parTrans" cxnId="{CC103776-72A3-48C7-B1C9-0DADF9182CF5}">
      <dgm:prSet/>
      <dgm:spPr/>
      <dgm:t>
        <a:bodyPr/>
        <a:lstStyle/>
        <a:p>
          <a:endParaRPr lang="en-US"/>
        </a:p>
      </dgm:t>
    </dgm:pt>
    <dgm:pt modelId="{264D53B4-5A5D-42ED-B50E-FDFD24652202}" type="sibTrans" cxnId="{CC103776-72A3-48C7-B1C9-0DADF9182CF5}">
      <dgm:prSet/>
      <dgm:spPr/>
      <dgm:t>
        <a:bodyPr/>
        <a:lstStyle/>
        <a:p>
          <a:endParaRPr lang="en-US"/>
        </a:p>
      </dgm:t>
    </dgm:pt>
    <dgm:pt modelId="{F7883BC5-023E-477A-BA68-27FF222F4EA3}">
      <dgm:prSet/>
      <dgm:spPr/>
      <dgm:t>
        <a:bodyPr/>
        <a:lstStyle/>
        <a:p>
          <a:pPr rtl="0"/>
          <a:r>
            <a:rPr lang="bs-Latn-BA" dirty="0" smtClean="0"/>
            <a:t>To enhance understanding of others’ profesional roles and responsabilities</a:t>
          </a:r>
          <a:endParaRPr lang="en-US" dirty="0"/>
        </a:p>
      </dgm:t>
    </dgm:pt>
    <dgm:pt modelId="{E25FE7B2-1C61-4F18-96A1-C41510267965}" type="parTrans" cxnId="{C8F9A1AF-98AA-4A80-AFB3-B2A447112CC4}">
      <dgm:prSet/>
      <dgm:spPr/>
      <dgm:t>
        <a:bodyPr/>
        <a:lstStyle/>
        <a:p>
          <a:endParaRPr lang="en-US"/>
        </a:p>
      </dgm:t>
    </dgm:pt>
    <dgm:pt modelId="{953D5885-2EF3-4F46-89FA-C281F3A1BCAA}" type="sibTrans" cxnId="{C8F9A1AF-98AA-4A80-AFB3-B2A447112CC4}">
      <dgm:prSet/>
      <dgm:spPr/>
      <dgm:t>
        <a:bodyPr/>
        <a:lstStyle/>
        <a:p>
          <a:endParaRPr lang="en-US"/>
        </a:p>
      </dgm:t>
    </dgm:pt>
    <dgm:pt modelId="{E4F39BC8-A1E8-4C97-B135-F03EBBFF418C}" type="pres">
      <dgm:prSet presAssocID="{7423AA7C-769B-4EDB-B36C-954E2AB139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633EA-399E-4CA8-98A1-98FB660B7B7E}" type="pres">
      <dgm:prSet presAssocID="{29743D5B-F2DA-40EF-9F46-5D173DEA6F9F}" presName="circle1" presStyleLbl="node1" presStyleIdx="0" presStyleCnt="3"/>
      <dgm:spPr/>
    </dgm:pt>
    <dgm:pt modelId="{3DDAFAB2-3BF0-41A9-A82A-069B49E711E9}" type="pres">
      <dgm:prSet presAssocID="{29743D5B-F2DA-40EF-9F46-5D173DEA6F9F}" presName="space" presStyleCnt="0"/>
      <dgm:spPr/>
    </dgm:pt>
    <dgm:pt modelId="{A86AE17E-1CDF-4577-884C-E47CA21B4E3A}" type="pres">
      <dgm:prSet presAssocID="{29743D5B-F2DA-40EF-9F46-5D173DEA6F9F}" presName="rect1" presStyleLbl="alignAcc1" presStyleIdx="0" presStyleCnt="3"/>
      <dgm:spPr/>
      <dgm:t>
        <a:bodyPr/>
        <a:lstStyle/>
        <a:p>
          <a:endParaRPr lang="en-US"/>
        </a:p>
      </dgm:t>
    </dgm:pt>
    <dgm:pt modelId="{9B8479A4-ACE7-406B-9F10-8D7E9CBD5E9C}" type="pres">
      <dgm:prSet presAssocID="{88CAA185-949D-4121-8C6E-2E6F231DE942}" presName="vertSpace2" presStyleLbl="node1" presStyleIdx="0" presStyleCnt="3"/>
      <dgm:spPr/>
    </dgm:pt>
    <dgm:pt modelId="{454BFEBB-4B57-4B3D-9139-CA5F40BF7F55}" type="pres">
      <dgm:prSet presAssocID="{88CAA185-949D-4121-8C6E-2E6F231DE942}" presName="circle2" presStyleLbl="node1" presStyleIdx="1" presStyleCnt="3"/>
      <dgm:spPr/>
    </dgm:pt>
    <dgm:pt modelId="{2E4FDC2D-959C-4CFC-B1F8-0306B807CF04}" type="pres">
      <dgm:prSet presAssocID="{88CAA185-949D-4121-8C6E-2E6F231DE942}" presName="rect2" presStyleLbl="alignAcc1" presStyleIdx="1" presStyleCnt="3"/>
      <dgm:spPr/>
      <dgm:t>
        <a:bodyPr/>
        <a:lstStyle/>
        <a:p>
          <a:endParaRPr lang="en-US"/>
        </a:p>
      </dgm:t>
    </dgm:pt>
    <dgm:pt modelId="{488DFC72-5C82-4F06-A0D0-5D0E934E6C90}" type="pres">
      <dgm:prSet presAssocID="{F7883BC5-023E-477A-BA68-27FF222F4EA3}" presName="vertSpace3" presStyleLbl="node1" presStyleIdx="1" presStyleCnt="3"/>
      <dgm:spPr/>
    </dgm:pt>
    <dgm:pt modelId="{533A25E8-D6F3-4D3D-99B9-85DB3512E415}" type="pres">
      <dgm:prSet presAssocID="{F7883BC5-023E-477A-BA68-27FF222F4EA3}" presName="circle3" presStyleLbl="node1" presStyleIdx="2" presStyleCnt="3"/>
      <dgm:spPr/>
    </dgm:pt>
    <dgm:pt modelId="{A33155C8-9BC4-44A3-A89F-16C595BA8B6B}" type="pres">
      <dgm:prSet presAssocID="{F7883BC5-023E-477A-BA68-27FF222F4EA3}" presName="rect3" presStyleLbl="alignAcc1" presStyleIdx="2" presStyleCnt="3"/>
      <dgm:spPr/>
      <dgm:t>
        <a:bodyPr/>
        <a:lstStyle/>
        <a:p>
          <a:endParaRPr lang="en-US"/>
        </a:p>
      </dgm:t>
    </dgm:pt>
    <dgm:pt modelId="{D8C209EE-F15F-4644-96AC-D6B45EEBF458}" type="pres">
      <dgm:prSet presAssocID="{29743D5B-F2DA-40EF-9F46-5D173DEA6F9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8D6DD-5315-48B7-9789-06BB0E90193E}" type="pres">
      <dgm:prSet presAssocID="{88CAA185-949D-4121-8C6E-2E6F231DE94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1A7EE-A67B-4D97-93E7-DF646451CF2E}" type="pres">
      <dgm:prSet presAssocID="{F7883BC5-023E-477A-BA68-27FF222F4EA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5F528-D9FA-4894-BBCD-53CB4CDDA79D}" srcId="{7423AA7C-769B-4EDB-B36C-954E2AB139D5}" destId="{29743D5B-F2DA-40EF-9F46-5D173DEA6F9F}" srcOrd="0" destOrd="0" parTransId="{5573988F-A4B9-4368-8609-3C3EBEE3C9D2}" sibTransId="{654F18A1-9BAD-408F-838F-D6726B23EBF9}"/>
    <dgm:cxn modelId="{F04D9948-A2A7-4280-A57B-A2B3BF552CCE}" type="presOf" srcId="{88CAA185-949D-4121-8C6E-2E6F231DE942}" destId="{2E4FDC2D-959C-4CFC-B1F8-0306B807CF04}" srcOrd="0" destOrd="0" presId="urn:microsoft.com/office/officeart/2005/8/layout/target3"/>
    <dgm:cxn modelId="{4124C337-06C7-4C5A-8A8F-99C2474A2595}" type="presOf" srcId="{29743D5B-F2DA-40EF-9F46-5D173DEA6F9F}" destId="{D8C209EE-F15F-4644-96AC-D6B45EEBF458}" srcOrd="1" destOrd="0" presId="urn:microsoft.com/office/officeart/2005/8/layout/target3"/>
    <dgm:cxn modelId="{7CE75E13-A4E1-4A56-BD32-A264FD08694F}" type="presOf" srcId="{29743D5B-F2DA-40EF-9F46-5D173DEA6F9F}" destId="{A86AE17E-1CDF-4577-884C-E47CA21B4E3A}" srcOrd="0" destOrd="0" presId="urn:microsoft.com/office/officeart/2005/8/layout/target3"/>
    <dgm:cxn modelId="{A97BE029-9828-47F1-B851-267A823AA5B5}" type="presOf" srcId="{F7883BC5-023E-477A-BA68-27FF222F4EA3}" destId="{A33155C8-9BC4-44A3-A89F-16C595BA8B6B}" srcOrd="0" destOrd="0" presId="urn:microsoft.com/office/officeart/2005/8/layout/target3"/>
    <dgm:cxn modelId="{C8F9A1AF-98AA-4A80-AFB3-B2A447112CC4}" srcId="{7423AA7C-769B-4EDB-B36C-954E2AB139D5}" destId="{F7883BC5-023E-477A-BA68-27FF222F4EA3}" srcOrd="2" destOrd="0" parTransId="{E25FE7B2-1C61-4F18-96A1-C41510267965}" sibTransId="{953D5885-2EF3-4F46-89FA-C281F3A1BCAA}"/>
    <dgm:cxn modelId="{CC103776-72A3-48C7-B1C9-0DADF9182CF5}" srcId="{7423AA7C-769B-4EDB-B36C-954E2AB139D5}" destId="{88CAA185-949D-4121-8C6E-2E6F231DE942}" srcOrd="1" destOrd="0" parTransId="{BDD03C2C-4836-472E-89ED-BE3445870F7B}" sibTransId="{264D53B4-5A5D-42ED-B50E-FDFD24652202}"/>
    <dgm:cxn modelId="{7BE1A0DC-31CA-4F5A-8D68-EE6AC1D2B066}" type="presOf" srcId="{88CAA185-949D-4121-8C6E-2E6F231DE942}" destId="{95E8D6DD-5315-48B7-9789-06BB0E90193E}" srcOrd="1" destOrd="0" presId="urn:microsoft.com/office/officeart/2005/8/layout/target3"/>
    <dgm:cxn modelId="{D3C7AA3D-FA4C-4F83-8638-35F22D632CB9}" type="presOf" srcId="{7423AA7C-769B-4EDB-B36C-954E2AB139D5}" destId="{E4F39BC8-A1E8-4C97-B135-F03EBBFF418C}" srcOrd="0" destOrd="0" presId="urn:microsoft.com/office/officeart/2005/8/layout/target3"/>
    <dgm:cxn modelId="{8C3CB723-E0ED-4557-AF06-E7D33DC41FB7}" type="presOf" srcId="{F7883BC5-023E-477A-BA68-27FF222F4EA3}" destId="{73B1A7EE-A67B-4D97-93E7-DF646451CF2E}" srcOrd="1" destOrd="0" presId="urn:microsoft.com/office/officeart/2005/8/layout/target3"/>
    <dgm:cxn modelId="{DC5572A0-36F9-4D35-A964-98B7811342C2}" type="presParOf" srcId="{E4F39BC8-A1E8-4C97-B135-F03EBBFF418C}" destId="{6F7633EA-399E-4CA8-98A1-98FB660B7B7E}" srcOrd="0" destOrd="0" presId="urn:microsoft.com/office/officeart/2005/8/layout/target3"/>
    <dgm:cxn modelId="{6E4F65B7-0246-4688-BCB6-B2FA7A742F8D}" type="presParOf" srcId="{E4F39BC8-A1E8-4C97-B135-F03EBBFF418C}" destId="{3DDAFAB2-3BF0-41A9-A82A-069B49E711E9}" srcOrd="1" destOrd="0" presId="urn:microsoft.com/office/officeart/2005/8/layout/target3"/>
    <dgm:cxn modelId="{E217572C-B0C6-4C0C-81A3-079FC6E6CC17}" type="presParOf" srcId="{E4F39BC8-A1E8-4C97-B135-F03EBBFF418C}" destId="{A86AE17E-1CDF-4577-884C-E47CA21B4E3A}" srcOrd="2" destOrd="0" presId="urn:microsoft.com/office/officeart/2005/8/layout/target3"/>
    <dgm:cxn modelId="{10D5D132-1FB0-4964-AA3B-6AD930E976DA}" type="presParOf" srcId="{E4F39BC8-A1E8-4C97-B135-F03EBBFF418C}" destId="{9B8479A4-ACE7-406B-9F10-8D7E9CBD5E9C}" srcOrd="3" destOrd="0" presId="urn:microsoft.com/office/officeart/2005/8/layout/target3"/>
    <dgm:cxn modelId="{443F2FBA-7F66-458B-AA0E-5C501C19E821}" type="presParOf" srcId="{E4F39BC8-A1E8-4C97-B135-F03EBBFF418C}" destId="{454BFEBB-4B57-4B3D-9139-CA5F40BF7F55}" srcOrd="4" destOrd="0" presId="urn:microsoft.com/office/officeart/2005/8/layout/target3"/>
    <dgm:cxn modelId="{2253117B-3C11-41F6-8656-4A33B9AE6D48}" type="presParOf" srcId="{E4F39BC8-A1E8-4C97-B135-F03EBBFF418C}" destId="{2E4FDC2D-959C-4CFC-B1F8-0306B807CF04}" srcOrd="5" destOrd="0" presId="urn:microsoft.com/office/officeart/2005/8/layout/target3"/>
    <dgm:cxn modelId="{6EE3CF37-6990-4FC7-A5FD-5AAC5F46FF8D}" type="presParOf" srcId="{E4F39BC8-A1E8-4C97-B135-F03EBBFF418C}" destId="{488DFC72-5C82-4F06-A0D0-5D0E934E6C90}" srcOrd="6" destOrd="0" presId="urn:microsoft.com/office/officeart/2005/8/layout/target3"/>
    <dgm:cxn modelId="{D811E63F-E9C9-47F2-887E-5E49706584F3}" type="presParOf" srcId="{E4F39BC8-A1E8-4C97-B135-F03EBBFF418C}" destId="{533A25E8-D6F3-4D3D-99B9-85DB3512E415}" srcOrd="7" destOrd="0" presId="urn:microsoft.com/office/officeart/2005/8/layout/target3"/>
    <dgm:cxn modelId="{260734D6-D529-47D1-8A8C-6F2697D4E9AF}" type="presParOf" srcId="{E4F39BC8-A1E8-4C97-B135-F03EBBFF418C}" destId="{A33155C8-9BC4-44A3-A89F-16C595BA8B6B}" srcOrd="8" destOrd="0" presId="urn:microsoft.com/office/officeart/2005/8/layout/target3"/>
    <dgm:cxn modelId="{1648841F-B7BA-4092-8DE1-E21D5814FA90}" type="presParOf" srcId="{E4F39BC8-A1E8-4C97-B135-F03EBBFF418C}" destId="{D8C209EE-F15F-4644-96AC-D6B45EEBF458}" srcOrd="9" destOrd="0" presId="urn:microsoft.com/office/officeart/2005/8/layout/target3"/>
    <dgm:cxn modelId="{6B8C284E-D9DD-4D6C-80C4-F01B60039927}" type="presParOf" srcId="{E4F39BC8-A1E8-4C97-B135-F03EBBFF418C}" destId="{95E8D6DD-5315-48B7-9789-06BB0E90193E}" srcOrd="10" destOrd="0" presId="urn:microsoft.com/office/officeart/2005/8/layout/target3"/>
    <dgm:cxn modelId="{4F4A2AA1-A201-401A-B38F-C83687558EE0}" type="presParOf" srcId="{E4F39BC8-A1E8-4C97-B135-F03EBBFF418C}" destId="{73B1A7EE-A67B-4D97-93E7-DF646451CF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B29F2-6087-499A-860D-E9FAEE121D6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6144F-AF99-4942-8F3C-DBB943CC38B0}">
      <dgm:prSet/>
      <dgm:spPr/>
      <dgm:t>
        <a:bodyPr/>
        <a:lstStyle/>
        <a:p>
          <a:pPr algn="ctr" rtl="0"/>
          <a:r>
            <a:rPr lang="bs-Latn-BA" dirty="0" smtClean="0"/>
            <a:t>Principles of teaching</a:t>
          </a:r>
          <a:endParaRPr lang="en-US" dirty="0"/>
        </a:p>
      </dgm:t>
    </dgm:pt>
    <dgm:pt modelId="{4A937DC9-3C9D-4C90-87BC-09D9393F8D2D}" type="parTrans" cxnId="{32D806DB-670D-4B75-9E17-B61811C318D7}">
      <dgm:prSet/>
      <dgm:spPr/>
      <dgm:t>
        <a:bodyPr/>
        <a:lstStyle/>
        <a:p>
          <a:pPr algn="ctr"/>
          <a:endParaRPr lang="en-US"/>
        </a:p>
      </dgm:t>
    </dgm:pt>
    <dgm:pt modelId="{A6A8B8E8-D908-4159-9364-5FBA2B991FB1}" type="sibTrans" cxnId="{32D806DB-670D-4B75-9E17-B61811C318D7}">
      <dgm:prSet/>
      <dgm:spPr/>
      <dgm:t>
        <a:bodyPr/>
        <a:lstStyle/>
        <a:p>
          <a:pPr algn="ctr"/>
          <a:endParaRPr lang="en-US"/>
        </a:p>
      </dgm:t>
    </dgm:pt>
    <dgm:pt modelId="{34DD128D-4871-4599-9FFC-2C70C87FEFB3}" type="pres">
      <dgm:prSet presAssocID="{C9DB29F2-6087-499A-860D-E9FAEE121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2F9734-EFAE-40C1-91D7-3F2EB264D46F}" type="pres">
      <dgm:prSet presAssocID="{FFF6144F-AF99-4942-8F3C-DBB943CC38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1D588-B68A-4AA7-A874-8CB3C2F291C2}" type="presOf" srcId="{C9DB29F2-6087-499A-860D-E9FAEE121D65}" destId="{34DD128D-4871-4599-9FFC-2C70C87FEFB3}" srcOrd="0" destOrd="0" presId="urn:microsoft.com/office/officeart/2005/8/layout/vList2"/>
    <dgm:cxn modelId="{32D806DB-670D-4B75-9E17-B61811C318D7}" srcId="{C9DB29F2-6087-499A-860D-E9FAEE121D65}" destId="{FFF6144F-AF99-4942-8F3C-DBB943CC38B0}" srcOrd="0" destOrd="0" parTransId="{4A937DC9-3C9D-4C90-87BC-09D9393F8D2D}" sibTransId="{A6A8B8E8-D908-4159-9364-5FBA2B991FB1}"/>
    <dgm:cxn modelId="{EEDD66E2-A0B7-40C1-B426-C47813733D1C}" type="presOf" srcId="{FFF6144F-AF99-4942-8F3C-DBB943CC38B0}" destId="{3E2F9734-EFAE-40C1-91D7-3F2EB264D46F}" srcOrd="0" destOrd="0" presId="urn:microsoft.com/office/officeart/2005/8/layout/vList2"/>
    <dgm:cxn modelId="{24703829-C797-4953-A383-BA05A0EEA9ED}" type="presParOf" srcId="{34DD128D-4871-4599-9FFC-2C70C87FEFB3}" destId="{3E2F9734-EFAE-40C1-91D7-3F2EB264D4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10B15-7105-40C6-9F40-C7DEA9439C80}" type="doc">
      <dgm:prSet loTypeId="urn:microsoft.com/office/officeart/2005/8/layout/hProcess9" loCatId="process" qsTypeId="urn:microsoft.com/office/officeart/2005/8/quickstyle/3d9" qsCatId="3D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900941D9-3E8E-4E3F-858A-7933486670ED}">
      <dgm:prSet custT="1"/>
      <dgm:spPr/>
      <dgm:t>
        <a:bodyPr/>
        <a:lstStyle/>
        <a:p>
          <a:pPr rtl="0"/>
          <a:r>
            <a:rPr lang="en-US" sz="1800" dirty="0" smtClean="0"/>
            <a:t>Adaptability</a:t>
          </a:r>
          <a:endParaRPr lang="en-US" sz="1800" dirty="0"/>
        </a:p>
      </dgm:t>
    </dgm:pt>
    <dgm:pt modelId="{1926CA58-B89C-4796-AB10-3C6F1A6FECAE}" type="parTrans" cxnId="{30744A57-9C24-4B4E-8D86-6BD1E901BDA9}">
      <dgm:prSet/>
      <dgm:spPr/>
      <dgm:t>
        <a:bodyPr/>
        <a:lstStyle/>
        <a:p>
          <a:endParaRPr lang="en-US" sz="2400"/>
        </a:p>
      </dgm:t>
    </dgm:pt>
    <dgm:pt modelId="{217D0C3C-0588-4956-A887-5E828554000B}" type="sibTrans" cxnId="{30744A57-9C24-4B4E-8D86-6BD1E901BDA9}">
      <dgm:prSet/>
      <dgm:spPr/>
      <dgm:t>
        <a:bodyPr/>
        <a:lstStyle/>
        <a:p>
          <a:endParaRPr lang="en-US" sz="2400"/>
        </a:p>
      </dgm:t>
    </dgm:pt>
    <dgm:pt modelId="{D65CB3B5-AAF4-4CEE-978A-5165D8A2CAE1}">
      <dgm:prSet custT="1"/>
      <dgm:spPr/>
      <dgm:t>
        <a:bodyPr/>
        <a:lstStyle/>
        <a:p>
          <a:pPr rtl="0"/>
          <a:r>
            <a:rPr lang="en-US" sz="1600" dirty="0" smtClean="0"/>
            <a:t>Improvisation</a:t>
          </a:r>
          <a:endParaRPr lang="en-US" sz="1600" dirty="0"/>
        </a:p>
      </dgm:t>
    </dgm:pt>
    <dgm:pt modelId="{EEDC8B6F-CC0F-46D3-895B-C546AA03A83F}" type="parTrans" cxnId="{65DDB66C-A098-4AE3-9C89-2AF7609EDADC}">
      <dgm:prSet/>
      <dgm:spPr/>
      <dgm:t>
        <a:bodyPr/>
        <a:lstStyle/>
        <a:p>
          <a:endParaRPr lang="en-US" sz="2400"/>
        </a:p>
      </dgm:t>
    </dgm:pt>
    <dgm:pt modelId="{0270B47E-2A3D-45C0-A618-ED14A2A4248A}" type="sibTrans" cxnId="{65DDB66C-A098-4AE3-9C89-2AF7609EDADC}">
      <dgm:prSet/>
      <dgm:spPr/>
      <dgm:t>
        <a:bodyPr/>
        <a:lstStyle/>
        <a:p>
          <a:endParaRPr lang="en-US" sz="2400"/>
        </a:p>
      </dgm:t>
    </dgm:pt>
    <dgm:pt modelId="{3E2B9DC7-EE38-41CA-9586-C5EAB9EC721A}">
      <dgm:prSet custT="1"/>
      <dgm:spPr/>
      <dgm:t>
        <a:bodyPr/>
        <a:lstStyle/>
        <a:p>
          <a:pPr rtl="0"/>
          <a:r>
            <a:rPr lang="en-US" sz="2400" dirty="0" smtClean="0"/>
            <a:t>Life-long learning</a:t>
          </a:r>
          <a:endParaRPr lang="en-US" sz="2400" dirty="0"/>
        </a:p>
      </dgm:t>
    </dgm:pt>
    <dgm:pt modelId="{6CF3FD51-9B00-4885-8208-0C41C0FCFB4E}" type="parTrans" cxnId="{46DD51FA-028B-4C9C-90AD-388E75FA9951}">
      <dgm:prSet/>
      <dgm:spPr/>
      <dgm:t>
        <a:bodyPr/>
        <a:lstStyle/>
        <a:p>
          <a:endParaRPr lang="en-US" sz="2400"/>
        </a:p>
      </dgm:t>
    </dgm:pt>
    <dgm:pt modelId="{FECC989A-E567-4089-9D89-F627C06EF972}" type="sibTrans" cxnId="{46DD51FA-028B-4C9C-90AD-388E75FA9951}">
      <dgm:prSet/>
      <dgm:spPr/>
      <dgm:t>
        <a:bodyPr/>
        <a:lstStyle/>
        <a:p>
          <a:endParaRPr lang="en-US" sz="2400"/>
        </a:p>
      </dgm:t>
    </dgm:pt>
    <dgm:pt modelId="{5299C3F5-84DD-4A55-B7D9-A208999CAB70}">
      <dgm:prSet custT="1"/>
      <dgm:spPr/>
      <dgm:t>
        <a:bodyPr/>
        <a:lstStyle/>
        <a:p>
          <a:pPr rtl="0"/>
          <a:r>
            <a:rPr lang="en-US" sz="1600" dirty="0" smtClean="0"/>
            <a:t>Collaboration</a:t>
          </a:r>
          <a:endParaRPr lang="en-US" sz="1600" dirty="0"/>
        </a:p>
      </dgm:t>
    </dgm:pt>
    <dgm:pt modelId="{46E4C8A6-2937-4139-B816-3192E3DEFA15}" type="parTrans" cxnId="{AFF5620F-4493-45F2-80C3-41F02F594650}">
      <dgm:prSet/>
      <dgm:spPr/>
      <dgm:t>
        <a:bodyPr/>
        <a:lstStyle/>
        <a:p>
          <a:endParaRPr lang="en-US" sz="2400"/>
        </a:p>
      </dgm:t>
    </dgm:pt>
    <dgm:pt modelId="{0C50DFB9-CBD0-4767-AFCB-C08C0721AD9F}" type="sibTrans" cxnId="{AFF5620F-4493-45F2-80C3-41F02F594650}">
      <dgm:prSet/>
      <dgm:spPr/>
      <dgm:t>
        <a:bodyPr/>
        <a:lstStyle/>
        <a:p>
          <a:endParaRPr lang="en-US" sz="2400"/>
        </a:p>
      </dgm:t>
    </dgm:pt>
    <dgm:pt modelId="{85F7A4ED-93E5-433D-B7C2-BD02F422F18A}">
      <dgm:prSet custT="1"/>
      <dgm:spPr/>
      <dgm:t>
        <a:bodyPr/>
        <a:lstStyle/>
        <a:p>
          <a:pPr rtl="0"/>
          <a:r>
            <a:rPr lang="en-US" sz="2000" dirty="0" smtClean="0"/>
            <a:t>Endurance</a:t>
          </a:r>
          <a:endParaRPr lang="en-US" sz="2000" dirty="0"/>
        </a:p>
      </dgm:t>
    </dgm:pt>
    <dgm:pt modelId="{C794BAB2-EAD1-4332-B8E5-CA8FC9391140}" type="parTrans" cxnId="{AD8DC310-69F2-4209-A879-2ECC4D78340D}">
      <dgm:prSet/>
      <dgm:spPr/>
      <dgm:t>
        <a:bodyPr/>
        <a:lstStyle/>
        <a:p>
          <a:endParaRPr lang="en-US" sz="2400"/>
        </a:p>
      </dgm:t>
    </dgm:pt>
    <dgm:pt modelId="{8D51D556-DB2A-49FD-920A-F84E7C502224}" type="sibTrans" cxnId="{AD8DC310-69F2-4209-A879-2ECC4D78340D}">
      <dgm:prSet/>
      <dgm:spPr/>
      <dgm:t>
        <a:bodyPr/>
        <a:lstStyle/>
        <a:p>
          <a:endParaRPr lang="en-US" sz="2400"/>
        </a:p>
      </dgm:t>
    </dgm:pt>
    <dgm:pt modelId="{376780AD-0598-4646-A403-49849054EC94}" type="pres">
      <dgm:prSet presAssocID="{26610B15-7105-40C6-9F40-C7DEA9439C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D88DC-E761-4EC2-B911-4B23FFE8882E}" type="pres">
      <dgm:prSet presAssocID="{26610B15-7105-40C6-9F40-C7DEA9439C80}" presName="arrow" presStyleLbl="bgShp" presStyleIdx="0" presStyleCnt="1" custLinFactNeighborX="733"/>
      <dgm:spPr/>
    </dgm:pt>
    <dgm:pt modelId="{708772E2-BA7A-476D-ADCA-A0A9C396DD30}" type="pres">
      <dgm:prSet presAssocID="{26610B15-7105-40C6-9F40-C7DEA9439C80}" presName="linearProcess" presStyleCnt="0"/>
      <dgm:spPr/>
    </dgm:pt>
    <dgm:pt modelId="{B492B265-9E89-4D6A-82A7-B2C1C139E722}" type="pres">
      <dgm:prSet presAssocID="{900941D9-3E8E-4E3F-858A-7933486670E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FE1B-60DA-4EE7-8F6C-46A6C8A55BF4}" type="pres">
      <dgm:prSet presAssocID="{217D0C3C-0588-4956-A887-5E828554000B}" presName="sibTrans" presStyleCnt="0"/>
      <dgm:spPr/>
    </dgm:pt>
    <dgm:pt modelId="{83F321EE-52C6-4521-8809-EE79BFB69207}" type="pres">
      <dgm:prSet presAssocID="{D65CB3B5-AAF4-4CEE-978A-5165D8A2CAE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FE25F-D2C2-431F-AF02-400A210EF3E8}" type="pres">
      <dgm:prSet presAssocID="{0270B47E-2A3D-45C0-A618-ED14A2A4248A}" presName="sibTrans" presStyleCnt="0"/>
      <dgm:spPr/>
    </dgm:pt>
    <dgm:pt modelId="{370FBEBA-F406-4C71-9C39-0E2B51137946}" type="pres">
      <dgm:prSet presAssocID="{3E2B9DC7-EE38-41CA-9586-C5EAB9EC721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39F24-3967-4FF3-BFB2-1B32AB3CC1B3}" type="pres">
      <dgm:prSet presAssocID="{FECC989A-E567-4089-9D89-F627C06EF972}" presName="sibTrans" presStyleCnt="0"/>
      <dgm:spPr/>
    </dgm:pt>
    <dgm:pt modelId="{B5B74568-5548-40BF-929D-77B7799A5F38}" type="pres">
      <dgm:prSet presAssocID="{5299C3F5-84DD-4A55-B7D9-A208999CAB7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9CA95-0EFD-4B59-B5BC-51988FDD7094}" type="pres">
      <dgm:prSet presAssocID="{0C50DFB9-CBD0-4767-AFCB-C08C0721AD9F}" presName="sibTrans" presStyleCnt="0"/>
      <dgm:spPr/>
    </dgm:pt>
    <dgm:pt modelId="{9E03AA88-E3F0-4737-ABAD-7F1C38B66F9B}" type="pres">
      <dgm:prSet presAssocID="{85F7A4ED-93E5-433D-B7C2-BD02F422F18A}" presName="textNode" presStyleLbl="node1" presStyleIdx="4" presStyleCnt="5" custLinFactNeighborX="2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5620F-4493-45F2-80C3-41F02F594650}" srcId="{26610B15-7105-40C6-9F40-C7DEA9439C80}" destId="{5299C3F5-84DD-4A55-B7D9-A208999CAB70}" srcOrd="3" destOrd="0" parTransId="{46E4C8A6-2937-4139-B816-3192E3DEFA15}" sibTransId="{0C50DFB9-CBD0-4767-AFCB-C08C0721AD9F}"/>
    <dgm:cxn modelId="{AD8DC310-69F2-4209-A879-2ECC4D78340D}" srcId="{26610B15-7105-40C6-9F40-C7DEA9439C80}" destId="{85F7A4ED-93E5-433D-B7C2-BD02F422F18A}" srcOrd="4" destOrd="0" parTransId="{C794BAB2-EAD1-4332-B8E5-CA8FC9391140}" sibTransId="{8D51D556-DB2A-49FD-920A-F84E7C502224}"/>
    <dgm:cxn modelId="{30744A57-9C24-4B4E-8D86-6BD1E901BDA9}" srcId="{26610B15-7105-40C6-9F40-C7DEA9439C80}" destId="{900941D9-3E8E-4E3F-858A-7933486670ED}" srcOrd="0" destOrd="0" parTransId="{1926CA58-B89C-4796-AB10-3C6F1A6FECAE}" sibTransId="{217D0C3C-0588-4956-A887-5E828554000B}"/>
    <dgm:cxn modelId="{4DAA7C4F-B28D-4EF7-9CF0-02F810E6A09C}" type="presOf" srcId="{3E2B9DC7-EE38-41CA-9586-C5EAB9EC721A}" destId="{370FBEBA-F406-4C71-9C39-0E2B51137946}" srcOrd="0" destOrd="0" presId="urn:microsoft.com/office/officeart/2005/8/layout/hProcess9"/>
    <dgm:cxn modelId="{E3CD3660-3E6F-45DE-8ACD-D68D9B0330D3}" type="presOf" srcId="{5299C3F5-84DD-4A55-B7D9-A208999CAB70}" destId="{B5B74568-5548-40BF-929D-77B7799A5F38}" srcOrd="0" destOrd="0" presId="urn:microsoft.com/office/officeart/2005/8/layout/hProcess9"/>
    <dgm:cxn modelId="{B6BE0806-11EC-4826-AAD5-6CCFC84A32D3}" type="presOf" srcId="{85F7A4ED-93E5-433D-B7C2-BD02F422F18A}" destId="{9E03AA88-E3F0-4737-ABAD-7F1C38B66F9B}" srcOrd="0" destOrd="0" presId="urn:microsoft.com/office/officeart/2005/8/layout/hProcess9"/>
    <dgm:cxn modelId="{46DD51FA-028B-4C9C-90AD-388E75FA9951}" srcId="{26610B15-7105-40C6-9F40-C7DEA9439C80}" destId="{3E2B9DC7-EE38-41CA-9586-C5EAB9EC721A}" srcOrd="2" destOrd="0" parTransId="{6CF3FD51-9B00-4885-8208-0C41C0FCFB4E}" sibTransId="{FECC989A-E567-4089-9D89-F627C06EF972}"/>
    <dgm:cxn modelId="{B8E0677E-AFDD-40FF-8464-FFDB492834B6}" type="presOf" srcId="{D65CB3B5-AAF4-4CEE-978A-5165D8A2CAE1}" destId="{83F321EE-52C6-4521-8809-EE79BFB69207}" srcOrd="0" destOrd="0" presId="urn:microsoft.com/office/officeart/2005/8/layout/hProcess9"/>
    <dgm:cxn modelId="{65DDB66C-A098-4AE3-9C89-2AF7609EDADC}" srcId="{26610B15-7105-40C6-9F40-C7DEA9439C80}" destId="{D65CB3B5-AAF4-4CEE-978A-5165D8A2CAE1}" srcOrd="1" destOrd="0" parTransId="{EEDC8B6F-CC0F-46D3-895B-C546AA03A83F}" sibTransId="{0270B47E-2A3D-45C0-A618-ED14A2A4248A}"/>
    <dgm:cxn modelId="{0DCD4AC6-A598-4270-AD33-2BB314023470}" type="presOf" srcId="{900941D9-3E8E-4E3F-858A-7933486670ED}" destId="{B492B265-9E89-4D6A-82A7-B2C1C139E722}" srcOrd="0" destOrd="0" presId="urn:microsoft.com/office/officeart/2005/8/layout/hProcess9"/>
    <dgm:cxn modelId="{C329520B-5D1D-4770-98A8-B70B5ED3DDD7}" type="presOf" srcId="{26610B15-7105-40C6-9F40-C7DEA9439C80}" destId="{376780AD-0598-4646-A403-49849054EC94}" srcOrd="0" destOrd="0" presId="urn:microsoft.com/office/officeart/2005/8/layout/hProcess9"/>
    <dgm:cxn modelId="{4E8F0804-DB2F-40F3-8CC4-1CCEB9A528F2}" type="presParOf" srcId="{376780AD-0598-4646-A403-49849054EC94}" destId="{311D88DC-E761-4EC2-B911-4B23FFE8882E}" srcOrd="0" destOrd="0" presId="urn:microsoft.com/office/officeart/2005/8/layout/hProcess9"/>
    <dgm:cxn modelId="{982A490A-D170-4D99-8C5A-6380C0D7CFD2}" type="presParOf" srcId="{376780AD-0598-4646-A403-49849054EC94}" destId="{708772E2-BA7A-476D-ADCA-A0A9C396DD30}" srcOrd="1" destOrd="0" presId="urn:microsoft.com/office/officeart/2005/8/layout/hProcess9"/>
    <dgm:cxn modelId="{515A7D8D-096C-4845-95F9-138F00E67870}" type="presParOf" srcId="{708772E2-BA7A-476D-ADCA-A0A9C396DD30}" destId="{B492B265-9E89-4D6A-82A7-B2C1C139E722}" srcOrd="0" destOrd="0" presId="urn:microsoft.com/office/officeart/2005/8/layout/hProcess9"/>
    <dgm:cxn modelId="{9EB05D49-555A-425E-B7AD-E70C8A6D43FC}" type="presParOf" srcId="{708772E2-BA7A-476D-ADCA-A0A9C396DD30}" destId="{7CD5FE1B-60DA-4EE7-8F6C-46A6C8A55BF4}" srcOrd="1" destOrd="0" presId="urn:microsoft.com/office/officeart/2005/8/layout/hProcess9"/>
    <dgm:cxn modelId="{6C65134C-78C1-4F9E-913F-4C161FDF56BB}" type="presParOf" srcId="{708772E2-BA7A-476D-ADCA-A0A9C396DD30}" destId="{83F321EE-52C6-4521-8809-EE79BFB69207}" srcOrd="2" destOrd="0" presId="urn:microsoft.com/office/officeart/2005/8/layout/hProcess9"/>
    <dgm:cxn modelId="{975F9C2F-CE6F-4BC7-A532-A6FC05696179}" type="presParOf" srcId="{708772E2-BA7A-476D-ADCA-A0A9C396DD30}" destId="{346FE25F-D2C2-431F-AF02-400A210EF3E8}" srcOrd="3" destOrd="0" presId="urn:microsoft.com/office/officeart/2005/8/layout/hProcess9"/>
    <dgm:cxn modelId="{1C2A64C4-293A-43F2-B2C4-33C51B322A32}" type="presParOf" srcId="{708772E2-BA7A-476D-ADCA-A0A9C396DD30}" destId="{370FBEBA-F406-4C71-9C39-0E2B51137946}" srcOrd="4" destOrd="0" presId="urn:microsoft.com/office/officeart/2005/8/layout/hProcess9"/>
    <dgm:cxn modelId="{37775279-7211-4CC9-BD2F-F0A039D3F59E}" type="presParOf" srcId="{708772E2-BA7A-476D-ADCA-A0A9C396DD30}" destId="{E1C39F24-3967-4FF3-BFB2-1B32AB3CC1B3}" srcOrd="5" destOrd="0" presId="urn:microsoft.com/office/officeart/2005/8/layout/hProcess9"/>
    <dgm:cxn modelId="{6260A769-10E7-4AE1-BC3D-B1FDD1C0AE4A}" type="presParOf" srcId="{708772E2-BA7A-476D-ADCA-A0A9C396DD30}" destId="{B5B74568-5548-40BF-929D-77B7799A5F38}" srcOrd="6" destOrd="0" presId="urn:microsoft.com/office/officeart/2005/8/layout/hProcess9"/>
    <dgm:cxn modelId="{E1EF8028-9782-4A1F-A8C2-9B6E0D045CB5}" type="presParOf" srcId="{708772E2-BA7A-476D-ADCA-A0A9C396DD30}" destId="{47B9CA95-0EFD-4B59-B5BC-51988FDD7094}" srcOrd="7" destOrd="0" presId="urn:microsoft.com/office/officeart/2005/8/layout/hProcess9"/>
    <dgm:cxn modelId="{EE75FF5C-DA46-468F-AACA-17F1050F56B0}" type="presParOf" srcId="{708772E2-BA7A-476D-ADCA-A0A9C396DD30}" destId="{9E03AA88-E3F0-4737-ABAD-7F1C38B66F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167D-94A6-47A6-B509-8D2280EA1754}">
      <dsp:nvSpPr>
        <dsp:cNvPr id="0" name=""/>
        <dsp:cNvSpPr/>
      </dsp:nvSpPr>
      <dsp:spPr>
        <a:xfrm>
          <a:off x="0" y="7761"/>
          <a:ext cx="8640960" cy="2000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000" kern="1200" dirty="0" smtClean="0"/>
            <a:t>C</a:t>
          </a:r>
          <a:r>
            <a:rPr lang="en-US" sz="3000" kern="1200" dirty="0" err="1" smtClean="0"/>
            <a:t>linically</a:t>
          </a:r>
          <a:r>
            <a:rPr lang="en-US" sz="3000" kern="1200" dirty="0" smtClean="0"/>
            <a:t> based knowledge and practical skills enhancement, balanced with evidence-based research, ensuring our graduates </a:t>
          </a:r>
          <a:r>
            <a:rPr lang="bs-Latn-BA" sz="3000" kern="1200" dirty="0" smtClean="0"/>
            <a:t>to become</a:t>
          </a:r>
          <a:r>
            <a:rPr lang="en-US" sz="3000" kern="1200" dirty="0" smtClean="0"/>
            <a:t> highly successful practitioners by the end of their </a:t>
          </a:r>
          <a:r>
            <a:rPr lang="bs-Latn-BA" sz="3000" kern="1200" dirty="0" smtClean="0"/>
            <a:t>training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97666" y="105427"/>
        <a:ext cx="8445628" cy="1805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55E19-556E-4D97-B1B3-7AFFB6B13C83}">
      <dsp:nvSpPr>
        <dsp:cNvPr id="0" name=""/>
        <dsp:cNvSpPr/>
      </dsp:nvSpPr>
      <dsp:spPr>
        <a:xfrm>
          <a:off x="0" y="9216"/>
          <a:ext cx="8229600" cy="1380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5900" kern="1200" dirty="0" smtClean="0"/>
            <a:t>interprofessional learning</a:t>
          </a:r>
          <a:endParaRPr lang="en-US" sz="5900" kern="1200" dirty="0"/>
        </a:p>
      </dsp:txBody>
      <dsp:txXfrm>
        <a:off x="67395" y="76611"/>
        <a:ext cx="8094810" cy="124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33EA-399E-4CA8-98A1-98FB660B7B7E}">
      <dsp:nvSpPr>
        <dsp:cNvPr id="0" name=""/>
        <dsp:cNvSpPr/>
      </dsp:nvSpPr>
      <dsp:spPr>
        <a:xfrm>
          <a:off x="0" y="0"/>
          <a:ext cx="4144963" cy="4144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AE17E-1CDF-4577-884C-E47CA21B4E3A}">
      <dsp:nvSpPr>
        <dsp:cNvPr id="0" name=""/>
        <dsp:cNvSpPr/>
      </dsp:nvSpPr>
      <dsp:spPr>
        <a:xfrm>
          <a:off x="2072481" y="0"/>
          <a:ext cx="6157118" cy="4144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200" kern="1200" dirty="0" smtClean="0"/>
            <a:t>To increase knowledge of particular clinical skills or topics</a:t>
          </a:r>
          <a:endParaRPr lang="en-US" sz="3200" kern="1200" dirty="0"/>
        </a:p>
      </dsp:txBody>
      <dsp:txXfrm>
        <a:off x="2072481" y="0"/>
        <a:ext cx="6157118" cy="1243491"/>
      </dsp:txXfrm>
    </dsp:sp>
    <dsp:sp modelId="{454BFEBB-4B57-4B3D-9139-CA5F40BF7F55}">
      <dsp:nvSpPr>
        <dsp:cNvPr id="0" name=""/>
        <dsp:cNvSpPr/>
      </dsp:nvSpPr>
      <dsp:spPr>
        <a:xfrm>
          <a:off x="725369" y="1243491"/>
          <a:ext cx="2694223" cy="26942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4FDC2D-959C-4CFC-B1F8-0306B807CF04}">
      <dsp:nvSpPr>
        <dsp:cNvPr id="0" name=""/>
        <dsp:cNvSpPr/>
      </dsp:nvSpPr>
      <dsp:spPr>
        <a:xfrm>
          <a:off x="2072481" y="1243491"/>
          <a:ext cx="6157118" cy="2694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200" kern="1200" dirty="0" smtClean="0"/>
            <a:t>To help to develop skills needed for effective teamwork</a:t>
          </a:r>
          <a:endParaRPr lang="en-US" sz="3200" kern="1200" dirty="0"/>
        </a:p>
      </dsp:txBody>
      <dsp:txXfrm>
        <a:off x="2072481" y="1243491"/>
        <a:ext cx="6157118" cy="1243487"/>
      </dsp:txXfrm>
    </dsp:sp>
    <dsp:sp modelId="{533A25E8-D6F3-4D3D-99B9-85DB3512E415}">
      <dsp:nvSpPr>
        <dsp:cNvPr id="0" name=""/>
        <dsp:cNvSpPr/>
      </dsp:nvSpPr>
      <dsp:spPr>
        <a:xfrm>
          <a:off x="1450737" y="2486979"/>
          <a:ext cx="1243487" cy="12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155C8-9BC4-44A3-A89F-16C595BA8B6B}">
      <dsp:nvSpPr>
        <dsp:cNvPr id="0" name=""/>
        <dsp:cNvSpPr/>
      </dsp:nvSpPr>
      <dsp:spPr>
        <a:xfrm>
          <a:off x="2072481" y="2486979"/>
          <a:ext cx="6157118" cy="1243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200" kern="1200" dirty="0" smtClean="0"/>
            <a:t>To enhance understanding of others’ profesional roles and responsabilities</a:t>
          </a:r>
          <a:endParaRPr lang="en-US" sz="3200" kern="1200" dirty="0"/>
        </a:p>
      </dsp:txBody>
      <dsp:txXfrm>
        <a:off x="2072481" y="2486979"/>
        <a:ext cx="6157118" cy="1243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9734-EFAE-40C1-91D7-3F2EB264D46F}">
      <dsp:nvSpPr>
        <dsp:cNvPr id="0" name=""/>
        <dsp:cNvSpPr/>
      </dsp:nvSpPr>
      <dsp:spPr>
        <a:xfrm>
          <a:off x="0" y="9216"/>
          <a:ext cx="8229600" cy="1380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5900" kern="1200" dirty="0" smtClean="0"/>
            <a:t>Principles of teaching</a:t>
          </a:r>
          <a:endParaRPr lang="en-US" sz="5900" kern="1200" dirty="0"/>
        </a:p>
      </dsp:txBody>
      <dsp:txXfrm>
        <a:off x="67395" y="76611"/>
        <a:ext cx="8094810" cy="1245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D88DC-E761-4EC2-B911-4B23FFE8882E}">
      <dsp:nvSpPr>
        <dsp:cNvPr id="0" name=""/>
        <dsp:cNvSpPr/>
      </dsp:nvSpPr>
      <dsp:spPr>
        <a:xfrm>
          <a:off x="722340" y="0"/>
          <a:ext cx="7558608" cy="533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2B265-9E89-4D6A-82A7-B2C1C139E722}">
      <dsp:nvSpPr>
        <dsp:cNvPr id="0" name=""/>
        <dsp:cNvSpPr/>
      </dsp:nvSpPr>
      <dsp:spPr>
        <a:xfrm>
          <a:off x="2605" y="1600199"/>
          <a:ext cx="1568341" cy="213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Adaptability</a:t>
          </a:r>
          <a:endParaRPr lang="en-US" sz="1800" kern="1200" dirty="0"/>
        </a:p>
      </dsp:txBody>
      <dsp:txXfrm>
        <a:off x="79165" y="1676759"/>
        <a:ext cx="1415221" cy="1980480"/>
      </dsp:txXfrm>
    </dsp:sp>
    <dsp:sp modelId="{83F321EE-52C6-4521-8809-EE79BFB69207}">
      <dsp:nvSpPr>
        <dsp:cNvPr id="0" name=""/>
        <dsp:cNvSpPr/>
      </dsp:nvSpPr>
      <dsp:spPr>
        <a:xfrm>
          <a:off x="1832337" y="1600199"/>
          <a:ext cx="1568341" cy="2133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Improvisation</a:t>
          </a:r>
          <a:endParaRPr lang="en-US" sz="1600" kern="1200" dirty="0"/>
        </a:p>
      </dsp:txBody>
      <dsp:txXfrm>
        <a:off x="1908897" y="1676759"/>
        <a:ext cx="1415221" cy="1980480"/>
      </dsp:txXfrm>
    </dsp:sp>
    <dsp:sp modelId="{370FBEBA-F406-4C71-9C39-0E2B51137946}">
      <dsp:nvSpPr>
        <dsp:cNvPr id="0" name=""/>
        <dsp:cNvSpPr/>
      </dsp:nvSpPr>
      <dsp:spPr>
        <a:xfrm>
          <a:off x="3662069" y="1600199"/>
          <a:ext cx="1568341" cy="2133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Life-long learning</a:t>
          </a:r>
          <a:endParaRPr lang="en-US" sz="2400" kern="1200" dirty="0"/>
        </a:p>
      </dsp:txBody>
      <dsp:txXfrm>
        <a:off x="3738629" y="1676759"/>
        <a:ext cx="1415221" cy="1980480"/>
      </dsp:txXfrm>
    </dsp:sp>
    <dsp:sp modelId="{B5B74568-5548-40BF-929D-77B7799A5F38}">
      <dsp:nvSpPr>
        <dsp:cNvPr id="0" name=""/>
        <dsp:cNvSpPr/>
      </dsp:nvSpPr>
      <dsp:spPr>
        <a:xfrm>
          <a:off x="5491801" y="1600199"/>
          <a:ext cx="1568341" cy="2133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Collaboration</a:t>
          </a:r>
          <a:endParaRPr lang="en-US" sz="1600" kern="1200" dirty="0"/>
        </a:p>
      </dsp:txBody>
      <dsp:txXfrm>
        <a:off x="5568361" y="1676759"/>
        <a:ext cx="1415221" cy="1980480"/>
      </dsp:txXfrm>
    </dsp:sp>
    <dsp:sp modelId="{9E03AA88-E3F0-4737-ABAD-7F1C38B66F9B}">
      <dsp:nvSpPr>
        <dsp:cNvPr id="0" name=""/>
        <dsp:cNvSpPr/>
      </dsp:nvSpPr>
      <dsp:spPr>
        <a:xfrm>
          <a:off x="7324138" y="1600199"/>
          <a:ext cx="1568341" cy="2133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Endurance</a:t>
          </a:r>
          <a:endParaRPr lang="en-US" sz="2000" kern="1200" dirty="0"/>
        </a:p>
      </dsp:txBody>
      <dsp:txXfrm>
        <a:off x="7400698" y="1676759"/>
        <a:ext cx="1415221" cy="198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26E2-A213-458F-A672-1BA4522A325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70CA-C77A-4AD6-B2E3-E095730FF51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51204" name="Zástupný symbol päty 2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1st Consortium Meeting of CCNURCA Project 02/2014</a:t>
            </a:r>
          </a:p>
        </p:txBody>
      </p:sp>
    </p:spTree>
    <p:extLst>
      <p:ext uri="{BB962C8B-B14F-4D97-AF65-F5344CB8AC3E}">
        <p14:creationId xmlns:p14="http://schemas.microsoft.com/office/powerpoint/2010/main" val="256767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 awareness of personal limitations, willingness to seek help when necessary</a:t>
            </a:r>
            <a:r>
              <a:rPr lang="bs-Latn-BA" dirty="0" smtClean="0"/>
              <a:t> </a:t>
            </a:r>
            <a:r>
              <a:rPr lang="en-US" dirty="0" smtClean="0"/>
              <a:t>and ability to work as a member of a team</a:t>
            </a:r>
          </a:p>
          <a:p>
            <a:pPr eaLnBrk="1" hangingPunct="1"/>
            <a:r>
              <a:rPr lang="en-US" dirty="0" smtClean="0"/>
              <a:t>Such</a:t>
            </a:r>
            <a:r>
              <a:rPr lang="bs-Latn-BA" dirty="0" smtClean="0"/>
              <a:t> </a:t>
            </a:r>
            <a:r>
              <a:rPr lang="en-US" dirty="0" smtClean="0"/>
              <a:t>opportunities increase and deepen understanding of each other's roles and</a:t>
            </a:r>
          </a:p>
          <a:p>
            <a:pPr eaLnBrk="1" hangingPunct="1"/>
            <a:r>
              <a:rPr lang="bs-Latn-BA" dirty="0" smtClean="0"/>
              <a:t>   </a:t>
            </a:r>
            <a:r>
              <a:rPr lang="en-US" dirty="0" smtClean="0"/>
              <a:t>responsibilities, strengths and limitations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8FB4C-2CBB-4911-B3A5-D01DC81DA2CB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59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0D5D61-597E-4F3D-906C-D768337FDCBA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D4E486-86FE-4DD5-8E56-86BE05ED6D49}" type="slidenum">
              <a:rPr lang="en-US" sz="1200">
                <a:latin typeface="Calibri" pitchFamily="34" charset="0"/>
                <a:cs typeface="Arial" charset="0"/>
              </a:rPr>
              <a:pPr algn="r"/>
              <a:t>15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A0D7-063A-4F83-A569-98CA2C28E84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592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EBD20F-349E-411E-8788-33B61B3BE8C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402CF2-CC34-4A83-B581-D35DCC7C049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bs-Latn-BA" sz="2000" b="1" dirty="0" smtClean="0">
                <a:solidFill>
                  <a:schemeClr val="tx1"/>
                </a:solidFill>
              </a:rPr>
              <a:t>Maja Racic, MD, PhD</a:t>
            </a:r>
          </a:p>
          <a:p>
            <a:r>
              <a:rPr lang="bs-Latn-BA" sz="2000" b="1" dirty="0" smtClean="0">
                <a:solidFill>
                  <a:schemeClr val="tx1"/>
                </a:solidFill>
              </a:rPr>
              <a:t>University of East Sarajevo</a:t>
            </a:r>
          </a:p>
          <a:p>
            <a:r>
              <a:rPr lang="bs-Latn-BA" sz="2000" b="1" dirty="0" smtClean="0">
                <a:solidFill>
                  <a:schemeClr val="tx1"/>
                </a:solidFill>
              </a:rPr>
              <a:t>Faculty of Medicine Foca</a:t>
            </a:r>
          </a:p>
          <a:p>
            <a:r>
              <a:rPr lang="bs-Latn-BA" sz="2000" b="1" dirty="0" smtClean="0">
                <a:solidFill>
                  <a:schemeClr val="tx1"/>
                </a:solidFill>
              </a:rPr>
              <a:t>Republic of Srpska</a:t>
            </a:r>
          </a:p>
          <a:p>
            <a:r>
              <a:rPr lang="bs-Latn-BA" sz="2000" b="1" dirty="0" smtClean="0">
                <a:solidFill>
                  <a:schemeClr val="tx1"/>
                </a:solidFill>
              </a:rPr>
              <a:t>BiH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äty 1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021288"/>
            <a:ext cx="4338638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1st Consortium meeting of  CCNURCA project 2014</a:t>
            </a:r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Undergraduate training in nursing</a:t>
            </a:r>
            <a:endParaRPr lang="en-US" dirty="0"/>
          </a:p>
        </p:txBody>
      </p:sp>
      <p:pic>
        <p:nvPicPr>
          <p:cNvPr id="1026" name="Picture 1" descr="C:\Users\SRDJAN\Desktop\memo0000000000000000000.png"/>
          <p:cNvPicPr>
            <a:picLocks noChangeAspect="1" noChangeArrowheads="1"/>
          </p:cNvPicPr>
          <p:nvPr/>
        </p:nvPicPr>
        <p:blipFill>
          <a:blip r:embed="rId2" cstate="print"/>
          <a:srcRect r="79351"/>
          <a:stretch>
            <a:fillRect/>
          </a:stretch>
        </p:blipFill>
        <p:spPr bwMode="auto">
          <a:xfrm>
            <a:off x="395536" y="332656"/>
            <a:ext cx="1296144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 descr="C:\Users\SRDJAN\Desktop\memo0000000000000000000.png"/>
          <p:cNvPicPr>
            <a:picLocks noChangeAspect="1" noChangeArrowheads="1"/>
          </p:cNvPicPr>
          <p:nvPr/>
        </p:nvPicPr>
        <p:blipFill>
          <a:blip r:embed="rId2" cstate="print"/>
          <a:srcRect l="80868"/>
          <a:stretch>
            <a:fillRect/>
          </a:stretch>
        </p:blipFill>
        <p:spPr bwMode="auto">
          <a:xfrm>
            <a:off x="7452320" y="332656"/>
            <a:ext cx="120091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s-Latn-BA" dirty="0" smtClean="0"/>
              <a:t>Curriculum-fourth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95736" y="1484784"/>
          <a:ext cx="482453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Ecology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Psychology, development and 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Radiology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Pedagogy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Research 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Elective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Elective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180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81075"/>
          </a:xfrm>
        </p:spPr>
        <p:txBody>
          <a:bodyPr bIns="91440" anchor="b" anchorCtr="0">
            <a:normAutofit/>
          </a:bodyPr>
          <a:lstStyle/>
          <a:p>
            <a:r>
              <a:rPr lang="sk-SK" altLang="sk-SK" dirty="0" smtClean="0"/>
              <a:t>Final exams</a:t>
            </a:r>
            <a:endParaRPr lang="en-US" altLang="sk-SK" dirty="0" smtClean="0"/>
          </a:p>
        </p:txBody>
      </p:sp>
      <p:sp>
        <p:nvSpPr>
          <p:cNvPr id="32771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8496944" cy="2088232"/>
          </a:xfrm>
        </p:spPr>
        <p:txBody>
          <a:bodyPr/>
          <a:lstStyle/>
          <a:p>
            <a:pPr marL="342900" indent="-342900" algn="just"/>
            <a:r>
              <a:rPr lang="en-US" sz="2400" dirty="0" smtClean="0">
                <a:latin typeface="Arial" charset="0"/>
                <a:cs typeface="Arial" charset="0"/>
              </a:rPr>
              <a:t>final </a:t>
            </a:r>
            <a:r>
              <a:rPr lang="sk-SK" sz="2400" dirty="0" smtClean="0">
                <a:latin typeface="Arial" charset="0"/>
                <a:cs typeface="Arial" charset="0"/>
              </a:rPr>
              <a:t>advocacy</a:t>
            </a:r>
            <a:r>
              <a:rPr lang="en-US" sz="2400" dirty="0" smtClean="0">
                <a:latin typeface="Arial" charset="0"/>
                <a:cs typeface="Arial" charset="0"/>
              </a:rPr>
              <a:t> of the thesis</a:t>
            </a:r>
            <a:endParaRPr lang="sk-SK" sz="2400" dirty="0" smtClean="0">
              <a:latin typeface="Arial" charset="0"/>
              <a:cs typeface="Arial" charset="0"/>
            </a:endParaRPr>
          </a:p>
          <a:p>
            <a:pPr marL="342900" indent="-342900" algn="just"/>
            <a:endParaRPr lang="sk-SK" sz="2400" dirty="0" smtClean="0">
              <a:latin typeface="Arial" charset="0"/>
              <a:cs typeface="Arial" charset="0"/>
            </a:endParaRPr>
          </a:p>
          <a:p>
            <a:pPr marL="342900" indent="-342900" algn="just"/>
            <a:r>
              <a:rPr lang="en-US" sz="2400" dirty="0" smtClean="0">
                <a:latin typeface="Arial" charset="0"/>
                <a:cs typeface="Arial" charset="0"/>
              </a:rPr>
              <a:t>oral state exam certifying the knowledge, skills and abilities to solve problems of nursing care</a:t>
            </a:r>
            <a:endParaRPr lang="bs-Latn-BA" sz="2400" dirty="0" smtClean="0">
              <a:latin typeface="Arial" charset="0"/>
              <a:cs typeface="Arial" charset="0"/>
            </a:endParaRPr>
          </a:p>
          <a:p>
            <a:pPr marL="342900" indent="-342900" algn="just"/>
            <a:endParaRPr lang="sk-SK" sz="2400" dirty="0" smtClean="0">
              <a:latin typeface="Arial" charset="0"/>
              <a:cs typeface="Arial" charset="0"/>
            </a:endParaRPr>
          </a:p>
        </p:txBody>
      </p:sp>
      <p:sp>
        <p:nvSpPr>
          <p:cNvPr id="7170" name="AutoShape 2" descr="Displaying 384679_100819193366807_2027646699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User\AppData\Local\Microsoft\Windows\Temporary Internet Files\Content.IE5\T2UBHSDW\384679_100819193366807_202764669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21693"/>
            <a:ext cx="5184576" cy="275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 bIns="91440" anchor="b" anchorCtr="0">
            <a:normAutofit/>
          </a:bodyPr>
          <a:lstStyle/>
          <a:p>
            <a:r>
              <a:rPr lang="bs-Latn-BA" dirty="0" smtClean="0"/>
              <a:t>Student exchange</a:t>
            </a:r>
            <a:endParaRPr lang="en-US" dirty="0" smtClean="0"/>
          </a:p>
        </p:txBody>
      </p:sp>
      <p:pic>
        <p:nvPicPr>
          <p:cNvPr id="4" name="Content Placeholder 3" descr="120220132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502" y="1268760"/>
            <a:ext cx="4864539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12022013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1956" y="3717032"/>
            <a:ext cx="48645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0" name="AutoShape 2" descr="data:image/jpeg;base64,/9j/4AAQSkZJRgABAQAAAQABAAD/2wCEAAkGBwgHBgkIBwgKCgkLDRYPDQwMDRsUFRAWIB0iIiAdHx8kKDQsJCYxJx8fLT0tMTU3Ojo6Iys/RD84QzQ5OjcBCgoKDQwNGg8PGjclHyU3Nzc3Nzc3Nzc3Nzc3Nzc3Nzc3Nzc3Nzc3Nzc3Nzc3Nzc3Nzc3Nzc3Nzc3Nzc3Nzc3N//AABEIAFoAtAMBEQACEQEDEQH/xAAcAAACAgMBAQAAAAAAAAAAAAAEBQMGAAECBwj/xABGEAABAwMBAwcIBgcHBQAAAAABAgMEAAURIQYSMQciQVFxkaETFEJSYYGx0SMyM2JywSRTY4KSssIVFjVDc4SiFyVVdOH/xAAaAQADAQEBAQAAAAAAAAAAAAAAAgMBBAUG/8QAOBEAAgECAgcFBwMEAwEAAAAAAAECAxEEMQUSITJBUZETFHGh0RVCUoGxweEGYfEiI0NTYpLwFv/aAAwDAQACEQMRAD8A8klxfNsYWHB0rBGO6qp3EZxHjreWAEKKM84jorW7AGOW3yKVKLm+fRQAAT3mlUjXECTvqVugEqPRjJqiYo2jWh15lDhdS0s53kOD6vt09lZ2tjdUGmNqiPFsFRSOC1DG92VWNQRxG+zm2FysKwmP5B+MTlUeS2FoPZ0pPZ41k4wnmto8KlSGTZ6XbuVqxpjICrZJYdxzmY5CUp8QD3Vx1Ydkr22fsdlHWxErOSv+/wDBkrlPhvJ/RBNZUf18Zl0DuUk+Ncsqz4Hp0tHwe+l8m19mvIRT9s7nK0jz2UIPqxEoI/m+NSeIqHoUtFYR5rzv6CZVtu98c5rypq86JMpGR+6Vad1YpzkPPD4eguS8H9bBbXJrtQ8dbZ5Ees66kDwJNVVOb4Hn1MVho5Sv4DOJyXyG8KuUrPW2wn+o/KqqjzZxVMev8a6j2Ds1GtmPNIqUK9fGVH3nWqqKWRxVK1SpvM3PlsWxO9NlNsdQWrU9g4mtckszIUp1N1XK3O2+S1lFsYW6f1jx3U93E+FSdZcDtho+Wc3Yr83a6+zch24vNo9RhXk0+GveTUZSk+J30qFGnlHrtAmJTzrwADjzqjoNVKUfialqXOxV9VZ2RcrPs1OnpBlNtxEHiXVc7+EfninWGbzIT0wqbtF3PRtnIC7W2lIvTjicfUEVpKe/GT310QpOHE8nE4yFd7aa6v8AjyLU1KbUnHlUlXZirHBsKttTdto4bavMP7FjoI0W7LyvHsCgkZ7656s6q3bHq4Khgqj/ALjk3+y2eV2eVzp9/kyVOyrjKccPpNysp924d3urhc6l9rPpKeGwsY2jFW8PXaU227OXK5vIbjRHglecOrbUGxpnVWK+hmlFXZ8BHaauOzNytrK3p7KGW0q3QVKzvH2Yz44qex5DbUK3it5wrdO8o9Nbq2C5Mi3THGkOssLcbczuqRrwOKW6RtiNwPRkLjKIAUQVoSQdeo1tjCNlpTjgbaTlauAzjNAEgjP4US0pIR9YqGMUXAjCj11tzA+2OMOSEtzH1MtnTfAzr7ertrnqYdPajvpY+pBWe09AtVpsreFOsrkHrcdOD7hgVLsYDvSFd5OxaoDezzYGbNBP42Qr41vZQ5Cd+xX+x9Sz26ZaWEBMdgRUAcI7im0j3A4rdSKy2E5YirN/1u/jtOblerSUlKNrUwXDwDimnPBQz40knb3rHRQUpPbR1l819CkXnzucVJj7fW6Q2c8wv+be7mjB765pOfx/Y9qhDDLPDST8NYRf3CvcpSlxGY00q4rYmNqz25Vmk7Oo8tvzLSxWFiv6m4+MWvsEs8le0r/1mYrH+rIGn8INWVGocdTH4RZNv5DWLyTGPhVylqeI/wAtlO6nvOvwqsaPM8+ppBvZBWHMXZxi2JKIUVDIxqUp1PaeJqyilkcE6s6jvJ3JVMONAqVzQniT0VoiEdy2vg2/KGnFSnhpus6pB9quHdmpyqxR10sFVntexfuVS57bXmblDbxiNeqwSFfxce7FQlVlI9Glg6VPa1d/uV5b6lLLiyVLOpUo5J99SauegqrircDpLq1glIKsHGRS9mU7y1mxvIjiI+3cNn7ZdITjGFqW6gubvt3sYx2ivqtRSVptM+E1uQtbReLo4stS5L61nnfpeCr3FWvZWTpRhmvI1SbD5nJ9tVb3/wDCFPJA3g62EONkdevD3gVza1OSzKWkL13qfHiLiKDQfS4cup3DupwOaAnm8c60roJu5uuxNKddkLLj27vdKg2lJPbga1vZ2M1jcZ/zVQUmOypYOd5QJPxwO6klTNUgu53RLy1NssocYwMeUScn28dKmqdjdYUEa6d2aawGqAGtovb0DDa8uMernVPZ8qWUbmp2GTu1cxWkQJZHrHnH5VyylJOx3UqMGr3uLZFymSz+kyXnQfRWslPdwqTuzthqw3VYiQ8RSapdVmGwkS5ZxGZW4M8RoO86VnZN5DvGqG8y0WnZqQ4tK5U9qMoajyQK1D36Yre63zFlprVVops9DsURURISnai8H2FaFJHYFhWKtGi45SZw1dIRq50Y9Gvo0Wxh19TQS3dy4r1pEdCvBO7T6suZydpSbu4W8G/vcWXaFta4lX9mzbO4PbHLasezJUKnJVuDR10Z6P8A8kZL5pr7FEvNj2qfUoXWBNfSP1Sw4jtCUnTuqEu14o9Sl3FL+1NLx2PzELmz81xW63abiFHoMRz5Uqu+BV9mtuvHqvUlY5PNo5iubbiw3j7SQsIA92qvCnjTm+BzVMXhoe9fwHsHkxZi4XcnlyV/q0ZQgfmfDsq8aKWZ51XSEpbKat9R41bPNkBmO0lptPBDad0D3CqpJHnyk5O7Z5gL+5ZLg47stcPN2VpKcNBzgTnnJdBGdBqM9tewrTVqiv0+xyPY/wCkhkbRSJza0XFiDJK/81URtDg/eSkZ9+arGEVutr5itt5kaLvc/okpu9wbS0kIbAluANpAwAADoMdVO4U37qDWfMNh7Oz9pXXFw5sGXN3d4Ml8Ide68BQBJHSTjtqM3CnvJpGq8g+122VsvKZm3nZV4MoVuOvreVjdOiubqlWmdOmozUaitGXkOrx2tHF9umxzgks2izvxyv6k1Edsn27qFnQdx7KRUKvvM1zjwKQ5HG+Q2oqTnRShu593RTumZce2HZuJcSuPKnRUyHMebpYkBTmekFPA/HSueprR2pDxsyO+bOR7a15KNKakSkqw6FyEIUj2BORSRbeZrVitlGDim1TDEpUVhKAVKPBIGSaWUFJWY0Jyg7xGsSxz5AClt+QR1uaHu49+K43Ts9jO6OJTjdraNY9ljR9XEl5fWvh3Vqgicq83lsGSXSgAJ0A4AU5AnbmrT6VABjd4LCN9boQkcSTgUGpN5HC+UNuLpGSuQrhn6qe86+FTdRLI6aeFlLedgdXKXfnDhl5uOn9kgE96s1J1JHbTwtBZ7TP77XeR9pdZo/A8pHwIqblJ8TrhToxygugSxtlfmcGPfJJ9jpDn8wNLrVFky6pYSW/TX0+g+t3Knd2SlE2JGmZPoAtqPdkeFMsRUWauTnorCT2wk4+fp9S2wdtVz2t5Wyt6I60R8g+84qsa7fus4J6MhHKvDr/JG/tShLhH909oD/tPkaO3fwvoEdFJq/bw/wCxQrds9s0ggrg+VPW4+4fDOPCu3t6nM8bUiWeDZtl8DNjgHtZB+NHb1fiZupHkOWNn9k3Rhdgt3uZAo7er8TDUjyJFbCbHSCFC1paUOBZfdbx/CoU6xVZe8Z2ceRGvk0sRQpMSTc4qV8QzMUQe0KyD7803e6l9tn8jOziJJPI1AUSY95mJP7VtCv5QmqrHS4xQrorgxW/yLS8/QXyOrqC4yk/1Gt77DjHzM7J8wZHI3fGnUusXeChxCgpC074KSOB4UrxVN7LGqm1xNo5E56llcq9sHJJUEMKUSe0qFI8RHhE1Uwlrkjt0XJkvS5XsUoIT/wAdfGpOvJ5DKCC0bKRYCSiHFbaH3U69/E1JybzHskCSLOoejWALZFrUM8ygBPcPIQRmS6hs+qTzj7uNY2kPCnKeSK9LvZyUxGv33Pl86R1OR0RwvxCh956QvefcU4faaRu50Rio5HAOKwY6CjWWGUgqI1Jkr3Y7alnpIGg7TRq3yNdZQW1llttkbThVwfKv2bZwPeePwp1SXE5p46XuIt1rmxbakCGw0z95I5x7Txqqilkck6s6m87j2NtO6kj6TPvrSYzb2uWE/XoA8qYuXk07ylgJHSTigFtyCE7YQov+cXT1NJJ8eFK5pFo4ecuBh5SH0DESEPxPOfkPnU3V5I6oYJPekRnlI2hUMNuxmfwM5/mJqbqzOyGCw/G7+Zx/f/ahWn9svD8LbY+Cam6k+Z1QwuFXufX1O0bc7S5/xqUfen5UnaVOZ0RwuEf+NBbPKBtOjH/d3FDqW02f6aztqq4j+z8FLOHm/UaR+U7aFGN9UJ78bBHwUKO9VUY9DYKWV18/wNI3KtOAAk2uM4ektuqR4EH40yxkuKIy/T1F7lRrxV/QNHKtHI+lsz37r6T8QKdY1fCQf6dnwqLoQSeU2Asc2ySCfa8kfka3vkeQv/z9RZzXRiG48oL7oUIlpjtnoU84V+AArHi28katBRW9Nv8A98yr3K/3idkOSvJIPosJCPHj40vbyZaOjKMMo38RA4wVEqVlSjxJ1JrNc2VC2RAuOR0U6kQlRIlM41xTaxJ0mEwrTMn481jqUj9YRhI99Ok2QqShT3mPImy6GsKmK8qr1E6J+ZqqhzOKeJb3dgzSwGkBCEBKRwCRgU5ztt7WaJUKDDkuqFAHDs9MdG+8sIT1k8eysbsaouTsha5tZurIaYUtPrFW7n3UuudCw7ttZVFuuOq3nVqWfvHNK9pRWWRsKpbFFI7S5WNFFMlS7jppXErGoSJd1A6aVxKqoN4NpuUz7KMpKfWd5g8aFSbB42nDNljgbGuu4Mq4tNdaW2ys95Ipu782Selkt2N/IssDYeyZBkTJzvWAtCR/Lnxre6wEema/BJdfUsEXYbZRQALMknrMlX5VvdqYvtrGc10QZ/052ZdH0aZST1pkH881jwtMdadxi4rogZ3krtKvs59wR2qbUP5aV4OHBstH9Q4jjCL6+oC/yTNk/QXhaf8AUjBXwUKV4PlIrH9Qv3qXR/hgbnJJL9C7sH8Ucj+qs7pLmP7epPOm+v4OU8kMsnn3iOB92Oo/1CmWGlzJy01SeVN9fwFx+R6Jj9Lu77h/Yspb+JVTrD82cs9Lt7sLeLv6DJjk2ssHBZiB5Y133zvnx08KtGnFHBUxdapm+huVs/uggJ04U5zCeTZVJzzTQAtftZTnSgBVOYaiNF2Q4lpseks4FDdjYxcnZIqlxvbaSUQU75/WLGnuHGpuouB1wwjzmV99119ZW8srV1mkvcuoKKsiOgCCmIG891BtydiO8/8AZoJT6x0FGrcxzUcxnGtaAQZDhP3U6eNMoE5Yh8BzCLETHm7aUHrA1PvpkkiMpylmxkzOI6a0UOZuZHpUAMo12I9KgBtFvJGOdQA5jX5KE7zjgSkcSTgCgEm8jpXKLYogw9cW1kei0C4f+NTdWC4nTDB155RBXOVyyJ0ZiTnj+BKR4qqbxEVwOyGia0s5JdfQgPK7FJ+js75H3n0j4A0rxS5F1oSTzqLoSI5VmCRmzu49j4P5Vne/+I3sN/7F0CUcqVvP2lsmp/CUH8xR3yPJmewavCa8/QJRym2NX12ZyO1pJ+Cq3vdMR6BxXBrr+DpfKLs4sa+dH/bmt73TE9h4z9uosn7fWQpPm0KW6rqVuoHfk/CjvUOBq0LX95opt52wnysphRmIiTxP2iu84HhSPEN5HRDRNOO82/Ipc7ziU8XZTq3XD6Szk/8Ayp67eZ0rDxgrRVgFbFMpEpUSFTJFNrEpUiMtGm1iTpnLNvec1WA2Pbx7quonmyqJBzMJlrXd3lDpVTJWJSqSYVmtENhVAEiV0AdpdPXQBMh8jpoA05emI2inN5Y9BOprHJIpGnKQE9tTMVzYwSyPWPOV8qm5vgdEKEFntFz81+WrelPOPH76s47OqpO7Oym4w3VY2h7HTSOJ0xqk6H/bSOJeNUIbke2lsXjVDWZQ0yaWxVVBiw82viaLGqq0EFpJGhFK4FYV2cCHIX9iw677G2yr4UjgzpjiYcWkYbdcAMm3zQP/AFl/KjVlyG7ag/fXVeoO9Heb0dZcR7FoI+NZdrM3VpzyaBHUo6VDPbWqYjwz5ECmUq0SQT1CnUiE6Fsw2Fspe7jjzK1S3AfTLe4nvVgVWMZSyR59apQp70l9foPWeSq9LRvPvxWV+pzl47SBV1RkebLSFBPYmyoqTXUeKcFNAHOKAMoAzOKABnrg00SE89X3eHfS6yKRpti9+c+9oV7qfVTpStstGEUDg1hS51mg25sKpbDJkgXWWHUiRLlK0VjMnZUtawhCVKUeAAyaXVKqrZXLDa9nLhKIU8puKg+ucq/hH5kUyotk5aQpwy2lztGy9nY3VSlvyljXnL3E9yfnVFQiszlnpKs92yLpak2uHjzWDFaI9JLac9/GqKEVkjknXqz3pNlij3NBAGRTEg1uU2vpoAmBCuByKAI1R2VfWZbPagVlkMpyWTNoZabOW2kJP3UgUWQOUnmyStFNbqfVFAHzE4wR0UAQKa9lAEKwEAqUQAOknFAJN5AEi4tJyGQXD1nQUrkVjRbzFz0h177RWnqjhSt3LKCWRDisGMoAygDdAGZoNudtpUtW62kqPUKLXC6WY0iWskhUleB6iT8TWqHMlKvbdH8EsxE7rDaUdZA1PaadJIhKcpO7Y0YnEdNaKMGLiR00AMo90I6aAGce74xzqAGca8cOdQA1jXj71AEkzbC1WxObjNaaPqZyo/ujJpZTjHNlqWHq1dyNxDN5WbS0d2FClyD6yt1tJ7znwqMsSlkj0KeiKst6SXmKXeVyWo/Q2hhI+++VfACpPFS5HfDQVJ71R9PyR/8AVe6f+PhfxL+dJ3ufIt7Bw/xvyKa6B1V6B8oDKA1oAqVzWtUtYUpRAOgJ4VJndTS1QXpNYjTDQYarQZqgwygDKANHgaAH0JITGQUgAka46aeJy1N4LTTCEqDQAQgnroAKaJ6zQAayT1mgA5knTU0AHx1HTU99AA+08h5ixPuMPONrA0UhRB7xSVN06MIk6qT5nniFKVurUSVK1KidSa4+B9C9jsiZJNIXgSpNIzoiyQGkLo//2Q=="/>
          <p:cNvSpPr>
            <a:spLocks noChangeAspect="1" noChangeArrowheads="1"/>
          </p:cNvSpPr>
          <p:nvPr/>
        </p:nvSpPr>
        <p:spPr bwMode="auto">
          <a:xfrm>
            <a:off x="0" y="-411163"/>
            <a:ext cx="17145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wgHBgkIBwgKCgkLDRYPDQwMDRsUFRAWIB0iIiAdHx8kKDQsJCYxJx8fLT0tMTU3Ojo6Iys/RD84QzQ5OjcBCgoKDQwNGg8PGjclHyU3Nzc3Nzc3Nzc3Nzc3Nzc3Nzc3Nzc3Nzc3Nzc3Nzc3Nzc3Nzc3Nzc3Nzc3Nzc3Nzc3N//AABEIAFoAtAMBEQACEQEDEQH/xAAcAAACAgMBAQAAAAAAAAAAAAAEBQMGAAECBwj/xABGEAABAwMBAwcIBgcHBQAAAAABAgMEAAURIQYSMQciQVFxkaETFEJSYYGx0SMyM2JywSRTY4KSssIVFjVDc4SiFyVVdOH/xAAaAQADAQEBAQAAAAAAAAAAAAAAAgMBBAUG/8QAOBEAAgECAgcFBwMEAwEAAAAAAAECAxEEMQUSITJBUZETFHGh0RVCUoGxweEGYfEiI0NTYpLwFv/aAAwDAQACEQMRAD8A8klxfNsYWHB0rBGO6qp3EZxHjreWAEKKM84jorW7AGOW3yKVKLm+fRQAAT3mlUjXECTvqVugEqPRjJqiYo2jWh15lDhdS0s53kOD6vt09lZ2tjdUGmNqiPFsFRSOC1DG92VWNQRxG+zm2FysKwmP5B+MTlUeS2FoPZ0pPZ41k4wnmto8KlSGTZ6XbuVqxpjICrZJYdxzmY5CUp8QD3Vx1Ydkr22fsdlHWxErOSv+/wDBkrlPhvJ/RBNZUf18Zl0DuUk+Ncsqz4Hp0tHwe+l8m19mvIRT9s7nK0jz2UIPqxEoI/m+NSeIqHoUtFYR5rzv6CZVtu98c5rypq86JMpGR+6Vad1YpzkPPD4eguS8H9bBbXJrtQ8dbZ5Ees66kDwJNVVOb4Hn1MVho5Sv4DOJyXyG8KuUrPW2wn+o/KqqjzZxVMev8a6j2Ds1GtmPNIqUK9fGVH3nWqqKWRxVK1SpvM3PlsWxO9NlNsdQWrU9g4mtckszIUp1N1XK3O2+S1lFsYW6f1jx3U93E+FSdZcDtho+Wc3Yr83a6+zch24vNo9RhXk0+GveTUZSk+J30qFGnlHrtAmJTzrwADjzqjoNVKUfialqXOxV9VZ2RcrPs1OnpBlNtxEHiXVc7+EfninWGbzIT0wqbtF3PRtnIC7W2lIvTjicfUEVpKe/GT310QpOHE8nE4yFd7aa6v8AjyLU1KbUnHlUlXZirHBsKttTdto4bavMP7FjoI0W7LyvHsCgkZ7656s6q3bHq4Khgqj/ALjk3+y2eV2eVzp9/kyVOyrjKccPpNysp924d3urhc6l9rPpKeGwsY2jFW8PXaU227OXK5vIbjRHglecOrbUGxpnVWK+hmlFXZ8BHaauOzNytrK3p7KGW0q3QVKzvH2Yz44qex5DbUK3it5wrdO8o9Nbq2C5Mi3THGkOssLcbczuqRrwOKW6RtiNwPRkLjKIAUQVoSQdeo1tjCNlpTjgbaTlauAzjNAEgjP4US0pIR9YqGMUXAjCj11tzA+2OMOSEtzH1MtnTfAzr7ertrnqYdPajvpY+pBWe09AtVpsreFOsrkHrcdOD7hgVLsYDvSFd5OxaoDezzYGbNBP42Qr41vZQ5Cd+xX+x9Sz26ZaWEBMdgRUAcI7im0j3A4rdSKy2E5YirN/1u/jtOblerSUlKNrUwXDwDimnPBQz40knb3rHRQUpPbR1l819CkXnzucVJj7fW6Q2c8wv+be7mjB765pOfx/Y9qhDDLPDST8NYRf3CvcpSlxGY00q4rYmNqz25Vmk7Oo8tvzLSxWFiv6m4+MWvsEs8le0r/1mYrH+rIGn8INWVGocdTH4RZNv5DWLyTGPhVylqeI/wAtlO6nvOvwqsaPM8+ppBvZBWHMXZxi2JKIUVDIxqUp1PaeJqyilkcE6s6jvJ3JVMONAqVzQniT0VoiEdy2vg2/KGnFSnhpus6pB9quHdmpyqxR10sFVntexfuVS57bXmblDbxiNeqwSFfxce7FQlVlI9Glg6VPa1d/uV5b6lLLiyVLOpUo5J99SauegqrircDpLq1glIKsHGRS9mU7y1mxvIjiI+3cNn7ZdITjGFqW6gubvt3sYx2ivqtRSVptM+E1uQtbReLo4stS5L61nnfpeCr3FWvZWTpRhmvI1SbD5nJ9tVb3/wDCFPJA3g62EONkdevD3gVza1OSzKWkL13qfHiLiKDQfS4cup3DupwOaAnm8c60roJu5uuxNKddkLLj27vdKg2lJPbga1vZ2M1jcZ/zVQUmOypYOd5QJPxwO6klTNUgu53RLy1NssocYwMeUScn28dKmqdjdYUEa6d2aawGqAGtovb0DDa8uMernVPZ8qWUbmp2GTu1cxWkQJZHrHnH5VyylJOx3UqMGr3uLZFymSz+kyXnQfRWslPdwqTuzthqw3VYiQ8RSapdVmGwkS5ZxGZW4M8RoO86VnZN5DvGqG8y0WnZqQ4tK5U9qMoajyQK1D36Yre63zFlprVVops9DsURURISnai8H2FaFJHYFhWKtGi45SZw1dIRq50Y9Gvo0Wxh19TQS3dy4r1pEdCvBO7T6suZydpSbu4W8G/vcWXaFta4lX9mzbO4PbHLasezJUKnJVuDR10Z6P8A8kZL5pr7FEvNj2qfUoXWBNfSP1Sw4jtCUnTuqEu14o9Sl3FL+1NLx2PzELmz81xW63abiFHoMRz5Uqu+BV9mtuvHqvUlY5PNo5iubbiw3j7SQsIA92qvCnjTm+BzVMXhoe9fwHsHkxZi4XcnlyV/q0ZQgfmfDsq8aKWZ51XSEpbKat9R41bPNkBmO0lptPBDad0D3CqpJHnyk5O7Z5gL+5ZLg47stcPN2VpKcNBzgTnnJdBGdBqM9tewrTVqiv0+xyPY/wCkhkbRSJza0XFiDJK/81URtDg/eSkZ9+arGEVutr5itt5kaLvc/okpu9wbS0kIbAluANpAwAADoMdVO4U37qDWfMNh7Oz9pXXFw5sGXN3d4Ml8Ide68BQBJHSTjtqM3CnvJpGq8g+122VsvKZm3nZV4MoVuOvreVjdOiubqlWmdOmozUaitGXkOrx2tHF9umxzgks2izvxyv6k1Edsn27qFnQdx7KRUKvvM1zjwKQ5HG+Q2oqTnRShu593RTumZce2HZuJcSuPKnRUyHMebpYkBTmekFPA/HSueprR2pDxsyO+bOR7a15KNKakSkqw6FyEIUj2BORSRbeZrVitlGDim1TDEpUVhKAVKPBIGSaWUFJWY0Jyg7xGsSxz5AClt+QR1uaHu49+K43Ts9jO6OJTjdraNY9ljR9XEl5fWvh3Vqgicq83lsGSXSgAJ0A4AU5AnbmrT6VABjd4LCN9boQkcSTgUGpN5HC+UNuLpGSuQrhn6qe86+FTdRLI6aeFlLedgdXKXfnDhl5uOn9kgE96s1J1JHbTwtBZ7TP77XeR9pdZo/A8pHwIqblJ8TrhToxygugSxtlfmcGPfJJ9jpDn8wNLrVFky6pYSW/TX0+g+t3Knd2SlE2JGmZPoAtqPdkeFMsRUWauTnorCT2wk4+fp9S2wdtVz2t5Wyt6I60R8g+84qsa7fus4J6MhHKvDr/JG/tShLhH909oD/tPkaO3fwvoEdFJq/bw/wCxQrds9s0ggrg+VPW4+4fDOPCu3t6nM8bUiWeDZtl8DNjgHtZB+NHb1fiZupHkOWNn9k3Rhdgt3uZAo7er8TDUjyJFbCbHSCFC1paUOBZfdbx/CoU6xVZe8Z2ceRGvk0sRQpMSTc4qV8QzMUQe0KyD7803e6l9tn8jOziJJPI1AUSY95mJP7VtCv5QmqrHS4xQrorgxW/yLS8/QXyOrqC4yk/1Gt77DjHzM7J8wZHI3fGnUusXeChxCgpC074KSOB4UrxVN7LGqm1xNo5E56llcq9sHJJUEMKUSe0qFI8RHhE1Uwlrkjt0XJkvS5XsUoIT/wAdfGpOvJ5DKCC0bKRYCSiHFbaH3U69/E1JybzHskCSLOoejWALZFrUM8ygBPcPIQRmS6hs+qTzj7uNY2kPCnKeSK9LvZyUxGv33Pl86R1OR0RwvxCh956QvefcU4faaRu50Rio5HAOKwY6CjWWGUgqI1Jkr3Y7alnpIGg7TRq3yNdZQW1llttkbThVwfKv2bZwPeePwp1SXE5p46XuIt1rmxbakCGw0z95I5x7Txqqilkck6s6m87j2NtO6kj6TPvrSYzb2uWE/XoA8qYuXk07ylgJHSTigFtyCE7YQov+cXT1NJJ8eFK5pFo4ecuBh5SH0DESEPxPOfkPnU3V5I6oYJPekRnlI2hUMNuxmfwM5/mJqbqzOyGCw/G7+Zx/f/ahWn9svD8LbY+Cam6k+Z1QwuFXufX1O0bc7S5/xqUfen5UnaVOZ0RwuEf+NBbPKBtOjH/d3FDqW02f6aztqq4j+z8FLOHm/UaR+U7aFGN9UJ78bBHwUKO9VUY9DYKWV18/wNI3KtOAAk2uM4ektuqR4EH40yxkuKIy/T1F7lRrxV/QNHKtHI+lsz37r6T8QKdY1fCQf6dnwqLoQSeU2Asc2ySCfa8kfka3vkeQv/z9RZzXRiG48oL7oUIlpjtnoU84V+AArHi28katBRW9Nv8A98yr3K/3idkOSvJIPosJCPHj40vbyZaOjKMMo38RA4wVEqVlSjxJ1JrNc2VC2RAuOR0U6kQlRIlM41xTaxJ0mEwrTMn481jqUj9YRhI99Ok2QqShT3mPImy6GsKmK8qr1E6J+ZqqhzOKeJb3dgzSwGkBCEBKRwCRgU5ztt7WaJUKDDkuqFAHDs9MdG+8sIT1k8eysbsaouTsha5tZurIaYUtPrFW7n3UuudCw7ttZVFuuOq3nVqWfvHNK9pRWWRsKpbFFI7S5WNFFMlS7jppXErGoSJd1A6aVxKqoN4NpuUz7KMpKfWd5g8aFSbB42nDNljgbGuu4Mq4tNdaW2ys95Ipu782Selkt2N/IssDYeyZBkTJzvWAtCR/Lnxre6wEema/BJdfUsEXYbZRQALMknrMlX5VvdqYvtrGc10QZ/052ZdH0aZST1pkH881jwtMdadxi4rogZ3krtKvs59wR2qbUP5aV4OHBstH9Q4jjCL6+oC/yTNk/QXhaf8AUjBXwUKV4PlIrH9Qv3qXR/hgbnJJL9C7sH8Ucj+qs7pLmP7epPOm+v4OU8kMsnn3iOB92Oo/1CmWGlzJy01SeVN9fwFx+R6Jj9Lu77h/Yspb+JVTrD82cs9Lt7sLeLv6DJjk2ssHBZiB5Y133zvnx08KtGnFHBUxdapm+huVs/uggJ04U5zCeTZVJzzTQAtftZTnSgBVOYaiNF2Q4lpseks4FDdjYxcnZIqlxvbaSUQU75/WLGnuHGpuouB1wwjzmV99119ZW8srV1mkvcuoKKsiOgCCmIG891BtydiO8/8AZoJT6x0FGrcxzUcxnGtaAQZDhP3U6eNMoE5Yh8BzCLETHm7aUHrA1PvpkkiMpylmxkzOI6a0UOZuZHpUAMo12I9KgBtFvJGOdQA5jX5KE7zjgSkcSTgCgEm8jpXKLYogw9cW1kei0C4f+NTdWC4nTDB155RBXOVyyJ0ZiTnj+BKR4qqbxEVwOyGia0s5JdfQgPK7FJ+js75H3n0j4A0rxS5F1oSTzqLoSI5VmCRmzu49j4P5Vne/+I3sN/7F0CUcqVvP2lsmp/CUH8xR3yPJmewavCa8/QJRym2NX12ZyO1pJ+Cq3vdMR6BxXBrr+DpfKLs4sa+dH/bmt73TE9h4z9uosn7fWQpPm0KW6rqVuoHfk/CjvUOBq0LX95opt52wnysphRmIiTxP2iu84HhSPEN5HRDRNOO82/Ipc7ziU8XZTq3XD6Szk/8Ayp67eZ0rDxgrRVgFbFMpEpUSFTJFNrEpUiMtGm1iTpnLNvec1WA2Pbx7quonmyqJBzMJlrXd3lDpVTJWJSqSYVmtENhVAEiV0AdpdPXQBMh8jpoA05emI2inN5Y9BOprHJIpGnKQE9tTMVzYwSyPWPOV8qm5vgdEKEFntFz81+WrelPOPH76s47OqpO7Oym4w3VY2h7HTSOJ0xqk6H/bSOJeNUIbke2lsXjVDWZQ0yaWxVVBiw82viaLGqq0EFpJGhFK4FYV2cCHIX9iw677G2yr4UjgzpjiYcWkYbdcAMm3zQP/AFl/KjVlyG7ag/fXVeoO9Heb0dZcR7FoI+NZdrM3VpzyaBHUo6VDPbWqYjwz5ECmUq0SQT1CnUiE6Fsw2Fspe7jjzK1S3AfTLe4nvVgVWMZSyR59apQp70l9foPWeSq9LRvPvxWV+pzl47SBV1RkebLSFBPYmyoqTXUeKcFNAHOKAMoAzOKABnrg00SE89X3eHfS6yKRpti9+c+9oV7qfVTpStstGEUDg1hS51mg25sKpbDJkgXWWHUiRLlK0VjMnZUtawhCVKUeAAyaXVKqrZXLDa9nLhKIU8puKg+ucq/hH5kUyotk5aQpwy2lztGy9nY3VSlvyljXnL3E9yfnVFQiszlnpKs92yLpak2uHjzWDFaI9JLac9/GqKEVkjknXqz3pNlij3NBAGRTEg1uU2vpoAmBCuByKAI1R2VfWZbPagVlkMpyWTNoZabOW2kJP3UgUWQOUnmyStFNbqfVFAHzE4wR0UAQKa9lAEKwEAqUQAOknFAJN5AEi4tJyGQXD1nQUrkVjRbzFz0h177RWnqjhSt3LKCWRDisGMoAygDdAGZoNudtpUtW62kqPUKLXC6WY0iWskhUleB6iT8TWqHMlKvbdH8EsxE7rDaUdZA1PaadJIhKcpO7Y0YnEdNaKMGLiR00AMo90I6aAGce74xzqAGca8cOdQA1jXj71AEkzbC1WxObjNaaPqZyo/ujJpZTjHNlqWHq1dyNxDN5WbS0d2FClyD6yt1tJ7znwqMsSlkj0KeiKst6SXmKXeVyWo/Q2hhI+++VfACpPFS5HfDQVJ71R9PyR/8AVe6f+PhfxL+dJ3ufIt7Bw/xvyKa6B1V6B8oDKA1oAqVzWtUtYUpRAOgJ4VJndTS1QXpNYjTDQYarQZqgwygDKANHgaAH0JITGQUgAka46aeJy1N4LTTCEqDQAQgnroAKaJ6zQAayT1mgA5knTU0AHx1HTU99AA+08h5ixPuMPONrA0UhRB7xSVN06MIk6qT5nniFKVurUSVK1KidSa4+B9C9jsiZJNIXgSpNIzoiyQGkLo//2Q=="/>
          <p:cNvSpPr>
            <a:spLocks noChangeAspect="1" noChangeArrowheads="1"/>
          </p:cNvSpPr>
          <p:nvPr/>
        </p:nvSpPr>
        <p:spPr bwMode="auto">
          <a:xfrm>
            <a:off x="0" y="-411163"/>
            <a:ext cx="17145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1714500" cy="85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5" name="AutoShape 7" descr="data:image/jpeg;base64,/9j/4AAQSkZJRgABAQAAAQABAAD/2wCEAAkGBwgHBgkIBwgKCgkLDRYPDQwMDRsUFRAWIB0iIiAdHx8kKDQsJCYxJx8fLT0tMTU3Ojo6Iys/RD84QzQ5OjcBCgoKDQwNGg8PGjclHyU3Nzc3Nzc3Nzc3Nzc3Nzc3Nzc3Nzc3Nzc3Nzc3Nzc3Nzc3Nzc3Nzc3Nzc3Nzc3Nzc3N//AABEIAFoAtAMBEQACEQEDEQH/xAAbAAEAAwEBAQEAAAAAAAAAAAAABQYHBAMCAf/EADsQAAEDAgIHBgIIBgMAAAAAAAEAAgMEEQUhEhMVMaXR4wYXQVNmogdRFCIjYXGRobEyQmKBwfAWJFL/xAAbAQEAAgMBAQAAAAAAAAAAAAAABQYCAwQBB//EADkRAAECAgUKBQMDBAMAAAAAAAABAgMRBAUhodESExUxQVFTYXHhFiJjkaIUgbEyYsEjstLwBjRD/9oADAMBAAIRAxEAPwCpKvH2QIAgCAIAgCAID1kppYoo5XtsyS9s88jbMeCxR7VVUTYaWUhj3qxFtQ8lkbggCAIAgCAIAgCAIAgCAIAgCAIAgCAIAgP1jXPcGsaXOJsABmV6iKtiGLnNak3LYTA7NYgyF01ZqKOJovp1Elgfus25uvZI21V5b7fsRS1zRnOyIM3ruRMZISGI0rpsKw+N+JsYJg4mSeZ+rlLSBlv+d8wFywIeTEc5URE2WbuiEbRo+bpMVUhKuTKxESaT+/uRVf2fxOhY+SamJiZnrI3BzbeByztu3jxXVkztaqLt+xLUetqJHcjGuk7cqKn23TItYkmEAQBAEAQBAEAQBAEAQBAEAQBAEAQBASfZurgosZp6iqJEbdIaQFy0lpAI/uvUWSL0X8EbWsGJHor2M12fm1CxVGHSyYHNhkw/7ENVptmfJfWXNrlrbnd4fguVYqIsJ1jURFmnVf4lbt5EBCpkOHTEjs/S5slRE1STVOxD4xXCNdgeFQxyM1kAdpXDxkf4v5fmBvWLKV5lRypJJy369vXZy1mVEp2bpcaI5LHdNezaSE0jKOujqJGOio6Cl1Mlntk1t8g0j7r2z35rZR4mSkJHWqiranWfss5HHCRY8JYbbXvdNNaSltnzls1Genet5em6gh6EAQBAEAQBAEAQBAEAQHHtSi872HkpjQFY8O9uJB+I6s4vxdgNqUXnew8k0BWPDvbiPEdWcX4uwG1KLzvYeSaArHh3txHiOrOL8XYDalF53sPJNAVjw724jxHVnF+LsBtSi872HkmgKx4d7cR4jqzi/F2A2pRed7DyTQFY8O9uI8R1Zxfi7AlKSjlq6aKphdBqpgSzWVEbC4XLdziDvB8Fwx6HGo0TNxUkvVMTrg1nRqQzLhKqt3o12BbqSrlFDRj7ST6IPtiysp9B9/B5Libfko9tFiIsVcli5e1bVbzS1En1mVylUNIlJmjsma2JJ1v2l+D3bjAe+UR00WnMA0COvhu3K31RpZH8FyQqtisc1ZtWWxZKi9bbUM4tXf05K6SJ+xyXyIvHdfVUtNRtk0HwE60VNXAHPvY3Nnjd+A/RdzaO9sd71a1uVsatie6r+TqqiE2jTc6bkVLFyXf4yKtiVsMMQrHxt1oJYY3iQGxsc2khSdGqyl0pquhNmnVMSRj13QaO/IivyV5tdgce1KLzvYeS6NAVjw724mnxHVnF+LsBtSi872HkmgKx4d7cR4jqzi/F2A2pRed7DyTQFY8O9uI8R1Zxfi7AbUovO9h5JoCseHe3EeI6s4vxdgNqUXnew8k0BWPDvbiPEdWcX4uwG1KLzvYeSaArHh3txHiOrOL8XYDalF53sPJNAVjw724jxHVnF+LsBtSi872HkmgKx4d7cR4jqzi/F2A2pRed7DyTQFY8O9uI8R1Zxfi7AbUovO9h5JoCseHe3EeI6s4vxdgNqUXnew8k0BWPDvbiPEdWcX4uwG1KLzvYeSaArHh3txHiOrOL8XYFYX0c+WhAEAQBAEUGxfCemjMOH1ssIlMFPox6W4OfPKL/AO/NUytmItYucuxEJ1tKfDqpsFq/qc6fRJDCsVqMEx2TB5Wk04qTBo6Gi43cW6RtYE2N8wVXYC5mK5LbV/2zYWOn1cym0RKYxfNkz9k1IThpYOz+18YjjLtaQ+Ju+wv9bx/9H9l2qxIOVEIVKRErLMUNVlKzC68j+xNTNi2MV1dXRNmjipjGbtyOm4AAnMnIHefBc1EajornrNZkjXMBtX0KHBhraqz17k1p91KF8RqQUFVTUjWlrYnTBoPg3TuP0srf/wAdZkQXt/cQVd0j6mLDirrVqe9synKxEKEAQBAEAQBAEAQBAEAQBAEAQBAEARQbl8KWH/h0TrN0XtLHZ5u+0k/QXJVRrb/uO6J+DsR39FidSUxynppcTw6pfCG1TpXMFQ2AyOdZv1dJtwDY2z8AoWOiI9rpWk1VsaI+jxYLnLkIiLKctttsl9k1nzM+rqaGJtY+F0WrnFUI6YyF+hIWNDG3BG7NeOe9WyXnOznI2w6NRocXKhos5tyZulKbcq1ZHV2bZBBg1A2mijgMkLJHBm+V+iLl3jfMlbYDWthpJNZH1rFiRKZER7lXJVUTpMzP4zi2PwfVaLsJs3dmGlWeov0ROv8ACEfSV8kPov8AcpnqnTkCAIAgCAIAgCAIAgCAIAgCAIAgCAIoNq+FtRE3su2OoIbFHEJSST4SzE/lofqVT62dKmvnsRCTbCV1GhK3WquT+3E6sCxyoxOWGaswtrad0hhjnpi8lshaciGuBtbeb2soFI7oklclhY41WQqEj2w4vmkiqiy1b7UX7cyXjdTRwUr9nxsbTMqQfozpS8WlLSGgOBIJFzcrPy7tU9+80OV7nL5186s/UjZWtnbYupLEkRWA41M/GYMLraGCijkha6BjCS4CwcwXvu0b780gR3ZaQ3JKwVlVcJtHfSoURXqjrdm2S3lG+LshlxqF5/rFvkAWj/CttQrOHE6/whX6azIbCT9s/dVKEp44AgCAIAgCAIAgCAIAgCA2fuG9TcP6ir+nfTv7G3N8x3DepuH9RNO+nf2Gb5juG9TcP6iad9O/sM3zHcN6m4f1E076d/YZvmO4b1Nw/qJp307+wzfMdw3qbh/UTTnp39hm+Z6YpgFR2LoKfCGVLKuOtp3wfSTEY9Bwe52658JCN/7KtVvTXPiLGyZZSS9iz1NDhxIKOd/5Oypb0WX4Vpw0NTUYS5uDUUmsNa9rXTRusWk5EsAzGR3nf8lD0OkRHoqakXZ3JmPDZSnOp0SzNpqlrRJrJdi27tRZcZwpmEYRBU4fJVF+GNcYg640mvk0nB9gDuuFJxIKQ2ZSLqIaiVi+mUhYMRETOyRV3KiSSUyrOqZKuqj7QayOOeEtL4SbhwblYEDLIEEEffmoj6uI2P5kmvsTKQmQILqvVFVHTkuq1d87NcpKS0vw1qO2lDRYrU4qKB0zZJNSKXWZPeXA30x4W8Fb6rrH6aCvknNZ69/2KnW7GpSc0xZoxEb7Jbec/cN6m4f1FJad9O/sReb5juG9TcP6iad9O/sM3zHcN6m4f1E076d/YZvmO4b1Nw/qJp307+wzfMdw3qbh/UTTvp39hm+Y7hvU3D+omnfTv7DN8x3DepuH9RNO+nf2Gb5juG9TcP6iad9O/sM3zHcN6m4f1E076d/YZvmO4b1Nw/qJp307+wzfMdw3qbh/UTTvp39hm+Y7hvU3D+omnfTv7DN8zaFAGwIAgCAIAgIftTgUPaHCJaKUhj/4opLX0H/P8PA/cVqjQkiNyVO6rqc6hR0ipam1N6GaM1eBYtRN7QU8tIaZjxHIxrnAu3Czr5ixvlmMtyh6LAWjUhzoqlkfDi02jxPpHI5HKlliLvWzZaTlT2rwCSmc2bEHvZI1wexkbtIg5Ebv38LKVdSYKoqTIiFUlYtiIrYclSS6067yH7Pdmpe0Yo2up30+GQEl0jg5hkGk46LQSb3vmfBRVEoT1iue7Uu3eTNLrD6B0RyuR0R2pLFlqtWyyUtW3Wa7GxsbGsY0NY0WaBuAU7qKYqq5ZqfSHgQBAEAQBAEAQBAEAQBAEAQBAEAQBAEB8TQxTsLJo2SMO9r2gg/2KKiLrMmvcxZtWSnFFgeEwSiWHC6GOQfzMp2A/nZYpDYmpDodTaU9Ml0Ryp1UkLLI5Q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0" y="-411163"/>
            <a:ext cx="17145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772816"/>
            <a:ext cx="1498476" cy="85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420888"/>
            <a:ext cx="1440160" cy="85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67494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4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altLang="sk-SK" sz="2800" dirty="0" smtClean="0">
                <a:solidFill>
                  <a:srgbClr val="000000"/>
                </a:solidFill>
              </a:rPr>
              <a:t/>
            </a:r>
            <a:br>
              <a:rPr lang="sk-SK" altLang="sk-SK" sz="2800" dirty="0" smtClean="0">
                <a:solidFill>
                  <a:srgbClr val="000000"/>
                </a:solidFill>
              </a:rPr>
            </a:br>
            <a:r>
              <a:rPr lang="sk-SK" altLang="sk-SK" sz="2800" dirty="0" smtClean="0">
                <a:solidFill>
                  <a:srgbClr val="000000"/>
                </a:solidFill>
              </a:rPr>
              <a:t> </a:t>
            </a:r>
            <a:br>
              <a:rPr lang="sk-SK" altLang="sk-SK" sz="2800" dirty="0" smtClean="0">
                <a:solidFill>
                  <a:srgbClr val="000000"/>
                </a:solidFill>
              </a:rPr>
            </a:br>
            <a:r>
              <a:rPr lang="sk-SK" altLang="sk-SK" sz="2800" b="1" u="sng" dirty="0" smtClean="0">
                <a:solidFill>
                  <a:srgbClr val="000000"/>
                </a:solidFill>
              </a:rPr>
              <a:t/>
            </a:r>
            <a:br>
              <a:rPr lang="sk-SK" altLang="sk-SK" sz="2800" b="1" u="sng" dirty="0" smtClean="0">
                <a:solidFill>
                  <a:srgbClr val="000000"/>
                </a:solidFill>
              </a:rPr>
            </a:br>
            <a:endParaRPr lang="sk-SK" altLang="sk-SK" sz="2800" b="1" u="sng" dirty="0" smtClean="0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4945063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sk-SK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sk-SK" sz="2400" b="1" dirty="0" smtClean="0">
                <a:latin typeface="Arial" pitchFamily="34" charset="0"/>
                <a:cs typeface="Arial" pitchFamily="34" charset="0"/>
              </a:rPr>
              <a:t>Length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(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semesters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defRPr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ECTS credits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</a:p>
          <a:p>
            <a:pPr marL="0" indent="0">
              <a:buNone/>
              <a:defRPr/>
            </a:pPr>
            <a:endParaRPr lang="bs-Latn-BA" altLang="sk-SK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k-SK" altLang="sk-SK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 hours of total teaching (60 % practical training)</a:t>
            </a:r>
          </a:p>
          <a:p>
            <a:pPr marL="0" indent="0">
              <a:buNone/>
              <a:defRPr/>
            </a:pPr>
            <a:endParaRPr lang="sk-SK" altLang="sk-SK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aster of nursing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sk-SK" altLang="sk-SK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 2"/>
              <a:buChar char=""/>
              <a:defRPr/>
            </a:pPr>
            <a:endParaRPr lang="sk-SK" altLang="sk-SK" sz="20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333375"/>
            <a:ext cx="8229600" cy="71913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altLang="sk-SK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Postgraduate studies</a:t>
            </a:r>
            <a:endParaRPr lang="en-US" altLang="sk-SK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2391395" y="2547764"/>
            <a:ext cx="4554538" cy="3998912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885108" y="3716164"/>
            <a:ext cx="11080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3069258" y="3716164"/>
            <a:ext cx="923925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069258" y="2916064"/>
            <a:ext cx="2214562" cy="221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2885108" y="2916064"/>
            <a:ext cx="2398712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885108" y="3532014"/>
            <a:ext cx="307975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3193083" y="2977976"/>
            <a:ext cx="2154237" cy="295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391395" y="2609676"/>
            <a:ext cx="4432300" cy="3887788"/>
          </a:xfrm>
          <a:custGeom>
            <a:avLst/>
            <a:gdLst>
              <a:gd name="T0" fmla="*/ 2147483647 w 3267"/>
              <a:gd name="T1" fmla="*/ 2147483647 h 2866"/>
              <a:gd name="T2" fmla="*/ 2147483647 w 3267"/>
              <a:gd name="T3" fmla="*/ 2147483647 h 2866"/>
              <a:gd name="T4" fmla="*/ 2147483647 w 3267"/>
              <a:gd name="T5" fmla="*/ 2147483647 h 2866"/>
              <a:gd name="T6" fmla="*/ 2147483647 w 3267"/>
              <a:gd name="T7" fmla="*/ 2147483647 h 2866"/>
              <a:gd name="T8" fmla="*/ 2147483647 w 3267"/>
              <a:gd name="T9" fmla="*/ 2147483647 h 2866"/>
              <a:gd name="T10" fmla="*/ 2147483647 w 3267"/>
              <a:gd name="T11" fmla="*/ 2147483647 h 2866"/>
              <a:gd name="T12" fmla="*/ 2147483647 w 3267"/>
              <a:gd name="T13" fmla="*/ 2147483647 h 2866"/>
              <a:gd name="T14" fmla="*/ 2147483647 w 3267"/>
              <a:gd name="T15" fmla="*/ 2147483647 h 2866"/>
              <a:gd name="T16" fmla="*/ 2147483647 w 3267"/>
              <a:gd name="T17" fmla="*/ 2147483647 h 2866"/>
              <a:gd name="T18" fmla="*/ 2147483647 w 3267"/>
              <a:gd name="T19" fmla="*/ 2147483647 h 2866"/>
              <a:gd name="T20" fmla="*/ 2147483647 w 3267"/>
              <a:gd name="T21" fmla="*/ 2147483647 h 2866"/>
              <a:gd name="T22" fmla="*/ 2147483647 w 3267"/>
              <a:gd name="T23" fmla="*/ 2147483647 h 2866"/>
              <a:gd name="T24" fmla="*/ 2147483647 w 3267"/>
              <a:gd name="T25" fmla="*/ 2147483647 h 2866"/>
              <a:gd name="T26" fmla="*/ 2147483647 w 3267"/>
              <a:gd name="T27" fmla="*/ 2147483647 h 2866"/>
              <a:gd name="T28" fmla="*/ 2147483647 w 3267"/>
              <a:gd name="T29" fmla="*/ 2147483647 h 2866"/>
              <a:gd name="T30" fmla="*/ 2147483647 w 3267"/>
              <a:gd name="T31" fmla="*/ 2147483647 h 2866"/>
              <a:gd name="T32" fmla="*/ 2147483647 w 3267"/>
              <a:gd name="T33" fmla="*/ 2147483647 h 2866"/>
              <a:gd name="T34" fmla="*/ 2147483647 w 3267"/>
              <a:gd name="T35" fmla="*/ 2147483647 h 2866"/>
              <a:gd name="T36" fmla="*/ 2147483647 w 3267"/>
              <a:gd name="T37" fmla="*/ 2147483647 h 2866"/>
              <a:gd name="T38" fmla="*/ 2147483647 w 3267"/>
              <a:gd name="T39" fmla="*/ 2147483647 h 2866"/>
              <a:gd name="T40" fmla="*/ 2147483647 w 3267"/>
              <a:gd name="T41" fmla="*/ 2147483647 h 2866"/>
              <a:gd name="T42" fmla="*/ 2147483647 w 3267"/>
              <a:gd name="T43" fmla="*/ 2147483647 h 2866"/>
              <a:gd name="T44" fmla="*/ 2147483647 w 3267"/>
              <a:gd name="T45" fmla="*/ 2147483647 h 2866"/>
              <a:gd name="T46" fmla="*/ 2147483647 w 3267"/>
              <a:gd name="T47" fmla="*/ 2147483647 h 2866"/>
              <a:gd name="T48" fmla="*/ 2147483647 w 3267"/>
              <a:gd name="T49" fmla="*/ 2147483647 h 2866"/>
              <a:gd name="T50" fmla="*/ 2147483647 w 3267"/>
              <a:gd name="T51" fmla="*/ 2147483647 h 2866"/>
              <a:gd name="T52" fmla="*/ 2147483647 w 3267"/>
              <a:gd name="T53" fmla="*/ 2147483647 h 2866"/>
              <a:gd name="T54" fmla="*/ 2147483647 w 3267"/>
              <a:gd name="T55" fmla="*/ 2147483647 h 2866"/>
              <a:gd name="T56" fmla="*/ 2147483647 w 3267"/>
              <a:gd name="T57" fmla="*/ 2147483647 h 2866"/>
              <a:gd name="T58" fmla="*/ 2147483647 w 3267"/>
              <a:gd name="T59" fmla="*/ 2147483647 h 2866"/>
              <a:gd name="T60" fmla="*/ 2147483647 w 3267"/>
              <a:gd name="T61" fmla="*/ 2147483647 h 2866"/>
              <a:gd name="T62" fmla="*/ 2147483647 w 3267"/>
              <a:gd name="T63" fmla="*/ 2147483647 h 2866"/>
              <a:gd name="T64" fmla="*/ 2147483647 w 3267"/>
              <a:gd name="T65" fmla="*/ 2147483647 h 2866"/>
              <a:gd name="T66" fmla="*/ 2147483647 w 3267"/>
              <a:gd name="T67" fmla="*/ 2147483647 h 2866"/>
              <a:gd name="T68" fmla="*/ 2147483647 w 3267"/>
              <a:gd name="T69" fmla="*/ 2147483647 h 2866"/>
              <a:gd name="T70" fmla="*/ 2147483647 w 3267"/>
              <a:gd name="T71" fmla="*/ 2147483647 h 2866"/>
              <a:gd name="T72" fmla="*/ 2147483647 w 3267"/>
              <a:gd name="T73" fmla="*/ 2147483647 h 2866"/>
              <a:gd name="T74" fmla="*/ 2147483647 w 3267"/>
              <a:gd name="T75" fmla="*/ 2147483647 h 2866"/>
              <a:gd name="T76" fmla="*/ 2147483647 w 3267"/>
              <a:gd name="T77" fmla="*/ 2147483647 h 2866"/>
              <a:gd name="T78" fmla="*/ 2147483647 w 3267"/>
              <a:gd name="T79" fmla="*/ 2147483647 h 2866"/>
              <a:gd name="T80" fmla="*/ 2147483647 w 3267"/>
              <a:gd name="T81" fmla="*/ 2147483647 h 2866"/>
              <a:gd name="T82" fmla="*/ 2147483647 w 3267"/>
              <a:gd name="T83" fmla="*/ 2147483647 h 2866"/>
              <a:gd name="T84" fmla="*/ 2147483647 w 3267"/>
              <a:gd name="T85" fmla="*/ 2147483647 h 2866"/>
              <a:gd name="T86" fmla="*/ 2147483647 w 3267"/>
              <a:gd name="T87" fmla="*/ 2147483647 h 2866"/>
              <a:gd name="T88" fmla="*/ 2147483647 w 3267"/>
              <a:gd name="T89" fmla="*/ 2147483647 h 2866"/>
              <a:gd name="T90" fmla="*/ 2147483647 w 3267"/>
              <a:gd name="T91" fmla="*/ 2147483647 h 2866"/>
              <a:gd name="T92" fmla="*/ 2147483647 w 3267"/>
              <a:gd name="T93" fmla="*/ 2147483647 h 2866"/>
              <a:gd name="T94" fmla="*/ 2147483647 w 3267"/>
              <a:gd name="T95" fmla="*/ 2147483647 h 2866"/>
              <a:gd name="T96" fmla="*/ 2147483647 w 3267"/>
              <a:gd name="T97" fmla="*/ 2147483647 h 2866"/>
              <a:gd name="T98" fmla="*/ 2147483647 w 3267"/>
              <a:gd name="T99" fmla="*/ 2147483647 h 2866"/>
              <a:gd name="T100" fmla="*/ 2147483647 w 3267"/>
              <a:gd name="T101" fmla="*/ 2147483647 h 2866"/>
              <a:gd name="T102" fmla="*/ 2147483647 w 3267"/>
              <a:gd name="T103" fmla="*/ 2147483647 h 28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67"/>
              <a:gd name="T157" fmla="*/ 0 h 2866"/>
              <a:gd name="T158" fmla="*/ 3267 w 3267"/>
              <a:gd name="T159" fmla="*/ 2866 h 28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67" h="2866">
                <a:moveTo>
                  <a:pt x="2163" y="272"/>
                </a:moveTo>
                <a:cubicBezTo>
                  <a:pt x="2529" y="998"/>
                  <a:pt x="2896" y="1724"/>
                  <a:pt x="2934" y="1905"/>
                </a:cubicBezTo>
                <a:cubicBezTo>
                  <a:pt x="2972" y="2086"/>
                  <a:pt x="2707" y="1497"/>
                  <a:pt x="2389" y="1361"/>
                </a:cubicBezTo>
                <a:cubicBezTo>
                  <a:pt x="2071" y="1225"/>
                  <a:pt x="1089" y="945"/>
                  <a:pt x="1029" y="1089"/>
                </a:cubicBezTo>
                <a:cubicBezTo>
                  <a:pt x="969" y="1233"/>
                  <a:pt x="1687" y="2216"/>
                  <a:pt x="2027" y="2223"/>
                </a:cubicBezTo>
                <a:cubicBezTo>
                  <a:pt x="2367" y="2230"/>
                  <a:pt x="3236" y="1474"/>
                  <a:pt x="3070" y="1134"/>
                </a:cubicBezTo>
                <a:cubicBezTo>
                  <a:pt x="2904" y="794"/>
                  <a:pt x="1399" y="15"/>
                  <a:pt x="1029" y="181"/>
                </a:cubicBezTo>
                <a:cubicBezTo>
                  <a:pt x="659" y="347"/>
                  <a:pt x="1006" y="1897"/>
                  <a:pt x="847" y="2132"/>
                </a:cubicBezTo>
                <a:cubicBezTo>
                  <a:pt x="688" y="2367"/>
                  <a:pt x="0" y="1830"/>
                  <a:pt x="76" y="1588"/>
                </a:cubicBezTo>
                <a:cubicBezTo>
                  <a:pt x="152" y="1346"/>
                  <a:pt x="1150" y="491"/>
                  <a:pt x="1301" y="680"/>
                </a:cubicBezTo>
                <a:cubicBezTo>
                  <a:pt x="1452" y="869"/>
                  <a:pt x="809" y="2662"/>
                  <a:pt x="983" y="2722"/>
                </a:cubicBezTo>
                <a:cubicBezTo>
                  <a:pt x="1157" y="2782"/>
                  <a:pt x="1996" y="1383"/>
                  <a:pt x="2344" y="1043"/>
                </a:cubicBezTo>
                <a:cubicBezTo>
                  <a:pt x="2692" y="703"/>
                  <a:pt x="2934" y="544"/>
                  <a:pt x="3070" y="680"/>
                </a:cubicBezTo>
                <a:cubicBezTo>
                  <a:pt x="3206" y="816"/>
                  <a:pt x="3267" y="1558"/>
                  <a:pt x="3161" y="1860"/>
                </a:cubicBezTo>
                <a:cubicBezTo>
                  <a:pt x="3055" y="2162"/>
                  <a:pt x="2632" y="2661"/>
                  <a:pt x="2435" y="2495"/>
                </a:cubicBezTo>
                <a:cubicBezTo>
                  <a:pt x="2238" y="2329"/>
                  <a:pt x="2268" y="1225"/>
                  <a:pt x="1981" y="862"/>
                </a:cubicBezTo>
                <a:cubicBezTo>
                  <a:pt x="1694" y="499"/>
                  <a:pt x="998" y="265"/>
                  <a:pt x="711" y="318"/>
                </a:cubicBezTo>
                <a:cubicBezTo>
                  <a:pt x="424" y="371"/>
                  <a:pt x="92" y="779"/>
                  <a:pt x="258" y="1179"/>
                </a:cubicBezTo>
                <a:cubicBezTo>
                  <a:pt x="424" y="1579"/>
                  <a:pt x="1407" y="2578"/>
                  <a:pt x="1709" y="2722"/>
                </a:cubicBezTo>
                <a:cubicBezTo>
                  <a:pt x="2011" y="2866"/>
                  <a:pt x="1913" y="2154"/>
                  <a:pt x="2072" y="2041"/>
                </a:cubicBezTo>
                <a:cubicBezTo>
                  <a:pt x="2231" y="1928"/>
                  <a:pt x="2639" y="1965"/>
                  <a:pt x="2662" y="2041"/>
                </a:cubicBezTo>
                <a:cubicBezTo>
                  <a:pt x="2685" y="2117"/>
                  <a:pt x="2412" y="2465"/>
                  <a:pt x="2208" y="2495"/>
                </a:cubicBezTo>
                <a:cubicBezTo>
                  <a:pt x="2004" y="2525"/>
                  <a:pt x="1603" y="2314"/>
                  <a:pt x="1437" y="2223"/>
                </a:cubicBezTo>
                <a:cubicBezTo>
                  <a:pt x="1271" y="2132"/>
                  <a:pt x="1157" y="2071"/>
                  <a:pt x="1210" y="1950"/>
                </a:cubicBezTo>
                <a:cubicBezTo>
                  <a:pt x="1263" y="1829"/>
                  <a:pt x="1641" y="1648"/>
                  <a:pt x="1754" y="1497"/>
                </a:cubicBezTo>
                <a:cubicBezTo>
                  <a:pt x="1867" y="1346"/>
                  <a:pt x="1823" y="1164"/>
                  <a:pt x="1891" y="1043"/>
                </a:cubicBezTo>
                <a:cubicBezTo>
                  <a:pt x="1959" y="922"/>
                  <a:pt x="2065" y="884"/>
                  <a:pt x="2163" y="771"/>
                </a:cubicBezTo>
                <a:cubicBezTo>
                  <a:pt x="2261" y="658"/>
                  <a:pt x="2571" y="469"/>
                  <a:pt x="2480" y="363"/>
                </a:cubicBezTo>
                <a:cubicBezTo>
                  <a:pt x="2389" y="257"/>
                  <a:pt x="1807" y="189"/>
                  <a:pt x="1618" y="136"/>
                </a:cubicBezTo>
                <a:cubicBezTo>
                  <a:pt x="1429" y="83"/>
                  <a:pt x="1210" y="38"/>
                  <a:pt x="1346" y="45"/>
                </a:cubicBezTo>
                <a:cubicBezTo>
                  <a:pt x="1482" y="52"/>
                  <a:pt x="2186" y="0"/>
                  <a:pt x="2435" y="181"/>
                </a:cubicBezTo>
                <a:cubicBezTo>
                  <a:pt x="2684" y="362"/>
                  <a:pt x="2768" y="809"/>
                  <a:pt x="2843" y="1134"/>
                </a:cubicBezTo>
                <a:cubicBezTo>
                  <a:pt x="2918" y="1459"/>
                  <a:pt x="3001" y="1860"/>
                  <a:pt x="2888" y="2132"/>
                </a:cubicBezTo>
                <a:cubicBezTo>
                  <a:pt x="2775" y="2404"/>
                  <a:pt x="2405" y="2676"/>
                  <a:pt x="2163" y="2767"/>
                </a:cubicBezTo>
                <a:cubicBezTo>
                  <a:pt x="1921" y="2858"/>
                  <a:pt x="1686" y="2744"/>
                  <a:pt x="1437" y="2676"/>
                </a:cubicBezTo>
                <a:cubicBezTo>
                  <a:pt x="1188" y="2608"/>
                  <a:pt x="870" y="2495"/>
                  <a:pt x="666" y="2359"/>
                </a:cubicBezTo>
                <a:cubicBezTo>
                  <a:pt x="462" y="2223"/>
                  <a:pt x="273" y="1974"/>
                  <a:pt x="212" y="1860"/>
                </a:cubicBezTo>
                <a:cubicBezTo>
                  <a:pt x="151" y="1746"/>
                  <a:pt x="326" y="1791"/>
                  <a:pt x="303" y="1678"/>
                </a:cubicBezTo>
                <a:cubicBezTo>
                  <a:pt x="280" y="1565"/>
                  <a:pt x="23" y="1315"/>
                  <a:pt x="76" y="1179"/>
                </a:cubicBezTo>
                <a:cubicBezTo>
                  <a:pt x="129" y="1043"/>
                  <a:pt x="529" y="991"/>
                  <a:pt x="620" y="862"/>
                </a:cubicBezTo>
                <a:cubicBezTo>
                  <a:pt x="711" y="733"/>
                  <a:pt x="522" y="506"/>
                  <a:pt x="620" y="408"/>
                </a:cubicBezTo>
                <a:cubicBezTo>
                  <a:pt x="718" y="310"/>
                  <a:pt x="1104" y="249"/>
                  <a:pt x="1210" y="272"/>
                </a:cubicBezTo>
                <a:cubicBezTo>
                  <a:pt x="1316" y="295"/>
                  <a:pt x="1194" y="430"/>
                  <a:pt x="1255" y="544"/>
                </a:cubicBezTo>
                <a:cubicBezTo>
                  <a:pt x="1316" y="658"/>
                  <a:pt x="1437" y="839"/>
                  <a:pt x="1573" y="953"/>
                </a:cubicBezTo>
                <a:cubicBezTo>
                  <a:pt x="1709" y="1067"/>
                  <a:pt x="1898" y="1165"/>
                  <a:pt x="2072" y="1225"/>
                </a:cubicBezTo>
                <a:cubicBezTo>
                  <a:pt x="2246" y="1285"/>
                  <a:pt x="2593" y="1217"/>
                  <a:pt x="2616" y="1315"/>
                </a:cubicBezTo>
                <a:cubicBezTo>
                  <a:pt x="2639" y="1413"/>
                  <a:pt x="2389" y="1784"/>
                  <a:pt x="2208" y="1814"/>
                </a:cubicBezTo>
                <a:cubicBezTo>
                  <a:pt x="2027" y="1844"/>
                  <a:pt x="1687" y="1633"/>
                  <a:pt x="1528" y="1497"/>
                </a:cubicBezTo>
                <a:cubicBezTo>
                  <a:pt x="1369" y="1361"/>
                  <a:pt x="1240" y="1179"/>
                  <a:pt x="1255" y="998"/>
                </a:cubicBezTo>
                <a:cubicBezTo>
                  <a:pt x="1270" y="817"/>
                  <a:pt x="1505" y="529"/>
                  <a:pt x="1618" y="408"/>
                </a:cubicBezTo>
                <a:cubicBezTo>
                  <a:pt x="1731" y="287"/>
                  <a:pt x="1785" y="295"/>
                  <a:pt x="1936" y="272"/>
                </a:cubicBezTo>
                <a:cubicBezTo>
                  <a:pt x="2087" y="249"/>
                  <a:pt x="2428" y="272"/>
                  <a:pt x="2526" y="272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074" name="Freeform 10"/>
          <p:cNvSpPr>
            <a:spLocks/>
          </p:cNvSpPr>
          <p:nvPr/>
        </p:nvSpPr>
        <p:spPr bwMode="auto">
          <a:xfrm>
            <a:off x="2496170" y="2671589"/>
            <a:ext cx="4214813" cy="4141787"/>
          </a:xfrm>
          <a:custGeom>
            <a:avLst/>
            <a:gdLst>
              <a:gd name="T0" fmla="*/ 2147483647 w 3107"/>
              <a:gd name="T1" fmla="*/ 2147483647 h 3054"/>
              <a:gd name="T2" fmla="*/ 2147483647 w 3107"/>
              <a:gd name="T3" fmla="*/ 2147483647 h 3054"/>
              <a:gd name="T4" fmla="*/ 2147483647 w 3107"/>
              <a:gd name="T5" fmla="*/ 2147483647 h 3054"/>
              <a:gd name="T6" fmla="*/ 2147483647 w 3107"/>
              <a:gd name="T7" fmla="*/ 2147483647 h 3054"/>
              <a:gd name="T8" fmla="*/ 2147483647 w 3107"/>
              <a:gd name="T9" fmla="*/ 2147483647 h 3054"/>
              <a:gd name="T10" fmla="*/ 2147483647 w 3107"/>
              <a:gd name="T11" fmla="*/ 2147483647 h 3054"/>
              <a:gd name="T12" fmla="*/ 2147483647 w 3107"/>
              <a:gd name="T13" fmla="*/ 2147483647 h 3054"/>
              <a:gd name="T14" fmla="*/ 2147483647 w 3107"/>
              <a:gd name="T15" fmla="*/ 2147483647 h 3054"/>
              <a:gd name="T16" fmla="*/ 2147483647 w 3107"/>
              <a:gd name="T17" fmla="*/ 2147483647 h 3054"/>
              <a:gd name="T18" fmla="*/ 2147483647 w 3107"/>
              <a:gd name="T19" fmla="*/ 2147483647 h 3054"/>
              <a:gd name="T20" fmla="*/ 2147483647 w 3107"/>
              <a:gd name="T21" fmla="*/ 2147483647 h 3054"/>
              <a:gd name="T22" fmla="*/ 2147483647 w 3107"/>
              <a:gd name="T23" fmla="*/ 2147483647 h 3054"/>
              <a:gd name="T24" fmla="*/ 2147483647 w 3107"/>
              <a:gd name="T25" fmla="*/ 2147483647 h 3054"/>
              <a:gd name="T26" fmla="*/ 2147483647 w 3107"/>
              <a:gd name="T27" fmla="*/ 2147483647 h 3054"/>
              <a:gd name="T28" fmla="*/ 2147483647 w 3107"/>
              <a:gd name="T29" fmla="*/ 2147483647 h 3054"/>
              <a:gd name="T30" fmla="*/ 2147483647 w 3107"/>
              <a:gd name="T31" fmla="*/ 2147483647 h 3054"/>
              <a:gd name="T32" fmla="*/ 2147483647 w 3107"/>
              <a:gd name="T33" fmla="*/ 2147483647 h 3054"/>
              <a:gd name="T34" fmla="*/ 2147483647 w 3107"/>
              <a:gd name="T35" fmla="*/ 2147483647 h 3054"/>
              <a:gd name="T36" fmla="*/ 2147483647 w 3107"/>
              <a:gd name="T37" fmla="*/ 2147483647 h 3054"/>
              <a:gd name="T38" fmla="*/ 2147483647 w 3107"/>
              <a:gd name="T39" fmla="*/ 2147483647 h 3054"/>
              <a:gd name="T40" fmla="*/ 2147483647 w 3107"/>
              <a:gd name="T41" fmla="*/ 2147483647 h 3054"/>
              <a:gd name="T42" fmla="*/ 2147483647 w 3107"/>
              <a:gd name="T43" fmla="*/ 2147483647 h 3054"/>
              <a:gd name="T44" fmla="*/ 2147483647 w 3107"/>
              <a:gd name="T45" fmla="*/ 2147483647 h 3054"/>
              <a:gd name="T46" fmla="*/ 2147483647 w 3107"/>
              <a:gd name="T47" fmla="*/ 2147483647 h 3054"/>
              <a:gd name="T48" fmla="*/ 2147483647 w 3107"/>
              <a:gd name="T49" fmla="*/ 2147483647 h 3054"/>
              <a:gd name="T50" fmla="*/ 2147483647 w 3107"/>
              <a:gd name="T51" fmla="*/ 2147483647 h 3054"/>
              <a:gd name="T52" fmla="*/ 2147483647 w 3107"/>
              <a:gd name="T53" fmla="*/ 2147483647 h 3054"/>
              <a:gd name="T54" fmla="*/ 2147483647 w 3107"/>
              <a:gd name="T55" fmla="*/ 2147483647 h 3054"/>
              <a:gd name="T56" fmla="*/ 2147483647 w 3107"/>
              <a:gd name="T57" fmla="*/ 2147483647 h 3054"/>
              <a:gd name="T58" fmla="*/ 2147483647 w 3107"/>
              <a:gd name="T59" fmla="*/ 2147483647 h 3054"/>
              <a:gd name="T60" fmla="*/ 2147483647 w 3107"/>
              <a:gd name="T61" fmla="*/ 2147483647 h 3054"/>
              <a:gd name="T62" fmla="*/ 2147483647 w 3107"/>
              <a:gd name="T63" fmla="*/ 2147483647 h 3054"/>
              <a:gd name="T64" fmla="*/ 2147483647 w 3107"/>
              <a:gd name="T65" fmla="*/ 2147483647 h 3054"/>
              <a:gd name="T66" fmla="*/ 2147483647 w 3107"/>
              <a:gd name="T67" fmla="*/ 2147483647 h 3054"/>
              <a:gd name="T68" fmla="*/ 2147483647 w 3107"/>
              <a:gd name="T69" fmla="*/ 2147483647 h 30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07"/>
              <a:gd name="T106" fmla="*/ 0 h 3054"/>
              <a:gd name="T107" fmla="*/ 3107 w 3107"/>
              <a:gd name="T108" fmla="*/ 3054 h 30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07" h="3054">
                <a:moveTo>
                  <a:pt x="1103" y="2359"/>
                </a:moveTo>
                <a:cubicBezTo>
                  <a:pt x="1473" y="2204"/>
                  <a:pt x="1843" y="2049"/>
                  <a:pt x="1919" y="1860"/>
                </a:cubicBezTo>
                <a:cubicBezTo>
                  <a:pt x="1995" y="1671"/>
                  <a:pt x="1518" y="1384"/>
                  <a:pt x="1556" y="1225"/>
                </a:cubicBezTo>
                <a:cubicBezTo>
                  <a:pt x="1594" y="1066"/>
                  <a:pt x="1995" y="794"/>
                  <a:pt x="2146" y="907"/>
                </a:cubicBezTo>
                <a:cubicBezTo>
                  <a:pt x="2297" y="1020"/>
                  <a:pt x="2509" y="1610"/>
                  <a:pt x="2464" y="1905"/>
                </a:cubicBezTo>
                <a:cubicBezTo>
                  <a:pt x="2419" y="2200"/>
                  <a:pt x="2123" y="2548"/>
                  <a:pt x="1874" y="2676"/>
                </a:cubicBezTo>
                <a:cubicBezTo>
                  <a:pt x="1625" y="2804"/>
                  <a:pt x="1209" y="2767"/>
                  <a:pt x="967" y="2676"/>
                </a:cubicBezTo>
                <a:cubicBezTo>
                  <a:pt x="725" y="2585"/>
                  <a:pt x="573" y="2291"/>
                  <a:pt x="422" y="2132"/>
                </a:cubicBezTo>
                <a:cubicBezTo>
                  <a:pt x="271" y="1973"/>
                  <a:pt x="0" y="1898"/>
                  <a:pt x="60" y="1724"/>
                </a:cubicBezTo>
                <a:cubicBezTo>
                  <a:pt x="120" y="1550"/>
                  <a:pt x="536" y="1323"/>
                  <a:pt x="785" y="1089"/>
                </a:cubicBezTo>
                <a:cubicBezTo>
                  <a:pt x="1034" y="855"/>
                  <a:pt x="1291" y="371"/>
                  <a:pt x="1556" y="318"/>
                </a:cubicBezTo>
                <a:cubicBezTo>
                  <a:pt x="1821" y="265"/>
                  <a:pt x="2161" y="605"/>
                  <a:pt x="2373" y="771"/>
                </a:cubicBezTo>
                <a:cubicBezTo>
                  <a:pt x="2585" y="937"/>
                  <a:pt x="2803" y="1141"/>
                  <a:pt x="2826" y="1315"/>
                </a:cubicBezTo>
                <a:cubicBezTo>
                  <a:pt x="2849" y="1489"/>
                  <a:pt x="2675" y="1700"/>
                  <a:pt x="2509" y="1814"/>
                </a:cubicBezTo>
                <a:cubicBezTo>
                  <a:pt x="2343" y="1928"/>
                  <a:pt x="2063" y="2026"/>
                  <a:pt x="1829" y="1996"/>
                </a:cubicBezTo>
                <a:cubicBezTo>
                  <a:pt x="1595" y="1966"/>
                  <a:pt x="1300" y="1739"/>
                  <a:pt x="1103" y="1633"/>
                </a:cubicBezTo>
                <a:cubicBezTo>
                  <a:pt x="906" y="1527"/>
                  <a:pt x="808" y="1497"/>
                  <a:pt x="649" y="1361"/>
                </a:cubicBezTo>
                <a:cubicBezTo>
                  <a:pt x="490" y="1225"/>
                  <a:pt x="82" y="1028"/>
                  <a:pt x="150" y="816"/>
                </a:cubicBezTo>
                <a:cubicBezTo>
                  <a:pt x="218" y="604"/>
                  <a:pt x="860" y="121"/>
                  <a:pt x="1057" y="91"/>
                </a:cubicBezTo>
                <a:cubicBezTo>
                  <a:pt x="1254" y="61"/>
                  <a:pt x="1141" y="514"/>
                  <a:pt x="1330" y="635"/>
                </a:cubicBezTo>
                <a:cubicBezTo>
                  <a:pt x="1519" y="756"/>
                  <a:pt x="2070" y="816"/>
                  <a:pt x="2191" y="816"/>
                </a:cubicBezTo>
                <a:cubicBezTo>
                  <a:pt x="2312" y="816"/>
                  <a:pt x="2123" y="695"/>
                  <a:pt x="2055" y="635"/>
                </a:cubicBezTo>
                <a:cubicBezTo>
                  <a:pt x="1987" y="575"/>
                  <a:pt x="1889" y="514"/>
                  <a:pt x="1783" y="454"/>
                </a:cubicBezTo>
                <a:cubicBezTo>
                  <a:pt x="1677" y="394"/>
                  <a:pt x="1495" y="181"/>
                  <a:pt x="1420" y="272"/>
                </a:cubicBezTo>
                <a:cubicBezTo>
                  <a:pt x="1345" y="363"/>
                  <a:pt x="1171" y="862"/>
                  <a:pt x="1330" y="998"/>
                </a:cubicBezTo>
                <a:cubicBezTo>
                  <a:pt x="1489" y="1134"/>
                  <a:pt x="2199" y="1165"/>
                  <a:pt x="2373" y="1089"/>
                </a:cubicBezTo>
                <a:cubicBezTo>
                  <a:pt x="2547" y="1013"/>
                  <a:pt x="2297" y="635"/>
                  <a:pt x="2373" y="544"/>
                </a:cubicBezTo>
                <a:cubicBezTo>
                  <a:pt x="2449" y="453"/>
                  <a:pt x="2735" y="491"/>
                  <a:pt x="2826" y="544"/>
                </a:cubicBezTo>
                <a:cubicBezTo>
                  <a:pt x="2917" y="597"/>
                  <a:pt x="2894" y="628"/>
                  <a:pt x="2917" y="862"/>
                </a:cubicBezTo>
                <a:cubicBezTo>
                  <a:pt x="2940" y="1096"/>
                  <a:pt x="3107" y="1701"/>
                  <a:pt x="2963" y="1950"/>
                </a:cubicBezTo>
                <a:cubicBezTo>
                  <a:pt x="2819" y="2199"/>
                  <a:pt x="2214" y="2230"/>
                  <a:pt x="2055" y="2359"/>
                </a:cubicBezTo>
                <a:cubicBezTo>
                  <a:pt x="1896" y="2488"/>
                  <a:pt x="2176" y="2662"/>
                  <a:pt x="2010" y="2722"/>
                </a:cubicBezTo>
                <a:cubicBezTo>
                  <a:pt x="1844" y="2782"/>
                  <a:pt x="1148" y="2904"/>
                  <a:pt x="1057" y="2722"/>
                </a:cubicBezTo>
                <a:cubicBezTo>
                  <a:pt x="966" y="2540"/>
                  <a:pt x="1466" y="1905"/>
                  <a:pt x="1466" y="1633"/>
                </a:cubicBezTo>
                <a:cubicBezTo>
                  <a:pt x="1466" y="1361"/>
                  <a:pt x="1223" y="1255"/>
                  <a:pt x="1057" y="1089"/>
                </a:cubicBezTo>
                <a:cubicBezTo>
                  <a:pt x="891" y="923"/>
                  <a:pt x="408" y="711"/>
                  <a:pt x="468" y="635"/>
                </a:cubicBezTo>
                <a:cubicBezTo>
                  <a:pt x="528" y="559"/>
                  <a:pt x="1065" y="635"/>
                  <a:pt x="1420" y="635"/>
                </a:cubicBezTo>
                <a:cubicBezTo>
                  <a:pt x="1775" y="635"/>
                  <a:pt x="2351" y="476"/>
                  <a:pt x="2600" y="635"/>
                </a:cubicBezTo>
                <a:cubicBezTo>
                  <a:pt x="2849" y="794"/>
                  <a:pt x="3106" y="1286"/>
                  <a:pt x="2917" y="1588"/>
                </a:cubicBezTo>
                <a:cubicBezTo>
                  <a:pt x="2728" y="1890"/>
                  <a:pt x="1813" y="2358"/>
                  <a:pt x="1466" y="2449"/>
                </a:cubicBezTo>
                <a:cubicBezTo>
                  <a:pt x="1119" y="2540"/>
                  <a:pt x="854" y="2306"/>
                  <a:pt x="831" y="2132"/>
                </a:cubicBezTo>
                <a:cubicBezTo>
                  <a:pt x="808" y="1958"/>
                  <a:pt x="1421" y="1459"/>
                  <a:pt x="1330" y="1406"/>
                </a:cubicBezTo>
                <a:cubicBezTo>
                  <a:pt x="1239" y="1353"/>
                  <a:pt x="407" y="1942"/>
                  <a:pt x="286" y="1814"/>
                </a:cubicBezTo>
                <a:cubicBezTo>
                  <a:pt x="165" y="1686"/>
                  <a:pt x="528" y="839"/>
                  <a:pt x="604" y="635"/>
                </a:cubicBezTo>
                <a:cubicBezTo>
                  <a:pt x="680" y="431"/>
                  <a:pt x="604" y="673"/>
                  <a:pt x="740" y="590"/>
                </a:cubicBezTo>
                <a:cubicBezTo>
                  <a:pt x="876" y="507"/>
                  <a:pt x="1216" y="227"/>
                  <a:pt x="1420" y="136"/>
                </a:cubicBezTo>
                <a:cubicBezTo>
                  <a:pt x="1624" y="45"/>
                  <a:pt x="1768" y="0"/>
                  <a:pt x="1965" y="45"/>
                </a:cubicBezTo>
                <a:cubicBezTo>
                  <a:pt x="2162" y="90"/>
                  <a:pt x="2441" y="287"/>
                  <a:pt x="2600" y="408"/>
                </a:cubicBezTo>
                <a:cubicBezTo>
                  <a:pt x="2759" y="529"/>
                  <a:pt x="2985" y="559"/>
                  <a:pt x="2917" y="771"/>
                </a:cubicBezTo>
                <a:cubicBezTo>
                  <a:pt x="2849" y="983"/>
                  <a:pt x="2425" y="1466"/>
                  <a:pt x="2191" y="1678"/>
                </a:cubicBezTo>
                <a:cubicBezTo>
                  <a:pt x="1957" y="1890"/>
                  <a:pt x="1768" y="2109"/>
                  <a:pt x="1511" y="2041"/>
                </a:cubicBezTo>
                <a:cubicBezTo>
                  <a:pt x="1254" y="1973"/>
                  <a:pt x="604" y="1444"/>
                  <a:pt x="649" y="1270"/>
                </a:cubicBezTo>
                <a:cubicBezTo>
                  <a:pt x="694" y="1096"/>
                  <a:pt x="1692" y="862"/>
                  <a:pt x="1783" y="998"/>
                </a:cubicBezTo>
                <a:cubicBezTo>
                  <a:pt x="1874" y="1134"/>
                  <a:pt x="1163" y="1883"/>
                  <a:pt x="1193" y="2087"/>
                </a:cubicBezTo>
                <a:cubicBezTo>
                  <a:pt x="1223" y="2291"/>
                  <a:pt x="1784" y="2336"/>
                  <a:pt x="1965" y="2223"/>
                </a:cubicBezTo>
                <a:cubicBezTo>
                  <a:pt x="2146" y="2110"/>
                  <a:pt x="2342" y="1671"/>
                  <a:pt x="2282" y="1406"/>
                </a:cubicBezTo>
                <a:cubicBezTo>
                  <a:pt x="2222" y="1141"/>
                  <a:pt x="1904" y="718"/>
                  <a:pt x="1602" y="635"/>
                </a:cubicBezTo>
                <a:cubicBezTo>
                  <a:pt x="1300" y="552"/>
                  <a:pt x="559" y="960"/>
                  <a:pt x="468" y="907"/>
                </a:cubicBezTo>
                <a:cubicBezTo>
                  <a:pt x="377" y="854"/>
                  <a:pt x="1019" y="129"/>
                  <a:pt x="1057" y="318"/>
                </a:cubicBezTo>
                <a:cubicBezTo>
                  <a:pt x="1095" y="507"/>
                  <a:pt x="612" y="1701"/>
                  <a:pt x="695" y="2041"/>
                </a:cubicBezTo>
                <a:cubicBezTo>
                  <a:pt x="778" y="2381"/>
                  <a:pt x="1533" y="2283"/>
                  <a:pt x="1556" y="2359"/>
                </a:cubicBezTo>
                <a:cubicBezTo>
                  <a:pt x="1579" y="2435"/>
                  <a:pt x="1020" y="2586"/>
                  <a:pt x="831" y="2495"/>
                </a:cubicBezTo>
                <a:cubicBezTo>
                  <a:pt x="642" y="2404"/>
                  <a:pt x="195" y="1950"/>
                  <a:pt x="422" y="1814"/>
                </a:cubicBezTo>
                <a:cubicBezTo>
                  <a:pt x="649" y="1678"/>
                  <a:pt x="1949" y="1542"/>
                  <a:pt x="2191" y="1678"/>
                </a:cubicBezTo>
                <a:cubicBezTo>
                  <a:pt x="2433" y="1814"/>
                  <a:pt x="1987" y="2502"/>
                  <a:pt x="1874" y="2631"/>
                </a:cubicBezTo>
                <a:cubicBezTo>
                  <a:pt x="1761" y="2760"/>
                  <a:pt x="1436" y="2766"/>
                  <a:pt x="1511" y="2449"/>
                </a:cubicBezTo>
                <a:cubicBezTo>
                  <a:pt x="1586" y="2132"/>
                  <a:pt x="2153" y="824"/>
                  <a:pt x="2327" y="726"/>
                </a:cubicBezTo>
                <a:cubicBezTo>
                  <a:pt x="2501" y="628"/>
                  <a:pt x="2524" y="1573"/>
                  <a:pt x="2554" y="1860"/>
                </a:cubicBezTo>
                <a:cubicBezTo>
                  <a:pt x="2584" y="2147"/>
                  <a:pt x="2569" y="2313"/>
                  <a:pt x="2509" y="2449"/>
                </a:cubicBezTo>
                <a:cubicBezTo>
                  <a:pt x="2449" y="2585"/>
                  <a:pt x="2380" y="3054"/>
                  <a:pt x="2191" y="2676"/>
                </a:cubicBezTo>
                <a:cubicBezTo>
                  <a:pt x="2002" y="2298"/>
                  <a:pt x="1688" y="1239"/>
                  <a:pt x="1375" y="181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2773983" y="2763664"/>
            <a:ext cx="3946525" cy="3784600"/>
          </a:xfrm>
          <a:custGeom>
            <a:avLst/>
            <a:gdLst>
              <a:gd name="T0" fmla="*/ 2147483647 w 2910"/>
              <a:gd name="T1" fmla="*/ 2147483647 h 2790"/>
              <a:gd name="T2" fmla="*/ 2147483647 w 2910"/>
              <a:gd name="T3" fmla="*/ 2147483647 h 2790"/>
              <a:gd name="T4" fmla="*/ 2147483647 w 2910"/>
              <a:gd name="T5" fmla="*/ 2147483647 h 2790"/>
              <a:gd name="T6" fmla="*/ 2147483647 w 2910"/>
              <a:gd name="T7" fmla="*/ 2147483647 h 2790"/>
              <a:gd name="T8" fmla="*/ 2147483647 w 2910"/>
              <a:gd name="T9" fmla="*/ 2147483647 h 2790"/>
              <a:gd name="T10" fmla="*/ 2147483647 w 2910"/>
              <a:gd name="T11" fmla="*/ 2147483647 h 2790"/>
              <a:gd name="T12" fmla="*/ 2147483647 w 2910"/>
              <a:gd name="T13" fmla="*/ 2147483647 h 2790"/>
              <a:gd name="T14" fmla="*/ 2147483647 w 2910"/>
              <a:gd name="T15" fmla="*/ 2147483647 h 2790"/>
              <a:gd name="T16" fmla="*/ 2147483647 w 2910"/>
              <a:gd name="T17" fmla="*/ 2147483647 h 2790"/>
              <a:gd name="T18" fmla="*/ 2147483647 w 2910"/>
              <a:gd name="T19" fmla="*/ 2147483647 h 2790"/>
              <a:gd name="T20" fmla="*/ 2147483647 w 2910"/>
              <a:gd name="T21" fmla="*/ 2147483647 h 2790"/>
              <a:gd name="T22" fmla="*/ 2147483647 w 2910"/>
              <a:gd name="T23" fmla="*/ 2147483647 h 2790"/>
              <a:gd name="T24" fmla="*/ 2147483647 w 2910"/>
              <a:gd name="T25" fmla="*/ 2147483647 h 2790"/>
              <a:gd name="T26" fmla="*/ 2147483647 w 2910"/>
              <a:gd name="T27" fmla="*/ 2147483647 h 2790"/>
              <a:gd name="T28" fmla="*/ 2147483647 w 2910"/>
              <a:gd name="T29" fmla="*/ 2147483647 h 2790"/>
              <a:gd name="T30" fmla="*/ 2147483647 w 2910"/>
              <a:gd name="T31" fmla="*/ 2147483647 h 2790"/>
              <a:gd name="T32" fmla="*/ 2147483647 w 2910"/>
              <a:gd name="T33" fmla="*/ 2147483647 h 2790"/>
              <a:gd name="T34" fmla="*/ 2147483647 w 2910"/>
              <a:gd name="T35" fmla="*/ 2147483647 h 2790"/>
              <a:gd name="T36" fmla="*/ 2147483647 w 2910"/>
              <a:gd name="T37" fmla="*/ 2147483647 h 2790"/>
              <a:gd name="T38" fmla="*/ 2147483647 w 2910"/>
              <a:gd name="T39" fmla="*/ 2147483647 h 2790"/>
              <a:gd name="T40" fmla="*/ 2147483647 w 2910"/>
              <a:gd name="T41" fmla="*/ 2147483647 h 2790"/>
              <a:gd name="T42" fmla="*/ 2147483647 w 2910"/>
              <a:gd name="T43" fmla="*/ 2147483647 h 2790"/>
              <a:gd name="T44" fmla="*/ 2147483647 w 2910"/>
              <a:gd name="T45" fmla="*/ 2147483647 h 2790"/>
              <a:gd name="T46" fmla="*/ 2147483647 w 2910"/>
              <a:gd name="T47" fmla="*/ 2147483647 h 2790"/>
              <a:gd name="T48" fmla="*/ 2147483647 w 2910"/>
              <a:gd name="T49" fmla="*/ 2147483647 h 2790"/>
              <a:gd name="T50" fmla="*/ 2147483647 w 2910"/>
              <a:gd name="T51" fmla="*/ 2147483647 h 2790"/>
              <a:gd name="T52" fmla="*/ 2147483647 w 2910"/>
              <a:gd name="T53" fmla="*/ 2147483647 h 2790"/>
              <a:gd name="T54" fmla="*/ 2147483647 w 2910"/>
              <a:gd name="T55" fmla="*/ 2147483647 h 2790"/>
              <a:gd name="T56" fmla="*/ 2147483647 w 2910"/>
              <a:gd name="T57" fmla="*/ 2147483647 h 2790"/>
              <a:gd name="T58" fmla="*/ 2147483647 w 2910"/>
              <a:gd name="T59" fmla="*/ 2147483647 h 2790"/>
              <a:gd name="T60" fmla="*/ 2147483647 w 2910"/>
              <a:gd name="T61" fmla="*/ 2147483647 h 2790"/>
              <a:gd name="T62" fmla="*/ 2147483647 w 2910"/>
              <a:gd name="T63" fmla="*/ 2147483647 h 2790"/>
              <a:gd name="T64" fmla="*/ 2147483647 w 2910"/>
              <a:gd name="T65" fmla="*/ 2147483647 h 2790"/>
              <a:gd name="T66" fmla="*/ 2147483647 w 2910"/>
              <a:gd name="T67" fmla="*/ 2147483647 h 2790"/>
              <a:gd name="T68" fmla="*/ 2147483647 w 2910"/>
              <a:gd name="T69" fmla="*/ 2147483647 h 2790"/>
              <a:gd name="T70" fmla="*/ 2147483647 w 2910"/>
              <a:gd name="T71" fmla="*/ 2147483647 h 2790"/>
              <a:gd name="T72" fmla="*/ 2147483647 w 2910"/>
              <a:gd name="T73" fmla="*/ 2147483647 h 2790"/>
              <a:gd name="T74" fmla="*/ 2147483647 w 2910"/>
              <a:gd name="T75" fmla="*/ 2147483647 h 2790"/>
              <a:gd name="T76" fmla="*/ 2147483647 w 2910"/>
              <a:gd name="T77" fmla="*/ 2147483647 h 2790"/>
              <a:gd name="T78" fmla="*/ 2147483647 w 2910"/>
              <a:gd name="T79" fmla="*/ 2147483647 h 2790"/>
              <a:gd name="T80" fmla="*/ 2147483647 w 2910"/>
              <a:gd name="T81" fmla="*/ 2147483647 h 2790"/>
              <a:gd name="T82" fmla="*/ 2147483647 w 2910"/>
              <a:gd name="T83" fmla="*/ 2147483647 h 2790"/>
              <a:gd name="T84" fmla="*/ 2147483647 w 2910"/>
              <a:gd name="T85" fmla="*/ 2147483647 h 2790"/>
              <a:gd name="T86" fmla="*/ 2147483647 w 2910"/>
              <a:gd name="T87" fmla="*/ 2147483647 h 2790"/>
              <a:gd name="T88" fmla="*/ 2147483647 w 2910"/>
              <a:gd name="T89" fmla="*/ 2147483647 h 2790"/>
              <a:gd name="T90" fmla="*/ 2147483647 w 2910"/>
              <a:gd name="T91" fmla="*/ 2147483647 h 2790"/>
              <a:gd name="T92" fmla="*/ 2147483647 w 2910"/>
              <a:gd name="T93" fmla="*/ 2147483647 h 2790"/>
              <a:gd name="T94" fmla="*/ 2147483647 w 2910"/>
              <a:gd name="T95" fmla="*/ 2147483647 h 2790"/>
              <a:gd name="T96" fmla="*/ 2147483647 w 2910"/>
              <a:gd name="T97" fmla="*/ 2147483647 h 2790"/>
              <a:gd name="T98" fmla="*/ 2147483647 w 2910"/>
              <a:gd name="T99" fmla="*/ 2147483647 h 2790"/>
              <a:gd name="T100" fmla="*/ 2147483647 w 2910"/>
              <a:gd name="T101" fmla="*/ 2147483647 h 2790"/>
              <a:gd name="T102" fmla="*/ 2147483647 w 2910"/>
              <a:gd name="T103" fmla="*/ 2147483647 h 2790"/>
              <a:gd name="T104" fmla="*/ 2147483647 w 2910"/>
              <a:gd name="T105" fmla="*/ 2147483647 h 2790"/>
              <a:gd name="T106" fmla="*/ 2147483647 w 2910"/>
              <a:gd name="T107" fmla="*/ 2147483647 h 2790"/>
              <a:gd name="T108" fmla="*/ 2147483647 w 2910"/>
              <a:gd name="T109" fmla="*/ 2147483647 h 2790"/>
              <a:gd name="T110" fmla="*/ 2147483647 w 2910"/>
              <a:gd name="T111" fmla="*/ 2147483647 h 2790"/>
              <a:gd name="T112" fmla="*/ 2147483647 w 2910"/>
              <a:gd name="T113" fmla="*/ 2147483647 h 2790"/>
              <a:gd name="T114" fmla="*/ 2147483647 w 2910"/>
              <a:gd name="T115" fmla="*/ 2147483647 h 2790"/>
              <a:gd name="T116" fmla="*/ 2147483647 w 2910"/>
              <a:gd name="T117" fmla="*/ 2147483647 h 27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10"/>
              <a:gd name="T178" fmla="*/ 0 h 2790"/>
              <a:gd name="T179" fmla="*/ 2910 w 2910"/>
              <a:gd name="T180" fmla="*/ 2790 h 27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10" h="2790">
                <a:moveTo>
                  <a:pt x="173" y="1882"/>
                </a:moveTo>
                <a:cubicBezTo>
                  <a:pt x="124" y="1595"/>
                  <a:pt x="75" y="1308"/>
                  <a:pt x="173" y="1157"/>
                </a:cubicBezTo>
                <a:cubicBezTo>
                  <a:pt x="271" y="1006"/>
                  <a:pt x="627" y="930"/>
                  <a:pt x="763" y="975"/>
                </a:cubicBezTo>
                <a:cubicBezTo>
                  <a:pt x="899" y="1020"/>
                  <a:pt x="1012" y="1308"/>
                  <a:pt x="989" y="1429"/>
                </a:cubicBezTo>
                <a:cubicBezTo>
                  <a:pt x="966" y="1550"/>
                  <a:pt x="771" y="1595"/>
                  <a:pt x="627" y="1701"/>
                </a:cubicBezTo>
                <a:cubicBezTo>
                  <a:pt x="483" y="1807"/>
                  <a:pt x="151" y="1943"/>
                  <a:pt x="128" y="2064"/>
                </a:cubicBezTo>
                <a:cubicBezTo>
                  <a:pt x="105" y="2185"/>
                  <a:pt x="257" y="2367"/>
                  <a:pt x="491" y="2427"/>
                </a:cubicBezTo>
                <a:cubicBezTo>
                  <a:pt x="725" y="2487"/>
                  <a:pt x="1300" y="2503"/>
                  <a:pt x="1534" y="2427"/>
                </a:cubicBezTo>
                <a:cubicBezTo>
                  <a:pt x="1768" y="2351"/>
                  <a:pt x="1942" y="2049"/>
                  <a:pt x="1897" y="1973"/>
                </a:cubicBezTo>
                <a:cubicBezTo>
                  <a:pt x="1852" y="1897"/>
                  <a:pt x="1323" y="2192"/>
                  <a:pt x="1262" y="1973"/>
                </a:cubicBezTo>
                <a:cubicBezTo>
                  <a:pt x="1201" y="1754"/>
                  <a:pt x="1595" y="885"/>
                  <a:pt x="1534" y="658"/>
                </a:cubicBezTo>
                <a:cubicBezTo>
                  <a:pt x="1473" y="431"/>
                  <a:pt x="1141" y="597"/>
                  <a:pt x="899" y="612"/>
                </a:cubicBezTo>
                <a:cubicBezTo>
                  <a:pt x="657" y="627"/>
                  <a:pt x="22" y="619"/>
                  <a:pt x="82" y="748"/>
                </a:cubicBezTo>
                <a:cubicBezTo>
                  <a:pt x="142" y="877"/>
                  <a:pt x="997" y="1475"/>
                  <a:pt x="1262" y="1384"/>
                </a:cubicBezTo>
                <a:cubicBezTo>
                  <a:pt x="1527" y="1293"/>
                  <a:pt x="1625" y="408"/>
                  <a:pt x="1670" y="204"/>
                </a:cubicBezTo>
                <a:cubicBezTo>
                  <a:pt x="1715" y="0"/>
                  <a:pt x="1436" y="114"/>
                  <a:pt x="1534" y="159"/>
                </a:cubicBezTo>
                <a:cubicBezTo>
                  <a:pt x="1632" y="204"/>
                  <a:pt x="2064" y="310"/>
                  <a:pt x="2260" y="476"/>
                </a:cubicBezTo>
                <a:cubicBezTo>
                  <a:pt x="2456" y="642"/>
                  <a:pt x="2653" y="930"/>
                  <a:pt x="2713" y="1157"/>
                </a:cubicBezTo>
                <a:cubicBezTo>
                  <a:pt x="2773" y="1384"/>
                  <a:pt x="2728" y="1776"/>
                  <a:pt x="2622" y="1837"/>
                </a:cubicBezTo>
                <a:cubicBezTo>
                  <a:pt x="2516" y="1898"/>
                  <a:pt x="2282" y="1626"/>
                  <a:pt x="2078" y="1520"/>
                </a:cubicBezTo>
                <a:cubicBezTo>
                  <a:pt x="1874" y="1414"/>
                  <a:pt x="1519" y="1081"/>
                  <a:pt x="1398" y="1202"/>
                </a:cubicBezTo>
                <a:cubicBezTo>
                  <a:pt x="1277" y="1323"/>
                  <a:pt x="1201" y="2086"/>
                  <a:pt x="1352" y="2245"/>
                </a:cubicBezTo>
                <a:cubicBezTo>
                  <a:pt x="1503" y="2404"/>
                  <a:pt x="2101" y="2208"/>
                  <a:pt x="2305" y="2155"/>
                </a:cubicBezTo>
                <a:cubicBezTo>
                  <a:pt x="2509" y="2102"/>
                  <a:pt x="2622" y="2004"/>
                  <a:pt x="2577" y="1928"/>
                </a:cubicBezTo>
                <a:cubicBezTo>
                  <a:pt x="2532" y="1852"/>
                  <a:pt x="2245" y="1633"/>
                  <a:pt x="2033" y="1701"/>
                </a:cubicBezTo>
                <a:cubicBezTo>
                  <a:pt x="1821" y="1769"/>
                  <a:pt x="1526" y="2200"/>
                  <a:pt x="1307" y="2336"/>
                </a:cubicBezTo>
                <a:cubicBezTo>
                  <a:pt x="1088" y="2472"/>
                  <a:pt x="845" y="2578"/>
                  <a:pt x="717" y="2518"/>
                </a:cubicBezTo>
                <a:cubicBezTo>
                  <a:pt x="589" y="2458"/>
                  <a:pt x="521" y="2200"/>
                  <a:pt x="536" y="1973"/>
                </a:cubicBezTo>
                <a:cubicBezTo>
                  <a:pt x="551" y="1746"/>
                  <a:pt x="823" y="1384"/>
                  <a:pt x="808" y="1157"/>
                </a:cubicBezTo>
                <a:cubicBezTo>
                  <a:pt x="793" y="930"/>
                  <a:pt x="558" y="574"/>
                  <a:pt x="445" y="612"/>
                </a:cubicBezTo>
                <a:cubicBezTo>
                  <a:pt x="332" y="650"/>
                  <a:pt x="0" y="1233"/>
                  <a:pt x="128" y="1384"/>
                </a:cubicBezTo>
                <a:cubicBezTo>
                  <a:pt x="256" y="1535"/>
                  <a:pt x="1012" y="1694"/>
                  <a:pt x="1216" y="1520"/>
                </a:cubicBezTo>
                <a:cubicBezTo>
                  <a:pt x="1420" y="1346"/>
                  <a:pt x="1216" y="552"/>
                  <a:pt x="1352" y="340"/>
                </a:cubicBezTo>
                <a:cubicBezTo>
                  <a:pt x="1488" y="128"/>
                  <a:pt x="1927" y="144"/>
                  <a:pt x="2033" y="250"/>
                </a:cubicBezTo>
                <a:cubicBezTo>
                  <a:pt x="2139" y="356"/>
                  <a:pt x="1912" y="779"/>
                  <a:pt x="1987" y="975"/>
                </a:cubicBezTo>
                <a:cubicBezTo>
                  <a:pt x="2062" y="1171"/>
                  <a:pt x="2388" y="1248"/>
                  <a:pt x="2486" y="1429"/>
                </a:cubicBezTo>
                <a:cubicBezTo>
                  <a:pt x="2584" y="1610"/>
                  <a:pt x="2652" y="1958"/>
                  <a:pt x="2577" y="2064"/>
                </a:cubicBezTo>
                <a:cubicBezTo>
                  <a:pt x="2502" y="2170"/>
                  <a:pt x="2169" y="2132"/>
                  <a:pt x="2033" y="2064"/>
                </a:cubicBezTo>
                <a:cubicBezTo>
                  <a:pt x="1897" y="1996"/>
                  <a:pt x="1821" y="1754"/>
                  <a:pt x="1761" y="1656"/>
                </a:cubicBezTo>
                <a:cubicBezTo>
                  <a:pt x="1701" y="1558"/>
                  <a:pt x="1693" y="1315"/>
                  <a:pt x="1670" y="1474"/>
                </a:cubicBezTo>
                <a:cubicBezTo>
                  <a:pt x="1647" y="1633"/>
                  <a:pt x="1678" y="2426"/>
                  <a:pt x="1625" y="2608"/>
                </a:cubicBezTo>
                <a:cubicBezTo>
                  <a:pt x="1572" y="2790"/>
                  <a:pt x="1450" y="2563"/>
                  <a:pt x="1352" y="2563"/>
                </a:cubicBezTo>
                <a:cubicBezTo>
                  <a:pt x="1254" y="2563"/>
                  <a:pt x="1179" y="2623"/>
                  <a:pt x="1035" y="2608"/>
                </a:cubicBezTo>
                <a:cubicBezTo>
                  <a:pt x="891" y="2593"/>
                  <a:pt x="544" y="2578"/>
                  <a:pt x="491" y="2472"/>
                </a:cubicBezTo>
                <a:cubicBezTo>
                  <a:pt x="438" y="2366"/>
                  <a:pt x="626" y="2064"/>
                  <a:pt x="717" y="1973"/>
                </a:cubicBezTo>
                <a:cubicBezTo>
                  <a:pt x="808" y="1882"/>
                  <a:pt x="785" y="2087"/>
                  <a:pt x="1035" y="1928"/>
                </a:cubicBezTo>
                <a:cubicBezTo>
                  <a:pt x="1285" y="1769"/>
                  <a:pt x="2070" y="1202"/>
                  <a:pt x="2214" y="1021"/>
                </a:cubicBezTo>
                <a:cubicBezTo>
                  <a:pt x="2358" y="840"/>
                  <a:pt x="2003" y="930"/>
                  <a:pt x="1897" y="839"/>
                </a:cubicBezTo>
                <a:cubicBezTo>
                  <a:pt x="1791" y="748"/>
                  <a:pt x="1692" y="574"/>
                  <a:pt x="1579" y="476"/>
                </a:cubicBezTo>
                <a:cubicBezTo>
                  <a:pt x="1466" y="378"/>
                  <a:pt x="1307" y="318"/>
                  <a:pt x="1216" y="250"/>
                </a:cubicBezTo>
                <a:cubicBezTo>
                  <a:pt x="1125" y="182"/>
                  <a:pt x="990" y="106"/>
                  <a:pt x="1035" y="68"/>
                </a:cubicBezTo>
                <a:cubicBezTo>
                  <a:pt x="1080" y="30"/>
                  <a:pt x="1360" y="23"/>
                  <a:pt x="1488" y="23"/>
                </a:cubicBezTo>
                <a:cubicBezTo>
                  <a:pt x="1616" y="23"/>
                  <a:pt x="1700" y="53"/>
                  <a:pt x="1806" y="68"/>
                </a:cubicBezTo>
                <a:cubicBezTo>
                  <a:pt x="1912" y="83"/>
                  <a:pt x="2017" y="68"/>
                  <a:pt x="2123" y="113"/>
                </a:cubicBezTo>
                <a:cubicBezTo>
                  <a:pt x="2229" y="158"/>
                  <a:pt x="2343" y="143"/>
                  <a:pt x="2441" y="340"/>
                </a:cubicBezTo>
                <a:cubicBezTo>
                  <a:pt x="2539" y="537"/>
                  <a:pt x="2637" y="1134"/>
                  <a:pt x="2713" y="1293"/>
                </a:cubicBezTo>
                <a:cubicBezTo>
                  <a:pt x="2789" y="1452"/>
                  <a:pt x="2880" y="1369"/>
                  <a:pt x="2895" y="1293"/>
                </a:cubicBezTo>
                <a:cubicBezTo>
                  <a:pt x="2910" y="1217"/>
                  <a:pt x="2812" y="801"/>
                  <a:pt x="2804" y="839"/>
                </a:cubicBezTo>
                <a:cubicBezTo>
                  <a:pt x="2796" y="877"/>
                  <a:pt x="2822" y="1198"/>
                  <a:pt x="2849" y="1520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2504108" y="2496964"/>
            <a:ext cx="4502150" cy="3854450"/>
          </a:xfrm>
          <a:custGeom>
            <a:avLst/>
            <a:gdLst>
              <a:gd name="T0" fmla="*/ 2147483647 w 3319"/>
              <a:gd name="T1" fmla="*/ 2147483647 h 2842"/>
              <a:gd name="T2" fmla="*/ 2147483647 w 3319"/>
              <a:gd name="T3" fmla="*/ 2147483647 h 2842"/>
              <a:gd name="T4" fmla="*/ 2147483647 w 3319"/>
              <a:gd name="T5" fmla="*/ 2147483647 h 2842"/>
              <a:gd name="T6" fmla="*/ 2147483647 w 3319"/>
              <a:gd name="T7" fmla="*/ 2147483647 h 2842"/>
              <a:gd name="T8" fmla="*/ 2147483647 w 3319"/>
              <a:gd name="T9" fmla="*/ 2147483647 h 2842"/>
              <a:gd name="T10" fmla="*/ 2147483647 w 3319"/>
              <a:gd name="T11" fmla="*/ 2147483647 h 2842"/>
              <a:gd name="T12" fmla="*/ 2147483647 w 3319"/>
              <a:gd name="T13" fmla="*/ 2147483647 h 2842"/>
              <a:gd name="T14" fmla="*/ 2147483647 w 3319"/>
              <a:gd name="T15" fmla="*/ 2147483647 h 2842"/>
              <a:gd name="T16" fmla="*/ 2147483647 w 3319"/>
              <a:gd name="T17" fmla="*/ 2147483647 h 2842"/>
              <a:gd name="T18" fmla="*/ 2147483647 w 3319"/>
              <a:gd name="T19" fmla="*/ 2147483647 h 2842"/>
              <a:gd name="T20" fmla="*/ 2147483647 w 3319"/>
              <a:gd name="T21" fmla="*/ 2147483647 h 2842"/>
              <a:gd name="T22" fmla="*/ 2147483647 w 3319"/>
              <a:gd name="T23" fmla="*/ 2147483647 h 2842"/>
              <a:gd name="T24" fmla="*/ 2147483647 w 3319"/>
              <a:gd name="T25" fmla="*/ 2147483647 h 2842"/>
              <a:gd name="T26" fmla="*/ 2147483647 w 3319"/>
              <a:gd name="T27" fmla="*/ 2147483647 h 2842"/>
              <a:gd name="T28" fmla="*/ 2147483647 w 3319"/>
              <a:gd name="T29" fmla="*/ 2147483647 h 2842"/>
              <a:gd name="T30" fmla="*/ 2147483647 w 3319"/>
              <a:gd name="T31" fmla="*/ 2147483647 h 2842"/>
              <a:gd name="T32" fmla="*/ 2147483647 w 3319"/>
              <a:gd name="T33" fmla="*/ 2147483647 h 2842"/>
              <a:gd name="T34" fmla="*/ 2147483647 w 3319"/>
              <a:gd name="T35" fmla="*/ 2147483647 h 2842"/>
              <a:gd name="T36" fmla="*/ 2147483647 w 3319"/>
              <a:gd name="T37" fmla="*/ 2147483647 h 2842"/>
              <a:gd name="T38" fmla="*/ 2147483647 w 3319"/>
              <a:gd name="T39" fmla="*/ 2147483647 h 2842"/>
              <a:gd name="T40" fmla="*/ 2147483647 w 3319"/>
              <a:gd name="T41" fmla="*/ 2147483647 h 2842"/>
              <a:gd name="T42" fmla="*/ 2147483647 w 3319"/>
              <a:gd name="T43" fmla="*/ 2147483647 h 2842"/>
              <a:gd name="T44" fmla="*/ 2147483647 w 3319"/>
              <a:gd name="T45" fmla="*/ 2147483647 h 2842"/>
              <a:gd name="T46" fmla="*/ 2147483647 w 3319"/>
              <a:gd name="T47" fmla="*/ 2147483647 h 2842"/>
              <a:gd name="T48" fmla="*/ 2147483647 w 3319"/>
              <a:gd name="T49" fmla="*/ 2147483647 h 2842"/>
              <a:gd name="T50" fmla="*/ 2147483647 w 3319"/>
              <a:gd name="T51" fmla="*/ 2147483647 h 2842"/>
              <a:gd name="T52" fmla="*/ 2147483647 w 3319"/>
              <a:gd name="T53" fmla="*/ 2147483647 h 2842"/>
              <a:gd name="T54" fmla="*/ 2147483647 w 3319"/>
              <a:gd name="T55" fmla="*/ 2147483647 h 2842"/>
              <a:gd name="T56" fmla="*/ 2147483647 w 3319"/>
              <a:gd name="T57" fmla="*/ 2147483647 h 2842"/>
              <a:gd name="T58" fmla="*/ 2147483647 w 3319"/>
              <a:gd name="T59" fmla="*/ 2147483647 h 2842"/>
              <a:gd name="T60" fmla="*/ 2147483647 w 3319"/>
              <a:gd name="T61" fmla="*/ 2147483647 h 2842"/>
              <a:gd name="T62" fmla="*/ 2147483647 w 3319"/>
              <a:gd name="T63" fmla="*/ 2147483647 h 2842"/>
              <a:gd name="T64" fmla="*/ 2147483647 w 3319"/>
              <a:gd name="T65" fmla="*/ 2147483647 h 2842"/>
              <a:gd name="T66" fmla="*/ 2147483647 w 3319"/>
              <a:gd name="T67" fmla="*/ 2147483647 h 2842"/>
              <a:gd name="T68" fmla="*/ 2147483647 w 3319"/>
              <a:gd name="T69" fmla="*/ 2147483647 h 2842"/>
              <a:gd name="T70" fmla="*/ 2147483647 w 3319"/>
              <a:gd name="T71" fmla="*/ 2147483647 h 2842"/>
              <a:gd name="T72" fmla="*/ 2147483647 w 3319"/>
              <a:gd name="T73" fmla="*/ 2147483647 h 28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19"/>
              <a:gd name="T112" fmla="*/ 0 h 2842"/>
              <a:gd name="T113" fmla="*/ 3319 w 3319"/>
              <a:gd name="T114" fmla="*/ 2842 h 28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19" h="2842">
                <a:moveTo>
                  <a:pt x="190" y="2169"/>
                </a:moveTo>
                <a:cubicBezTo>
                  <a:pt x="409" y="1870"/>
                  <a:pt x="628" y="1572"/>
                  <a:pt x="598" y="1443"/>
                </a:cubicBezTo>
                <a:cubicBezTo>
                  <a:pt x="568" y="1314"/>
                  <a:pt x="16" y="1209"/>
                  <a:pt x="8" y="1398"/>
                </a:cubicBezTo>
                <a:cubicBezTo>
                  <a:pt x="0" y="1587"/>
                  <a:pt x="333" y="2516"/>
                  <a:pt x="552" y="2577"/>
                </a:cubicBezTo>
                <a:cubicBezTo>
                  <a:pt x="771" y="2638"/>
                  <a:pt x="1165" y="2010"/>
                  <a:pt x="1324" y="1761"/>
                </a:cubicBezTo>
                <a:cubicBezTo>
                  <a:pt x="1483" y="1512"/>
                  <a:pt x="1551" y="1278"/>
                  <a:pt x="1505" y="1081"/>
                </a:cubicBezTo>
                <a:cubicBezTo>
                  <a:pt x="1459" y="884"/>
                  <a:pt x="1089" y="733"/>
                  <a:pt x="1051" y="582"/>
                </a:cubicBezTo>
                <a:cubicBezTo>
                  <a:pt x="1013" y="431"/>
                  <a:pt x="1036" y="196"/>
                  <a:pt x="1278" y="173"/>
                </a:cubicBezTo>
                <a:cubicBezTo>
                  <a:pt x="1520" y="150"/>
                  <a:pt x="2261" y="272"/>
                  <a:pt x="2503" y="446"/>
                </a:cubicBezTo>
                <a:cubicBezTo>
                  <a:pt x="2745" y="620"/>
                  <a:pt x="2881" y="1028"/>
                  <a:pt x="2730" y="1217"/>
                </a:cubicBezTo>
                <a:cubicBezTo>
                  <a:pt x="2579" y="1406"/>
                  <a:pt x="1649" y="1474"/>
                  <a:pt x="1596" y="1580"/>
                </a:cubicBezTo>
                <a:cubicBezTo>
                  <a:pt x="1543" y="1686"/>
                  <a:pt x="2208" y="1897"/>
                  <a:pt x="2412" y="1852"/>
                </a:cubicBezTo>
                <a:cubicBezTo>
                  <a:pt x="2616" y="1807"/>
                  <a:pt x="2692" y="1345"/>
                  <a:pt x="2820" y="1307"/>
                </a:cubicBezTo>
                <a:cubicBezTo>
                  <a:pt x="2948" y="1269"/>
                  <a:pt x="3130" y="1542"/>
                  <a:pt x="3183" y="1625"/>
                </a:cubicBezTo>
                <a:cubicBezTo>
                  <a:pt x="3236" y="1708"/>
                  <a:pt x="3319" y="1617"/>
                  <a:pt x="3138" y="1806"/>
                </a:cubicBezTo>
                <a:cubicBezTo>
                  <a:pt x="2957" y="1995"/>
                  <a:pt x="2465" y="2721"/>
                  <a:pt x="2095" y="2759"/>
                </a:cubicBezTo>
                <a:cubicBezTo>
                  <a:pt x="1725" y="2797"/>
                  <a:pt x="968" y="2298"/>
                  <a:pt x="915" y="2033"/>
                </a:cubicBezTo>
                <a:cubicBezTo>
                  <a:pt x="862" y="1768"/>
                  <a:pt x="1754" y="1375"/>
                  <a:pt x="1777" y="1171"/>
                </a:cubicBezTo>
                <a:cubicBezTo>
                  <a:pt x="1800" y="967"/>
                  <a:pt x="1270" y="876"/>
                  <a:pt x="1051" y="808"/>
                </a:cubicBezTo>
                <a:cubicBezTo>
                  <a:pt x="832" y="740"/>
                  <a:pt x="364" y="823"/>
                  <a:pt x="462" y="763"/>
                </a:cubicBezTo>
                <a:cubicBezTo>
                  <a:pt x="560" y="703"/>
                  <a:pt x="1323" y="469"/>
                  <a:pt x="1641" y="446"/>
                </a:cubicBezTo>
                <a:cubicBezTo>
                  <a:pt x="1959" y="423"/>
                  <a:pt x="2291" y="468"/>
                  <a:pt x="2367" y="627"/>
                </a:cubicBezTo>
                <a:cubicBezTo>
                  <a:pt x="2443" y="786"/>
                  <a:pt x="2065" y="1247"/>
                  <a:pt x="2095" y="1398"/>
                </a:cubicBezTo>
                <a:cubicBezTo>
                  <a:pt x="2125" y="1549"/>
                  <a:pt x="2510" y="1421"/>
                  <a:pt x="2548" y="1534"/>
                </a:cubicBezTo>
                <a:cubicBezTo>
                  <a:pt x="2586" y="1647"/>
                  <a:pt x="2389" y="1904"/>
                  <a:pt x="2321" y="2078"/>
                </a:cubicBezTo>
                <a:cubicBezTo>
                  <a:pt x="2253" y="2252"/>
                  <a:pt x="2057" y="2554"/>
                  <a:pt x="2140" y="2577"/>
                </a:cubicBezTo>
                <a:cubicBezTo>
                  <a:pt x="2223" y="2600"/>
                  <a:pt x="2676" y="2275"/>
                  <a:pt x="2820" y="2215"/>
                </a:cubicBezTo>
                <a:cubicBezTo>
                  <a:pt x="2964" y="2155"/>
                  <a:pt x="3032" y="2298"/>
                  <a:pt x="3002" y="2215"/>
                </a:cubicBezTo>
                <a:cubicBezTo>
                  <a:pt x="2972" y="2132"/>
                  <a:pt x="2858" y="1867"/>
                  <a:pt x="2639" y="1716"/>
                </a:cubicBezTo>
                <a:cubicBezTo>
                  <a:pt x="2420" y="1565"/>
                  <a:pt x="1951" y="1428"/>
                  <a:pt x="1686" y="1307"/>
                </a:cubicBezTo>
                <a:cubicBezTo>
                  <a:pt x="1421" y="1186"/>
                  <a:pt x="1225" y="1066"/>
                  <a:pt x="1051" y="990"/>
                </a:cubicBezTo>
                <a:cubicBezTo>
                  <a:pt x="877" y="914"/>
                  <a:pt x="749" y="899"/>
                  <a:pt x="643" y="854"/>
                </a:cubicBezTo>
                <a:cubicBezTo>
                  <a:pt x="537" y="809"/>
                  <a:pt x="393" y="794"/>
                  <a:pt x="416" y="718"/>
                </a:cubicBezTo>
                <a:cubicBezTo>
                  <a:pt x="439" y="642"/>
                  <a:pt x="665" y="498"/>
                  <a:pt x="779" y="400"/>
                </a:cubicBezTo>
                <a:cubicBezTo>
                  <a:pt x="893" y="302"/>
                  <a:pt x="1014" y="0"/>
                  <a:pt x="1097" y="128"/>
                </a:cubicBezTo>
                <a:cubicBezTo>
                  <a:pt x="1180" y="256"/>
                  <a:pt x="1338" y="876"/>
                  <a:pt x="1278" y="1171"/>
                </a:cubicBezTo>
                <a:cubicBezTo>
                  <a:pt x="1218" y="1466"/>
                  <a:pt x="923" y="1844"/>
                  <a:pt x="734" y="1897"/>
                </a:cubicBezTo>
                <a:cubicBezTo>
                  <a:pt x="545" y="1950"/>
                  <a:pt x="212" y="1678"/>
                  <a:pt x="144" y="1489"/>
                </a:cubicBezTo>
                <a:cubicBezTo>
                  <a:pt x="76" y="1300"/>
                  <a:pt x="114" y="831"/>
                  <a:pt x="326" y="763"/>
                </a:cubicBezTo>
                <a:cubicBezTo>
                  <a:pt x="538" y="695"/>
                  <a:pt x="1339" y="960"/>
                  <a:pt x="1414" y="1081"/>
                </a:cubicBezTo>
                <a:cubicBezTo>
                  <a:pt x="1489" y="1202"/>
                  <a:pt x="923" y="1368"/>
                  <a:pt x="779" y="1489"/>
                </a:cubicBezTo>
                <a:cubicBezTo>
                  <a:pt x="635" y="1610"/>
                  <a:pt x="544" y="1655"/>
                  <a:pt x="552" y="1806"/>
                </a:cubicBezTo>
                <a:cubicBezTo>
                  <a:pt x="560" y="1957"/>
                  <a:pt x="606" y="2320"/>
                  <a:pt x="825" y="2396"/>
                </a:cubicBezTo>
                <a:cubicBezTo>
                  <a:pt x="1044" y="2472"/>
                  <a:pt x="1664" y="2487"/>
                  <a:pt x="1868" y="2260"/>
                </a:cubicBezTo>
                <a:cubicBezTo>
                  <a:pt x="2072" y="2033"/>
                  <a:pt x="2102" y="1337"/>
                  <a:pt x="2049" y="1035"/>
                </a:cubicBezTo>
                <a:cubicBezTo>
                  <a:pt x="1996" y="733"/>
                  <a:pt x="1565" y="574"/>
                  <a:pt x="1550" y="446"/>
                </a:cubicBezTo>
                <a:cubicBezTo>
                  <a:pt x="1535" y="318"/>
                  <a:pt x="1785" y="234"/>
                  <a:pt x="1959" y="264"/>
                </a:cubicBezTo>
                <a:cubicBezTo>
                  <a:pt x="2133" y="294"/>
                  <a:pt x="2397" y="514"/>
                  <a:pt x="2594" y="627"/>
                </a:cubicBezTo>
                <a:cubicBezTo>
                  <a:pt x="2791" y="740"/>
                  <a:pt x="3183" y="785"/>
                  <a:pt x="3138" y="944"/>
                </a:cubicBezTo>
                <a:cubicBezTo>
                  <a:pt x="3093" y="1103"/>
                  <a:pt x="2525" y="1557"/>
                  <a:pt x="2321" y="1580"/>
                </a:cubicBezTo>
                <a:cubicBezTo>
                  <a:pt x="2117" y="1603"/>
                  <a:pt x="1890" y="1202"/>
                  <a:pt x="1913" y="1081"/>
                </a:cubicBezTo>
                <a:cubicBezTo>
                  <a:pt x="1936" y="960"/>
                  <a:pt x="2330" y="839"/>
                  <a:pt x="2458" y="854"/>
                </a:cubicBezTo>
                <a:cubicBezTo>
                  <a:pt x="2586" y="869"/>
                  <a:pt x="2624" y="1005"/>
                  <a:pt x="2684" y="1171"/>
                </a:cubicBezTo>
                <a:cubicBezTo>
                  <a:pt x="2744" y="1337"/>
                  <a:pt x="2956" y="1602"/>
                  <a:pt x="2820" y="1852"/>
                </a:cubicBezTo>
                <a:cubicBezTo>
                  <a:pt x="2684" y="2102"/>
                  <a:pt x="2163" y="2600"/>
                  <a:pt x="1868" y="2668"/>
                </a:cubicBezTo>
                <a:cubicBezTo>
                  <a:pt x="1573" y="2736"/>
                  <a:pt x="1232" y="2509"/>
                  <a:pt x="1051" y="2260"/>
                </a:cubicBezTo>
                <a:cubicBezTo>
                  <a:pt x="870" y="2011"/>
                  <a:pt x="650" y="1375"/>
                  <a:pt x="779" y="1171"/>
                </a:cubicBezTo>
                <a:cubicBezTo>
                  <a:pt x="908" y="967"/>
                  <a:pt x="1619" y="959"/>
                  <a:pt x="1823" y="1035"/>
                </a:cubicBezTo>
                <a:cubicBezTo>
                  <a:pt x="2027" y="1111"/>
                  <a:pt x="2087" y="1436"/>
                  <a:pt x="2004" y="1625"/>
                </a:cubicBezTo>
                <a:cubicBezTo>
                  <a:pt x="1921" y="1814"/>
                  <a:pt x="1551" y="2116"/>
                  <a:pt x="1324" y="2169"/>
                </a:cubicBezTo>
                <a:cubicBezTo>
                  <a:pt x="1097" y="2222"/>
                  <a:pt x="825" y="2002"/>
                  <a:pt x="643" y="1942"/>
                </a:cubicBezTo>
                <a:cubicBezTo>
                  <a:pt x="461" y="1882"/>
                  <a:pt x="310" y="1919"/>
                  <a:pt x="235" y="1806"/>
                </a:cubicBezTo>
                <a:cubicBezTo>
                  <a:pt x="160" y="1693"/>
                  <a:pt x="167" y="1421"/>
                  <a:pt x="190" y="1262"/>
                </a:cubicBezTo>
                <a:cubicBezTo>
                  <a:pt x="213" y="1103"/>
                  <a:pt x="280" y="975"/>
                  <a:pt x="371" y="854"/>
                </a:cubicBezTo>
                <a:cubicBezTo>
                  <a:pt x="462" y="733"/>
                  <a:pt x="568" y="649"/>
                  <a:pt x="734" y="536"/>
                </a:cubicBezTo>
                <a:cubicBezTo>
                  <a:pt x="900" y="423"/>
                  <a:pt x="1157" y="180"/>
                  <a:pt x="1369" y="173"/>
                </a:cubicBezTo>
                <a:cubicBezTo>
                  <a:pt x="1581" y="166"/>
                  <a:pt x="1883" y="385"/>
                  <a:pt x="2004" y="491"/>
                </a:cubicBezTo>
                <a:cubicBezTo>
                  <a:pt x="2125" y="597"/>
                  <a:pt x="2148" y="589"/>
                  <a:pt x="2095" y="808"/>
                </a:cubicBezTo>
                <a:cubicBezTo>
                  <a:pt x="2042" y="1027"/>
                  <a:pt x="1913" y="1579"/>
                  <a:pt x="1686" y="1806"/>
                </a:cubicBezTo>
                <a:cubicBezTo>
                  <a:pt x="1459" y="2033"/>
                  <a:pt x="976" y="2154"/>
                  <a:pt x="734" y="2169"/>
                </a:cubicBezTo>
                <a:cubicBezTo>
                  <a:pt x="492" y="2184"/>
                  <a:pt x="280" y="1852"/>
                  <a:pt x="235" y="1897"/>
                </a:cubicBezTo>
                <a:cubicBezTo>
                  <a:pt x="190" y="1942"/>
                  <a:pt x="228" y="2290"/>
                  <a:pt x="462" y="2441"/>
                </a:cubicBezTo>
                <a:cubicBezTo>
                  <a:pt x="696" y="2592"/>
                  <a:pt x="1331" y="2766"/>
                  <a:pt x="1641" y="2804"/>
                </a:cubicBezTo>
                <a:cubicBezTo>
                  <a:pt x="1951" y="2842"/>
                  <a:pt x="2140" y="2706"/>
                  <a:pt x="2321" y="2668"/>
                </a:cubicBezTo>
                <a:cubicBezTo>
                  <a:pt x="2502" y="2630"/>
                  <a:pt x="2616" y="2603"/>
                  <a:pt x="2730" y="257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259508" y="2266776"/>
            <a:ext cx="1083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Mind</a:t>
            </a:r>
            <a:endParaRPr lang="ru-RU" sz="3200" b="1" dirty="0">
              <a:solidFill>
                <a:srgbClr val="0066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043608" y="5579889"/>
            <a:ext cx="108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Spirit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803058" y="2555701"/>
            <a:ext cx="1541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Body</a:t>
            </a:r>
            <a:endParaRPr lang="ru-RU" sz="3200" b="1" dirty="0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269158" y="2671589"/>
            <a:ext cx="9842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2331070" y="4516264"/>
            <a:ext cx="98425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023595" y="2977976"/>
            <a:ext cx="862013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2267223" y="1619076"/>
            <a:ext cx="547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dirty="0">
                <a:latin typeface="Calibri" pitchFamily="34" charset="0"/>
                <a:cs typeface="Arial" charset="0"/>
              </a:rPr>
              <a:t>   </a:t>
            </a:r>
            <a:r>
              <a:rPr lang="hr-HR" sz="3200" dirty="0" smtClean="0">
                <a:latin typeface="Calibri" pitchFamily="34" charset="0"/>
                <a:cs typeface="Arial" charset="0"/>
              </a:rPr>
              <a:t>Whole person approach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1808" y="2262014"/>
            <a:ext cx="571500" cy="450056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7544" y="188640"/>
            <a:ext cx="8229600" cy="1380599"/>
            <a:chOff x="0" y="9216"/>
            <a:chExt cx="8229600" cy="13805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0" y="9216"/>
              <a:ext cx="8229600" cy="138059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67395" y="76611"/>
              <a:ext cx="8094810" cy="12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ctr" defTabSz="2622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5900" kern="1200" dirty="0" smtClean="0"/>
                <a:t>Principles of teaching</a:t>
              </a:r>
              <a:endParaRPr lang="en-US" sz="59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0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67494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9299840"/>
              </p:ext>
            </p:extLst>
          </p:nvPr>
        </p:nvGraphicFramePr>
        <p:xfrm>
          <a:off x="251520" y="1524000"/>
          <a:ext cx="889248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329" y="548680"/>
            <a:ext cx="8914167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37890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ca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648325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G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5004048" cy="375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What University of East Sarajevo offers to the students?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51520" y="4653136"/>
          <a:ext cx="86409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340769"/>
            <a:ext cx="85689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Undergraduate</a:t>
            </a:r>
            <a:r>
              <a:rPr lang="bs-Latn-BA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2286000"/>
            <a:ext cx="7772400" cy="4572000"/>
          </a:xfrm>
        </p:spPr>
        <p:txBody>
          <a:bodyPr/>
          <a:lstStyle/>
          <a:p>
            <a:r>
              <a:rPr lang="bs-Latn-BA" dirty="0"/>
              <a:t>E</a:t>
            </a:r>
            <a:r>
              <a:rPr lang="en-GB" dirty="0" err="1" smtClean="0"/>
              <a:t>nable</a:t>
            </a:r>
            <a:r>
              <a:rPr lang="bs-Latn-BA" dirty="0" smtClean="0"/>
              <a:t>s</a:t>
            </a:r>
            <a:r>
              <a:rPr lang="en-GB" dirty="0" smtClean="0"/>
              <a:t> </a:t>
            </a:r>
            <a:r>
              <a:rPr lang="bs-Latn-BA" dirty="0" smtClean="0"/>
              <a:t>students</a:t>
            </a:r>
            <a:r>
              <a:rPr lang="en-GB" dirty="0" smtClean="0"/>
              <a:t> </a:t>
            </a:r>
            <a:r>
              <a:rPr lang="en-GB" dirty="0"/>
              <a:t>to develop the professional attributes </a:t>
            </a:r>
            <a:r>
              <a:rPr lang="bs-Latn-BA" dirty="0" smtClean="0"/>
              <a:t>they</a:t>
            </a:r>
            <a:r>
              <a:rPr lang="en-GB" dirty="0" smtClean="0"/>
              <a:t> </a:t>
            </a:r>
            <a:r>
              <a:rPr lang="en-GB" dirty="0"/>
              <a:t>need to be able to practice in a range of </a:t>
            </a:r>
            <a:r>
              <a:rPr lang="en-GB" dirty="0" smtClean="0"/>
              <a:t>settings </a:t>
            </a:r>
            <a:endParaRPr lang="bs-Latn-BA" dirty="0"/>
          </a:p>
          <a:p>
            <a:r>
              <a:rPr lang="bs-Latn-BA" dirty="0"/>
              <a:t>D</a:t>
            </a:r>
            <a:r>
              <a:rPr lang="en-GB" dirty="0" err="1" smtClean="0"/>
              <a:t>eliver</a:t>
            </a:r>
            <a:r>
              <a:rPr lang="bs-Latn-BA" dirty="0" smtClean="0"/>
              <a:t>s</a:t>
            </a:r>
            <a:r>
              <a:rPr lang="en-GB" dirty="0" smtClean="0"/>
              <a:t> </a:t>
            </a:r>
            <a:r>
              <a:rPr lang="en-GB" dirty="0"/>
              <a:t>skilled, sensitive care to patients and their </a:t>
            </a:r>
            <a:r>
              <a:rPr lang="en-GB" dirty="0" smtClean="0"/>
              <a:t>families</a:t>
            </a:r>
            <a:endParaRPr lang="bs-Latn-BA" dirty="0" smtClean="0"/>
          </a:p>
          <a:p>
            <a:r>
              <a:rPr lang="bs-Latn-BA" dirty="0" smtClean="0"/>
              <a:t>Also p</a:t>
            </a:r>
            <a:r>
              <a:rPr lang="en-US" dirty="0" err="1" smtClean="0"/>
              <a:t>repares</a:t>
            </a:r>
            <a:r>
              <a:rPr lang="en-US" dirty="0" smtClean="0"/>
              <a:t> </a:t>
            </a:r>
            <a:r>
              <a:rPr lang="bs-Latn-BA" dirty="0" smtClean="0"/>
              <a:t>a student</a:t>
            </a:r>
            <a:r>
              <a:rPr lang="en-US" dirty="0" smtClean="0"/>
              <a:t> </a:t>
            </a:r>
            <a:r>
              <a:rPr lang="en-US" dirty="0"/>
              <a:t>for a career in nurse education, research or management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34400" cy="1025525"/>
          </a:xfrm>
        </p:spPr>
        <p:txBody>
          <a:bodyPr bIns="9144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sk-SK" dirty="0"/>
              <a:t>A</a:t>
            </a:r>
            <a:r>
              <a:rPr lang="sk-SK" altLang="sk-SK" dirty="0" smtClean="0"/>
              <a:t>dmission</a:t>
            </a:r>
            <a:r>
              <a:rPr lang="en-GB" altLang="sk-SK" smtClean="0"/>
              <a:t> criteria</a:t>
            </a:r>
            <a:endParaRPr lang="en-US" altLang="sk-SK" dirty="0" smtClean="0"/>
          </a:p>
        </p:txBody>
      </p:sp>
      <p:sp>
        <p:nvSpPr>
          <p:cNvPr id="26627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3982343" cy="3894311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Grades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in high school</a:t>
            </a:r>
          </a:p>
          <a:p>
            <a:pPr marL="109537" indent="0" fontAlgn="auto">
              <a:spcAft>
                <a:spcPts val="0"/>
              </a:spcAft>
              <a:buFont typeface="Wingdings 2"/>
              <a:buNone/>
              <a:defRPr/>
            </a:pPr>
            <a:endParaRPr lang="sk-SK" sz="24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</a:t>
            </a:r>
            <a:r>
              <a:rPr lang="bs-Latn-BA" sz="2400" dirty="0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entrance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exams</a:t>
            </a:r>
            <a:r>
              <a:rPr lang="bs-Latn-BA" sz="2400" dirty="0" smtClean="0">
                <a:latin typeface="Arial" pitchFamily="34" charset="0"/>
                <a:cs typeface="Arial" pitchFamily="34" charset="0"/>
              </a:rPr>
              <a:t> (biology, chemistry and principles of health care)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bs-Latn-BA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 2"/>
              <a:buChar char=""/>
              <a:defRPr/>
            </a:pPr>
            <a:r>
              <a:rPr lang="sk-SK" altLang="sk-SK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students per year</a:t>
            </a:r>
            <a:r>
              <a:rPr lang="sk-SK" altLang="sk-SK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40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109537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None/>
              <a:defRPr/>
            </a:pPr>
            <a:endParaRPr lang="sk-SK" altLang="sk-SK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FMZ-PC\My Documents\My Pictures\New Image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752528" cy="3212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 bIns="91440" anchor="b" anchorCtr="0">
            <a:normAutofit fontScale="90000"/>
          </a:bodyPr>
          <a:lstStyle/>
          <a:p>
            <a:r>
              <a:rPr lang="bs-Latn-BA" altLang="sk-SK" dirty="0" smtClean="0"/>
              <a:t>Undergraduate studies</a:t>
            </a:r>
            <a:endParaRPr lang="en-US" altLang="sk-SK" dirty="0" smtClean="0"/>
          </a:p>
        </p:txBody>
      </p:sp>
      <p:sp>
        <p:nvSpPr>
          <p:cNvPr id="11267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69325" cy="4829175"/>
          </a:xfrm>
        </p:spPr>
        <p:txBody>
          <a:bodyPr>
            <a:normAutofit/>
          </a:bodyPr>
          <a:lstStyle/>
          <a:p>
            <a:pPr marL="274320" indent="-274320" algn="just">
              <a:buNone/>
              <a:defRPr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4 academic years (8 semesters)</a:t>
            </a:r>
          </a:p>
          <a:p>
            <a:pPr marL="274320" indent="-274320" algn="just">
              <a:buNone/>
              <a:defRPr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ECTS credits</a:t>
            </a:r>
            <a:r>
              <a:rPr lang="bs-Latn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240 </a:t>
            </a:r>
          </a:p>
          <a:p>
            <a:pPr marL="0" indent="0" algn="just">
              <a:buNone/>
              <a:defRPr/>
            </a:pPr>
            <a:endParaRPr lang="bs-Latn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bs-Latn-B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2 790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total teaching (</a:t>
            </a:r>
            <a:r>
              <a:rPr lang="bs-Latn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practical training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sk-SK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sk-SK" altLang="sk-SK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Degree: </a:t>
            </a:r>
            <a:r>
              <a:rPr lang="sk-SK" altLang="sk-SK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Bachelor degree in nursing</a:t>
            </a:r>
          </a:p>
          <a:p>
            <a:pPr marL="0" indent="0" algn="just">
              <a:buNone/>
              <a:defRPr/>
            </a:pPr>
            <a:endParaRPr lang="sk-SK" altLang="sk-SK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bs-Latn-BA" dirty="0" smtClean="0"/>
              <a:t>Curriculum-first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03648" y="1124744"/>
          <a:ext cx="6336704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SUBJECT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Number of hours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Anatomy, Histology,                    </a:t>
                      </a:r>
                    </a:p>
                    <a:p>
                      <a:pPr algn="l"/>
                      <a:r>
                        <a:rPr lang="bs-Latn-BA" dirty="0" smtClean="0"/>
                        <a:t>Embriology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Biochemistry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Genetics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Informatics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Sociology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Introduction to medicine and health care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90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Physiology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Microbiology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Public health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Medical ethics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Multidisciplinary health care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English language 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60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s-Latn-BA" dirty="0" smtClean="0"/>
              <a:t>Curriculum-second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23728" y="1268760"/>
          <a:ext cx="482453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Pathology and pathophysiology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Pharmacology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Infective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Nutrition</a:t>
                      </a:r>
                      <a:r>
                        <a:rPr lang="bs-Latn-BA" baseline="0" dirty="0" smtClean="0"/>
                        <a:t> and nutritive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Medical</a:t>
                      </a:r>
                      <a:r>
                        <a:rPr lang="bs-Latn-BA" baseline="0" dirty="0" smtClean="0"/>
                        <a:t> statistics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Occupational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Epidemiology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Medical psihology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Clinical skills and health care in hospital setting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Geriatrics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Pediatrics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English language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bs-Latn-BA" dirty="0" smtClean="0"/>
              <a:t>Curriculum-third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6487196"/>
              </p:ext>
            </p:extLst>
          </p:nvPr>
        </p:nvGraphicFramePr>
        <p:xfrm>
          <a:off x="2195736" y="955040"/>
          <a:ext cx="4762872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0265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Number of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Internal medicine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baseline="0" dirty="0" smtClean="0"/>
                        <a:t>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Surgery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Gyneacology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Psychiatry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Physical</a:t>
                      </a:r>
                      <a:r>
                        <a:rPr lang="bs-Latn-BA" baseline="0" dirty="0" smtClean="0"/>
                        <a:t> medicine and rehabilitation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Primary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History of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Art and 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Management  and organisation in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Communication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Oncology and palliative</a:t>
                      </a:r>
                      <a:r>
                        <a:rPr lang="bs-Latn-BA" baseline="0" dirty="0" smtClean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s-Latn-BA" dirty="0" smtClean="0"/>
                        <a:t>English language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</TotalTime>
  <Words>487</Words>
  <Application>Microsoft Office PowerPoint</Application>
  <PresentationFormat>Diavoorstelling (4:3)</PresentationFormat>
  <Paragraphs>168</Paragraphs>
  <Slides>17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Equity</vt:lpstr>
      <vt:lpstr>Undergraduate training in nursing</vt:lpstr>
      <vt:lpstr>PowerPoint-presentatie</vt:lpstr>
      <vt:lpstr>What University of East Sarajevo offers to the students?</vt:lpstr>
      <vt:lpstr>Undergraduate training</vt:lpstr>
      <vt:lpstr>Admission criteria</vt:lpstr>
      <vt:lpstr>Undergraduate studies</vt:lpstr>
      <vt:lpstr>Curriculum-first year</vt:lpstr>
      <vt:lpstr>Curriculum-second year</vt:lpstr>
      <vt:lpstr>Curriculum-third year</vt:lpstr>
      <vt:lpstr>Curriculum-fourth year</vt:lpstr>
      <vt:lpstr>Final exams</vt:lpstr>
      <vt:lpstr>Student exchange</vt:lpstr>
      <vt:lpstr>PowerPoint-presentatie</vt:lpstr>
      <vt:lpstr>   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Račić</dc:creator>
  <cp:lastModifiedBy>Willem vanden Berg</cp:lastModifiedBy>
  <cp:revision>37</cp:revision>
  <dcterms:created xsi:type="dcterms:W3CDTF">2014-02-20T19:32:02Z</dcterms:created>
  <dcterms:modified xsi:type="dcterms:W3CDTF">2014-02-28T15:02:36Z</dcterms:modified>
</cp:coreProperties>
</file>