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10"/>
  </p:notesMasterIdLst>
  <p:handoutMasterIdLst>
    <p:handoutMasterId r:id="rId11"/>
  </p:handoutMasterIdLst>
  <p:sldIdLst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66" y="72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Reflection of practical skill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First impression?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What was striking?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Difference in teaching?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mtClean="0"/>
              <a:t>What’s useful </a:t>
            </a:r>
            <a:r>
              <a:rPr lang="en-US" dirty="0" smtClean="0"/>
              <a:t>for your </a:t>
            </a:r>
            <a:r>
              <a:rPr lang="en-US" smtClean="0"/>
              <a:t>own education?</a:t>
            </a:r>
            <a:endParaRPr lang="en-US" dirty="0" smtClean="0"/>
          </a:p>
          <a:p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9D77-C996-DF40-82BF-4D0EB0C0014F}" type="datetime1">
              <a:t>12/10/2014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3368"/>
      </p:ext>
    </p:extLst>
  </p:cSld>
  <p:clrMapOvr>
    <a:masterClrMapping/>
  </p:clrMapOvr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2</TotalTime>
  <Words>28</Words>
  <Application>Microsoft Office PowerPoint</Application>
  <PresentationFormat>Diavoorstelling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7</vt:i4>
      </vt:variant>
      <vt:variant>
        <vt:lpstr>Diatitels</vt:lpstr>
      </vt:variant>
      <vt:variant>
        <vt:i4>2</vt:i4>
      </vt:variant>
    </vt:vector>
  </HeadingPairs>
  <TitlesOfParts>
    <vt:vector size="13" baseType="lpstr">
      <vt:lpstr>Arial</vt:lpstr>
      <vt:lpstr>Calibri</vt:lpstr>
      <vt:lpstr>Corbel</vt:lpstr>
      <vt:lpstr>Courier New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Dorien De Meyer</cp:lastModifiedBy>
  <cp:revision>4</cp:revision>
  <dcterms:created xsi:type="dcterms:W3CDTF">2014-09-23T11:25:01Z</dcterms:created>
  <dcterms:modified xsi:type="dcterms:W3CDTF">2014-10-12T13:58:13Z</dcterms:modified>
</cp:coreProperties>
</file>