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64" r:id="rId2"/>
    <p:sldMasterId id="2147483670" r:id="rId3"/>
    <p:sldMasterId id="2147483694" r:id="rId4"/>
    <p:sldMasterId id="2147483676" r:id="rId5"/>
    <p:sldMasterId id="2147483682" r:id="rId6"/>
    <p:sldMasterId id="2147483688" r:id="rId7"/>
  </p:sldMasterIdLst>
  <p:notesMasterIdLst>
    <p:notesMasterId r:id="rId10"/>
  </p:notesMasterIdLst>
  <p:handoutMasterIdLst>
    <p:handoutMasterId r:id="rId11"/>
  </p:handoutMasterIdLst>
  <p:sldIdLst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9">
          <p15:clr>
            <a:srgbClr val="A4A3A4"/>
          </p15:clr>
        </p15:guide>
        <p15:guide id="2" pos="4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8B64"/>
    <a:srgbClr val="C6714A"/>
    <a:srgbClr val="DCA655"/>
    <a:srgbClr val="6B4189"/>
    <a:srgbClr val="3F9A79"/>
    <a:srgbClr val="16666F"/>
    <a:srgbClr val="447E90"/>
    <a:srgbClr val="4E8DCC"/>
    <a:srgbClr val="89B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 autoAdjust="0"/>
    <p:restoredTop sz="99293" autoAdjust="0"/>
  </p:normalViewPr>
  <p:slideViewPr>
    <p:cSldViewPr snapToGrid="0" snapToObjects="1" showGuides="1">
      <p:cViewPr varScale="1">
        <p:scale>
          <a:sx n="74" d="100"/>
          <a:sy n="74" d="100"/>
        </p:scale>
        <p:origin x="1266" y="72"/>
      </p:cViewPr>
      <p:guideLst>
        <p:guide orient="horz" pos="649"/>
        <p:guide pos="4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8152A-4670-DD4C-AAFC-C17F734418B3}" type="datetimeFigureOut"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04A2F-BD0D-8B4B-8C63-218B4E48F359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891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900B5-6857-DB44-9846-7C78C09874F3}" type="datetimeFigureOut">
              <a:t>11/10/2014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B8F35-2A73-D34D-93FE-F1753C8EDAEC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4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jp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2.jp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2.jp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2.jp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89B36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0" smtClean="0"/>
              <a:t>Klik om de ondertitelstijl van het model te bewerken</a:t>
            </a:r>
            <a:endParaRPr lang="nl-BE" noProof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8" y="1030288"/>
            <a:ext cx="9186128" cy="3860785"/>
          </a:xfrm>
          <a:prstGeom prst="rect">
            <a:avLst/>
          </a:prstGeom>
          <a:ln>
            <a:noFill/>
          </a:ln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91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BE6E-A6F8-3442-9DA5-5593485BE98C}" type="datetime1"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8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447E9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7118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75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B7F4-B6ED-1748-9D00-406FDAEF6503}" type="datetime1"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87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E619-EBD6-CB45-B312-466BFC0B87E3}" type="datetime1"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93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FCED-4308-CA4D-ACC4-3948E9F11CDF}" type="datetime1"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8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198B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5281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008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B7F4-B6ED-1748-9D00-406FDAEF6503}" type="datetime1"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25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E619-EBD6-CB45-B312-466BFC0B87E3}" type="datetime1"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9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C2C8-AF4A-3F4C-B9B4-50FA0AC2319A}" type="datetime1"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745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FCED-4308-CA4D-ACC4-3948E9F11CDF}" type="datetime1"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99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6B41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57136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7AB-E25E-FB4B-969B-4A4EA7ABA0AD}" type="datetime1"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66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30DE-79EA-A349-BE9F-7981F0F2DC46}" type="datetime1"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77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5770-7E08-F248-BA09-A0038AB0618E}" type="datetime1"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164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C62E-9B80-144E-9FFF-A108B648E2E0}" type="datetime1"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09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DCA6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416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6C8F-3F9B-6D44-8056-EDB07DB254DC}" type="datetime1"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493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233C-6A1A-B347-86E1-38E7A4477365}" type="datetime1"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715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A780-40C0-BD41-9FCF-DB3CB79764AE}" type="datetime1"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6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FB6B-9458-BD43-9DB9-A2949799A662}" type="datetime1"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944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EF45-E80A-A14C-9D81-938871F147C8}" type="datetime1"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403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C6714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51107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CFA7-D12C-7141-8399-7EC2FD74B1F4}" type="datetime1"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124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340-8AB4-384E-BF13-A0690AD7A543}" type="datetime1"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403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B24D-7E8B-9541-B8F1-940F0036A509}" type="datetime1"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633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8B8-9D46-6848-AE7E-75CFB53DB47C}" type="datetime1"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1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4C4C-371A-1D4F-A9B8-07683E1252E8}" type="datetime1"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1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AB38-62BC-774C-97AE-1BF242D8582C}" type="datetime1"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4E8D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4395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83A-059B-2542-813C-5A08B6D37968}" type="datetime1"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3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AD7D-2159-674C-BC18-A050D77CC070}" type="datetime1"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9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C34E-563E-3E4F-9CB6-35608B9F10E8}" type="datetime1"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5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89B36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6608C39C-6A92-104F-A944-21D39204BEAF}" type="datetime1"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6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89B368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4E8D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2D86298A-010A-FA4C-979A-202A0C3B0B89}" type="datetime1"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7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4E8DCC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447E90"/>
          </a:solidFill>
          <a:ln>
            <a:solidFill>
              <a:srgbClr val="447E9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3DC040B7-7FDC-EC48-B37F-6E02E1E9CC0E}" type="datetime1"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447E90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198B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3DC040B7-7FDC-EC48-B37F-6E02E1E9CC0E}" type="datetime1"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8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198B64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6B41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226A858B-F2A2-4C42-A574-D382CE7CB5B0}" type="datetime1"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5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6B4189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DCA6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D3F1546C-12A3-C249-BA16-098223ED8408}" type="datetime1"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1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DCA655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C6714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AB632AFF-2AE8-5941-B538-F40ED924DEA8}" type="datetime1"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4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C6714A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Preparation of practical training</a:t>
            </a:r>
            <a:endParaRPr lang="nl-B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59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R</a:t>
            </a:r>
            <a:r>
              <a:rPr lang="en-US" dirty="0" smtClean="0"/>
              <a:t>ecord </a:t>
            </a:r>
            <a:r>
              <a:rPr lang="en-US" dirty="0"/>
              <a:t>of </a:t>
            </a:r>
            <a:r>
              <a:rPr lang="en-US" dirty="0" smtClean="0"/>
              <a:t>attendance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T</a:t>
            </a:r>
            <a:r>
              <a:rPr lang="en-US" dirty="0" smtClean="0"/>
              <a:t>heoretical part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 Practicing: </a:t>
            </a:r>
            <a:r>
              <a:rPr lang="en-US" dirty="0"/>
              <a:t>student to </a:t>
            </a:r>
            <a:r>
              <a:rPr lang="en-US" dirty="0" smtClean="0"/>
              <a:t>demonstrate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Feedback during demonstration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practicing </a:t>
            </a:r>
            <a:r>
              <a:rPr lang="en-US" dirty="0"/>
              <a:t>in little groups</a:t>
            </a:r>
            <a:endParaRPr lang="en-US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E9D77-C996-DF40-82BF-4D0EB0C0014F}" type="datetime1">
              <a:t>11/10/2014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23368"/>
      </p:ext>
    </p:extLst>
  </p:cSld>
  <p:clrMapOvr>
    <a:masterClrMapping/>
  </p:clrMapOvr>
</p:sld>
</file>

<file path=ppt/theme/theme1.xml><?xml version="1.0" encoding="utf-8"?>
<a:theme xmlns:a="http://schemas.openxmlformats.org/drawingml/2006/main" name="odisee_templat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7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5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6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odisee_template</Template>
  <TotalTime>2</TotalTime>
  <Words>27</Words>
  <Application>Microsoft Office PowerPoint</Application>
  <PresentationFormat>Diavoorstelling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7</vt:i4>
      </vt:variant>
      <vt:variant>
        <vt:lpstr>Diatitels</vt:lpstr>
      </vt:variant>
      <vt:variant>
        <vt:i4>2</vt:i4>
      </vt:variant>
    </vt:vector>
  </HeadingPairs>
  <TitlesOfParts>
    <vt:vector size="13" baseType="lpstr">
      <vt:lpstr>Arial</vt:lpstr>
      <vt:lpstr>Calibri</vt:lpstr>
      <vt:lpstr>Corbel</vt:lpstr>
      <vt:lpstr>Courier New</vt:lpstr>
      <vt:lpstr>odisee_template</vt:lpstr>
      <vt:lpstr>2_Odisee</vt:lpstr>
      <vt:lpstr>3_Odisee</vt:lpstr>
      <vt:lpstr>7_Odisee</vt:lpstr>
      <vt:lpstr>4_Odisee</vt:lpstr>
      <vt:lpstr>5_Odisee</vt:lpstr>
      <vt:lpstr>6_Odisee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Hilde Boucqué</dc:creator>
  <cp:lastModifiedBy>Dorien De Meyer</cp:lastModifiedBy>
  <cp:revision>4</cp:revision>
  <dcterms:created xsi:type="dcterms:W3CDTF">2014-09-23T11:25:01Z</dcterms:created>
  <dcterms:modified xsi:type="dcterms:W3CDTF">2014-10-11T15:30:28Z</dcterms:modified>
</cp:coreProperties>
</file>