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7"/>
  </p:notesMasterIdLst>
  <p:handoutMasterIdLst>
    <p:handoutMasterId r:id="rId18"/>
  </p:handoutMasterIdLst>
  <p:sldIdLst>
    <p:sldId id="260" r:id="rId8"/>
    <p:sldId id="261" r:id="rId9"/>
    <p:sldId id="262" r:id="rId10"/>
    <p:sldId id="263" r:id="rId11"/>
    <p:sldId id="264" r:id="rId12"/>
    <p:sldId id="265" r:id="rId13"/>
    <p:sldId id="268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90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583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761C4D-830A-4471-92D0-77C63881C3C1}" type="slidenum">
              <a:rPr lang="nl-BE" smtClean="0"/>
              <a:pPr eaLnBrk="1" hangingPunct="1"/>
              <a:t>9</a:t>
            </a:fld>
            <a:endParaRPr lang="nl-BE" smtClean="0"/>
          </a:p>
        </p:txBody>
      </p:sp>
    </p:spTree>
    <p:extLst>
      <p:ext uri="{BB962C8B-B14F-4D97-AF65-F5344CB8AC3E}">
        <p14:creationId xmlns:p14="http://schemas.microsoft.com/office/powerpoint/2010/main" val="1373469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Peer </a:t>
            </a:r>
            <a:r>
              <a:rPr lang="nl-BE" dirty="0"/>
              <a:t>c</a:t>
            </a:r>
            <a:r>
              <a:rPr lang="nl-BE" dirty="0" smtClean="0"/>
              <a:t>oaching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39389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do we mean by year exceeding </a:t>
            </a:r>
            <a:r>
              <a:rPr lang="en-US" dirty="0" smtClean="0"/>
              <a:t>coaching and why did we </a:t>
            </a:r>
            <a:r>
              <a:rPr lang="en-US" dirty="0" smtClean="0"/>
              <a:t>incorporate </a:t>
            </a:r>
            <a:r>
              <a:rPr lang="en-US" dirty="0" smtClean="0"/>
              <a:t>it?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777286"/>
            <a:ext cx="8028852" cy="4271910"/>
          </a:xfrm>
        </p:spPr>
        <p:txBody>
          <a:bodyPr>
            <a:normAutofit/>
          </a:bodyPr>
          <a:lstStyle/>
          <a:p>
            <a:r>
              <a:rPr lang="en-US" dirty="0"/>
              <a:t>Maybe I should start </a:t>
            </a:r>
            <a:r>
              <a:rPr lang="en-US" dirty="0" smtClean="0"/>
              <a:t>by </a:t>
            </a:r>
            <a:r>
              <a:rPr lang="en-US" dirty="0"/>
              <a:t>telling why we have integrated </a:t>
            </a:r>
            <a:r>
              <a:rPr lang="en-US" dirty="0" smtClean="0"/>
              <a:t>year exceeding coaching in our lessons.</a:t>
            </a:r>
          </a:p>
          <a:p>
            <a:r>
              <a:rPr lang="en-US" dirty="0" smtClean="0"/>
              <a:t>One </a:t>
            </a:r>
            <a:r>
              <a:rPr lang="en-US" dirty="0"/>
              <a:t>of the </a:t>
            </a:r>
            <a:r>
              <a:rPr lang="en-US" dirty="0" smtClean="0"/>
              <a:t>competences </a:t>
            </a:r>
            <a:r>
              <a:rPr lang="en-US" dirty="0"/>
              <a:t>that we want our students </a:t>
            </a:r>
            <a:r>
              <a:rPr lang="en-US" dirty="0" smtClean="0"/>
              <a:t>to achieve </a:t>
            </a:r>
            <a:r>
              <a:rPr lang="en-US" dirty="0"/>
              <a:t>at the end of their three-year training, is that </a:t>
            </a:r>
            <a:r>
              <a:rPr lang="en-US" dirty="0" smtClean="0"/>
              <a:t>they (as a novice nurse) are able </a:t>
            </a:r>
            <a:r>
              <a:rPr lang="en-US" dirty="0"/>
              <a:t>to </a:t>
            </a:r>
            <a:r>
              <a:rPr lang="en-US" dirty="0" smtClean="0"/>
              <a:t>guide and coach our nurse students.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577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39389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do we mean by year exceeding </a:t>
            </a:r>
            <a:r>
              <a:rPr lang="en-US" dirty="0" smtClean="0"/>
              <a:t>coaching and why did we </a:t>
            </a:r>
            <a:r>
              <a:rPr lang="en-US" dirty="0" smtClean="0"/>
              <a:t>incorporate </a:t>
            </a:r>
            <a:r>
              <a:rPr lang="en-US" dirty="0" smtClean="0"/>
              <a:t>it?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777286"/>
            <a:ext cx="8028852" cy="42719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we expect that our students are able to guide and coach nurse students, then we must prepare our </a:t>
            </a:r>
            <a:r>
              <a:rPr lang="en-US" dirty="0" smtClean="0"/>
              <a:t>students, educate them and train them so they will be able to do so.</a:t>
            </a:r>
          </a:p>
          <a:p>
            <a:endParaRPr lang="en-US" dirty="0" smtClean="0"/>
          </a:p>
          <a:p>
            <a:r>
              <a:rPr lang="en-US" dirty="0" smtClean="0"/>
              <a:t>How can we prepare and train our students in this?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By letting them coach first year or second year students. 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592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Preparations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en-US" dirty="0" smtClean="0"/>
              <a:t>They have to read several articles about coaching in nursing and situational leadership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There </a:t>
            </a:r>
            <a:r>
              <a:rPr lang="en-US" dirty="0"/>
              <a:t>are 4 cases made available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third year students. </a:t>
            </a:r>
            <a:r>
              <a:rPr lang="en-US" dirty="0"/>
              <a:t>They choose </a:t>
            </a:r>
            <a:r>
              <a:rPr lang="en-US" dirty="0" smtClean="0"/>
              <a:t>1 </a:t>
            </a:r>
            <a:r>
              <a:rPr lang="en-US" dirty="0"/>
              <a:t>case </a:t>
            </a:r>
            <a:r>
              <a:rPr lang="en-US" dirty="0" smtClean="0"/>
              <a:t>and </a:t>
            </a:r>
            <a:r>
              <a:rPr lang="en-US" dirty="0"/>
              <a:t>prepare </a:t>
            </a:r>
            <a:r>
              <a:rPr lang="en-US" dirty="0" smtClean="0"/>
              <a:t>this. </a:t>
            </a:r>
            <a:r>
              <a:rPr lang="en-US" dirty="0"/>
              <a:t>Each case contains </a:t>
            </a:r>
            <a:r>
              <a:rPr lang="en-US" dirty="0" smtClean="0"/>
              <a:t>at least four </a:t>
            </a:r>
            <a:r>
              <a:rPr lang="en-US" dirty="0"/>
              <a:t>nursing </a:t>
            </a:r>
            <a:r>
              <a:rPr lang="en-US" dirty="0" smtClean="0"/>
              <a:t>skills on the level of the students they will coach. The </a:t>
            </a:r>
            <a:r>
              <a:rPr lang="en-US" dirty="0"/>
              <a:t>students need to draw up a care planning. </a:t>
            </a:r>
            <a:r>
              <a:rPr lang="en-US" dirty="0" smtClean="0"/>
              <a:t>They </a:t>
            </a:r>
            <a:r>
              <a:rPr lang="en-US" dirty="0"/>
              <a:t>must also prepare </a:t>
            </a:r>
            <a:r>
              <a:rPr lang="en-US" dirty="0" smtClean="0"/>
              <a:t>themselves on </a:t>
            </a:r>
            <a:r>
              <a:rPr lang="en-US" dirty="0"/>
              <a:t>both theoretical and </a:t>
            </a:r>
            <a:r>
              <a:rPr lang="en-US" dirty="0" smtClean="0"/>
              <a:t>practical area of the skills mentioned in the chosen case. 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385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Expectations</a:t>
            </a:r>
            <a:r>
              <a:rPr lang="nl-BE" dirty="0" smtClean="0"/>
              <a:t> of the </a:t>
            </a:r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err="1" smtClean="0"/>
              <a:t>What</a:t>
            </a:r>
            <a:r>
              <a:rPr lang="nl-BE" dirty="0" smtClean="0"/>
              <a:t> do we </a:t>
            </a:r>
            <a:r>
              <a:rPr lang="nl-BE" dirty="0" err="1" smtClean="0"/>
              <a:t>expect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our</a:t>
            </a:r>
            <a:r>
              <a:rPr lang="nl-BE" dirty="0" smtClean="0"/>
              <a:t> </a:t>
            </a:r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r>
              <a:rPr lang="nl-BE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nl-BE" dirty="0" smtClean="0"/>
              <a:t>A </a:t>
            </a:r>
            <a:r>
              <a:rPr lang="nl-BE" dirty="0" err="1" smtClean="0"/>
              <a:t>good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complete </a:t>
            </a:r>
            <a:r>
              <a:rPr lang="nl-BE" dirty="0" err="1" smtClean="0"/>
              <a:t>preparation</a:t>
            </a:r>
            <a:endParaRPr lang="nl-BE" dirty="0" smtClean="0"/>
          </a:p>
          <a:p>
            <a:pPr marL="457200" indent="-457200">
              <a:buFontTx/>
              <a:buChar char="-"/>
            </a:pPr>
            <a:r>
              <a:rPr lang="nl-BE" dirty="0" err="1" smtClean="0"/>
              <a:t>Each</a:t>
            </a:r>
            <a:r>
              <a:rPr lang="nl-BE" dirty="0" smtClean="0"/>
              <a:t> student coaches 2 first or second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r>
              <a:rPr lang="nl-BE" dirty="0" smtClean="0"/>
              <a:t> </a:t>
            </a:r>
            <a:r>
              <a:rPr lang="nl-BE" dirty="0" smtClean="0"/>
              <a:t>(</a:t>
            </a:r>
            <a:r>
              <a:rPr lang="nl-BE" dirty="0" err="1" smtClean="0"/>
              <a:t>mostly</a:t>
            </a:r>
            <a:r>
              <a:rPr lang="nl-BE" dirty="0" smtClean="0"/>
              <a:t> </a:t>
            </a:r>
            <a:r>
              <a:rPr lang="nl-BE" dirty="0" err="1" smtClean="0"/>
              <a:t>during</a:t>
            </a:r>
            <a:r>
              <a:rPr lang="nl-BE" dirty="0" smtClean="0"/>
              <a:t> 2 </a:t>
            </a:r>
            <a:r>
              <a:rPr lang="nl-BE" dirty="0" err="1" smtClean="0"/>
              <a:t>hours</a:t>
            </a:r>
            <a:r>
              <a:rPr lang="nl-BE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nl-BE" dirty="0" smtClean="0"/>
              <a:t>A </a:t>
            </a:r>
            <a:r>
              <a:rPr lang="nl-BE" dirty="0" err="1" smtClean="0"/>
              <a:t>realistic</a:t>
            </a:r>
            <a:r>
              <a:rPr lang="nl-BE" dirty="0" smtClean="0"/>
              <a:t> care planning</a:t>
            </a:r>
          </a:p>
          <a:p>
            <a:pPr marL="457200" indent="-457200">
              <a:buFontTx/>
              <a:buChar char="-"/>
            </a:pPr>
            <a:r>
              <a:rPr lang="nl-BE" dirty="0" err="1" smtClean="0"/>
              <a:t>Intervene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necessary</a:t>
            </a:r>
            <a:endParaRPr lang="nl-BE" dirty="0" smtClean="0"/>
          </a:p>
          <a:p>
            <a:pPr marL="457200" indent="-457200">
              <a:buFontTx/>
              <a:buChar char="-"/>
            </a:pPr>
            <a:r>
              <a:rPr lang="nl-BE" dirty="0" err="1" smtClean="0"/>
              <a:t>Give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r>
              <a:rPr lang="nl-BE" dirty="0" smtClean="0"/>
              <a:t> correct </a:t>
            </a:r>
            <a:r>
              <a:rPr lang="nl-BE" dirty="0" smtClean="0"/>
              <a:t>information</a:t>
            </a:r>
          </a:p>
          <a:p>
            <a:pPr marL="457200" indent="-457200">
              <a:buFontTx/>
              <a:buChar char="-"/>
            </a:pPr>
            <a:r>
              <a:rPr lang="nl-BE" dirty="0" smtClean="0"/>
              <a:t>A </a:t>
            </a:r>
            <a:r>
              <a:rPr lang="nl-BE" dirty="0" err="1" smtClean="0"/>
              <a:t>demonstration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necessary</a:t>
            </a:r>
            <a:endParaRPr lang="nl-BE" dirty="0" smtClean="0"/>
          </a:p>
          <a:p>
            <a:pPr marL="457200" indent="-457200">
              <a:buFontTx/>
              <a:buChar char="-"/>
            </a:pPr>
            <a:r>
              <a:rPr lang="nl-BE" dirty="0" smtClean="0"/>
              <a:t>A </a:t>
            </a:r>
            <a:r>
              <a:rPr lang="nl-BE" dirty="0" err="1" smtClean="0"/>
              <a:t>role</a:t>
            </a:r>
            <a:r>
              <a:rPr lang="nl-BE" dirty="0" smtClean="0"/>
              <a:t> model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smtClean="0"/>
              <a:t>first </a:t>
            </a:r>
            <a:r>
              <a:rPr lang="nl-BE" dirty="0" err="1" smtClean="0"/>
              <a:t>and</a:t>
            </a:r>
            <a:r>
              <a:rPr lang="nl-BE" dirty="0" smtClean="0"/>
              <a:t> second </a:t>
            </a:r>
            <a:r>
              <a:rPr lang="nl-BE" dirty="0" err="1" smtClean="0"/>
              <a:t>years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94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Benefits </a:t>
            </a:r>
            <a:r>
              <a:rPr lang="nl-BE" dirty="0" err="1" smtClean="0"/>
              <a:t>for</a:t>
            </a:r>
            <a:r>
              <a:rPr lang="nl-BE" dirty="0" smtClean="0"/>
              <a:t> the first &amp; second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nl-BE" dirty="0" err="1" smtClean="0"/>
              <a:t>Individual</a:t>
            </a:r>
            <a:r>
              <a:rPr lang="nl-BE" dirty="0" smtClean="0"/>
              <a:t> coaching</a:t>
            </a:r>
          </a:p>
          <a:p>
            <a:pPr marL="457200" indent="-457200">
              <a:buFontTx/>
              <a:buChar char="-"/>
            </a:pPr>
            <a:r>
              <a:rPr lang="nl-BE" dirty="0" err="1" smtClean="0"/>
              <a:t>Informal</a:t>
            </a:r>
            <a:r>
              <a:rPr lang="nl-BE" dirty="0" smtClean="0"/>
              <a:t> </a:t>
            </a:r>
            <a:r>
              <a:rPr lang="nl-BE" dirty="0" smtClean="0"/>
              <a:t>moment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older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 smtClean="0"/>
          </a:p>
          <a:p>
            <a:r>
              <a:rPr lang="nl-BE" dirty="0" smtClean="0"/>
              <a:t>	(information </a:t>
            </a:r>
            <a:r>
              <a:rPr lang="nl-BE" dirty="0" err="1" smtClean="0"/>
              <a:t>about</a:t>
            </a:r>
            <a:r>
              <a:rPr lang="nl-BE" dirty="0" smtClean="0"/>
              <a:t> </a:t>
            </a:r>
            <a:r>
              <a:rPr lang="nl-BE" dirty="0" err="1" smtClean="0"/>
              <a:t>examinations</a:t>
            </a:r>
            <a:r>
              <a:rPr lang="nl-BE" dirty="0" smtClean="0"/>
              <a:t>, lector,…)</a:t>
            </a:r>
          </a:p>
          <a:p>
            <a:pPr marL="457200" indent="-457200">
              <a:buFontTx/>
              <a:buChar char="-"/>
            </a:pPr>
            <a:r>
              <a:rPr lang="nl-BE" dirty="0" smtClean="0"/>
              <a:t>Extra </a:t>
            </a:r>
            <a:r>
              <a:rPr lang="nl-BE" dirty="0" err="1" smtClean="0"/>
              <a:t>practice</a:t>
            </a:r>
            <a:r>
              <a:rPr lang="nl-BE" dirty="0" smtClean="0"/>
              <a:t> time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nursing</a:t>
            </a:r>
            <a:r>
              <a:rPr lang="nl-BE" dirty="0" smtClean="0"/>
              <a:t> skills</a:t>
            </a:r>
          </a:p>
          <a:p>
            <a:pPr marL="457200" indent="-457200">
              <a:buFontTx/>
              <a:buChar char="-"/>
            </a:pPr>
            <a:r>
              <a:rPr lang="nl-BE" dirty="0" err="1" smtClean="0"/>
              <a:t>They</a:t>
            </a:r>
            <a:r>
              <a:rPr lang="nl-BE" dirty="0" smtClean="0"/>
              <a:t> get </a:t>
            </a:r>
            <a:r>
              <a:rPr lang="nl-BE" dirty="0" err="1" smtClean="0"/>
              <a:t>advice</a:t>
            </a:r>
            <a:r>
              <a:rPr lang="nl-BE" dirty="0" smtClean="0"/>
              <a:t> </a:t>
            </a:r>
            <a:r>
              <a:rPr lang="nl-BE" dirty="0" err="1" smtClean="0"/>
              <a:t>when</a:t>
            </a:r>
            <a:r>
              <a:rPr lang="nl-BE" dirty="0" smtClean="0"/>
              <a:t> </a:t>
            </a:r>
            <a:r>
              <a:rPr lang="nl-BE" dirty="0" err="1" smtClean="0"/>
              <a:t>performing</a:t>
            </a:r>
            <a:r>
              <a:rPr lang="nl-BE" dirty="0" smtClean="0"/>
              <a:t> the </a:t>
            </a:r>
            <a:r>
              <a:rPr lang="nl-BE" dirty="0" err="1" smtClean="0"/>
              <a:t>nursing</a:t>
            </a:r>
            <a:r>
              <a:rPr lang="nl-BE" dirty="0" smtClean="0"/>
              <a:t> skills</a:t>
            </a:r>
          </a:p>
          <a:p>
            <a:pPr marL="457200" indent="-457200">
              <a:buFontTx/>
              <a:buChar char="-"/>
            </a:pPr>
            <a:r>
              <a:rPr lang="nl-BE" dirty="0" err="1" smtClean="0"/>
              <a:t>They</a:t>
            </a:r>
            <a:r>
              <a:rPr lang="nl-BE" dirty="0" smtClean="0"/>
              <a:t> </a:t>
            </a:r>
            <a:r>
              <a:rPr lang="nl-BE" dirty="0" err="1" smtClean="0"/>
              <a:t>learn</a:t>
            </a:r>
            <a:r>
              <a:rPr lang="nl-BE" dirty="0" smtClean="0"/>
              <a:t> </a:t>
            </a:r>
            <a:r>
              <a:rPr lang="nl-BE" dirty="0" err="1" smtClean="0"/>
              <a:t>useful</a:t>
            </a:r>
            <a:r>
              <a:rPr lang="nl-BE" dirty="0" smtClean="0"/>
              <a:t> tricks </a:t>
            </a:r>
          </a:p>
          <a:p>
            <a:pPr marL="457200" indent="-457200">
              <a:buFontTx/>
              <a:buChar char="-"/>
            </a:pP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8934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Role</a:t>
            </a:r>
            <a:r>
              <a:rPr lang="nl-BE" dirty="0" smtClean="0"/>
              <a:t> of the lector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068946"/>
            <a:ext cx="8028852" cy="5112913"/>
          </a:xfrm>
        </p:spPr>
        <p:txBody>
          <a:bodyPr>
            <a:noAutofit/>
          </a:bodyPr>
          <a:lstStyle/>
          <a:p>
            <a:r>
              <a:rPr lang="nl-BE" sz="1800" dirty="0" err="1" smtClean="0"/>
              <a:t>During</a:t>
            </a:r>
            <a:r>
              <a:rPr lang="nl-BE" sz="1800" dirty="0" smtClean="0"/>
              <a:t> these coaching </a:t>
            </a:r>
            <a:r>
              <a:rPr lang="nl-BE" sz="1800" dirty="0" err="1" smtClean="0"/>
              <a:t>sessions</a:t>
            </a:r>
            <a:r>
              <a:rPr lang="nl-BE" sz="1800" dirty="0" smtClean="0"/>
              <a:t>, </a:t>
            </a:r>
            <a:r>
              <a:rPr lang="nl-BE" sz="1800" dirty="0" err="1" smtClean="0"/>
              <a:t>there</a:t>
            </a:r>
            <a:r>
              <a:rPr lang="nl-BE" sz="1800" dirty="0" smtClean="0"/>
              <a:t> is in </a:t>
            </a:r>
            <a:r>
              <a:rPr lang="nl-BE" sz="1800" dirty="0" err="1" smtClean="0"/>
              <a:t>each</a:t>
            </a:r>
            <a:r>
              <a:rPr lang="nl-BE" sz="1800" dirty="0" smtClean="0"/>
              <a:t> classroom a lector </a:t>
            </a:r>
            <a:r>
              <a:rPr lang="nl-BE" sz="1800" dirty="0" err="1" smtClean="0"/>
              <a:t>available</a:t>
            </a:r>
            <a:r>
              <a:rPr lang="nl-BE" sz="1800" dirty="0" smtClean="0"/>
              <a:t>. </a:t>
            </a:r>
          </a:p>
          <a:p>
            <a:endParaRPr lang="nl-BE" sz="1800" dirty="0" smtClean="0"/>
          </a:p>
          <a:p>
            <a:r>
              <a:rPr lang="nl-BE" sz="1800" dirty="0" smtClean="0"/>
              <a:t>The lector has </a:t>
            </a:r>
            <a:r>
              <a:rPr lang="nl-BE" sz="1800" dirty="0" err="1" smtClean="0"/>
              <a:t>to</a:t>
            </a:r>
            <a:r>
              <a:rPr lang="nl-BE" sz="1800" dirty="0" smtClean="0"/>
              <a:t> </a:t>
            </a:r>
            <a:r>
              <a:rPr lang="nl-BE" sz="1800" dirty="0" err="1" smtClean="0"/>
              <a:t>observe</a:t>
            </a:r>
            <a:r>
              <a:rPr lang="nl-BE" sz="1800" dirty="0" smtClean="0"/>
              <a:t> the </a:t>
            </a:r>
            <a:r>
              <a:rPr lang="nl-BE" sz="1800" dirty="0" err="1" smtClean="0"/>
              <a:t>third</a:t>
            </a:r>
            <a:r>
              <a:rPr lang="nl-BE" sz="1800" dirty="0" smtClean="0"/>
              <a:t> </a:t>
            </a:r>
            <a:r>
              <a:rPr lang="nl-BE" sz="1800" dirty="0" err="1" smtClean="0"/>
              <a:t>year</a:t>
            </a:r>
            <a:r>
              <a:rPr lang="nl-BE" sz="1800" dirty="0" smtClean="0"/>
              <a:t> </a:t>
            </a:r>
            <a:r>
              <a:rPr lang="nl-BE" sz="1800" dirty="0" err="1" smtClean="0"/>
              <a:t>students</a:t>
            </a:r>
            <a:r>
              <a:rPr lang="nl-BE" sz="1800" dirty="0" smtClean="0"/>
              <a:t> </a:t>
            </a:r>
            <a:r>
              <a:rPr lang="nl-BE" sz="1800" dirty="0" smtClean="0"/>
              <a:t>on the </a:t>
            </a:r>
            <a:r>
              <a:rPr lang="nl-BE" sz="1800" dirty="0" err="1" smtClean="0"/>
              <a:t>following</a:t>
            </a:r>
            <a:r>
              <a:rPr lang="nl-BE" sz="1800" dirty="0" smtClean="0"/>
              <a:t> </a:t>
            </a:r>
            <a:r>
              <a:rPr lang="nl-BE" sz="1800" dirty="0" smtClean="0"/>
              <a:t>points</a:t>
            </a:r>
            <a:r>
              <a:rPr lang="nl-BE" sz="1800" dirty="0"/>
              <a:t>:</a:t>
            </a:r>
            <a:endParaRPr lang="nl-BE" sz="1800" dirty="0" smtClean="0"/>
          </a:p>
          <a:p>
            <a:pPr marL="457200" indent="-457200">
              <a:buFontTx/>
              <a:buChar char="-"/>
            </a:pPr>
            <a:r>
              <a:rPr lang="en-US" sz="1800" dirty="0" smtClean="0"/>
              <a:t>Preparation and care planning </a:t>
            </a:r>
          </a:p>
          <a:p>
            <a:pPr marL="457200" indent="-457200">
              <a:buFontTx/>
              <a:buChar char="-"/>
            </a:pPr>
            <a:r>
              <a:rPr lang="en-US" sz="1800" dirty="0" smtClean="0"/>
              <a:t>Makes </a:t>
            </a:r>
            <a:r>
              <a:rPr lang="en-US" sz="1800" dirty="0"/>
              <a:t>clear agreements </a:t>
            </a:r>
            <a:r>
              <a:rPr lang="en-US" sz="1800" dirty="0" smtClean="0"/>
              <a:t>with </a:t>
            </a:r>
            <a:r>
              <a:rPr lang="en-US" sz="1800" dirty="0"/>
              <a:t>the </a:t>
            </a:r>
            <a:r>
              <a:rPr lang="en-US" sz="1800" dirty="0" smtClean="0"/>
              <a:t>students?</a:t>
            </a:r>
          </a:p>
          <a:p>
            <a:pPr marL="457200" indent="-457200">
              <a:buFontTx/>
              <a:buChar char="-"/>
            </a:pPr>
            <a:r>
              <a:rPr lang="en-US" sz="1800" dirty="0" smtClean="0"/>
              <a:t>Can accept feedback?</a:t>
            </a:r>
          </a:p>
          <a:p>
            <a:pPr marL="457200" indent="-457200">
              <a:buFontTx/>
              <a:buChar char="-"/>
            </a:pPr>
            <a:r>
              <a:rPr lang="en-US" sz="1800" dirty="0" smtClean="0"/>
              <a:t>Gives </a:t>
            </a:r>
            <a:r>
              <a:rPr lang="en-US" sz="1800" dirty="0"/>
              <a:t>feedback to students in a constructive manner </a:t>
            </a:r>
            <a:r>
              <a:rPr lang="en-US" sz="1800" dirty="0" smtClean="0"/>
              <a:t>(</a:t>
            </a:r>
            <a:r>
              <a:rPr lang="en-US" sz="1800" dirty="0"/>
              <a:t>points </a:t>
            </a:r>
            <a:r>
              <a:rPr lang="en-US" sz="1800" dirty="0" smtClean="0"/>
              <a:t>out the strengths </a:t>
            </a:r>
            <a:r>
              <a:rPr lang="en-US" sz="1800" dirty="0"/>
              <a:t>and working </a:t>
            </a:r>
            <a:r>
              <a:rPr lang="en-US" sz="1800" dirty="0" smtClean="0"/>
              <a:t>points)</a:t>
            </a:r>
          </a:p>
          <a:p>
            <a:pPr marL="457200" indent="-457200">
              <a:buFontTx/>
              <a:buChar char="-"/>
            </a:pPr>
            <a:r>
              <a:rPr lang="en-US" sz="1800" dirty="0" smtClean="0"/>
              <a:t>Gives </a:t>
            </a:r>
            <a:r>
              <a:rPr lang="en-US" sz="1800" dirty="0"/>
              <a:t>accurate information? </a:t>
            </a:r>
            <a:endParaRPr lang="en-US" sz="1800" dirty="0" smtClean="0"/>
          </a:p>
          <a:p>
            <a:pPr marL="457200" indent="-457200">
              <a:buFontTx/>
              <a:buChar char="-"/>
            </a:pPr>
            <a:endParaRPr lang="en-US" sz="1800" dirty="0" smtClean="0"/>
          </a:p>
          <a:p>
            <a:r>
              <a:rPr lang="en-US" sz="1800" dirty="0"/>
              <a:t>Normally, the lector </a:t>
            </a:r>
            <a:r>
              <a:rPr lang="en-US" sz="1800" dirty="0" smtClean="0"/>
              <a:t>doesn’t come </a:t>
            </a:r>
            <a:r>
              <a:rPr lang="en-US" sz="1800" dirty="0"/>
              <a:t>between them only when strictly necessary</a:t>
            </a:r>
            <a:endParaRPr lang="nl-BE" sz="1800" dirty="0" smtClean="0"/>
          </a:p>
          <a:p>
            <a:r>
              <a:rPr lang="nl-BE" sz="1800" dirty="0" smtClean="0"/>
              <a:t> </a:t>
            </a:r>
            <a:endParaRPr lang="nl-BE" sz="1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710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will </a:t>
            </a:r>
            <a:r>
              <a:rPr lang="en-US" dirty="0"/>
              <a:t>this </a:t>
            </a:r>
            <a:r>
              <a:rPr lang="en-US" dirty="0" smtClean="0"/>
              <a:t>be charged/be </a:t>
            </a:r>
            <a:r>
              <a:rPr lang="en-US" dirty="0"/>
              <a:t>graded?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For the first </a:t>
            </a:r>
            <a:r>
              <a:rPr lang="nl-BE" dirty="0" err="1" smtClean="0"/>
              <a:t>and</a:t>
            </a:r>
            <a:r>
              <a:rPr lang="nl-BE" dirty="0" smtClean="0"/>
              <a:t> second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r>
              <a:rPr lang="nl-BE" dirty="0" smtClean="0"/>
              <a:t> </a:t>
            </a:r>
            <a:r>
              <a:rPr lang="nl-BE" dirty="0" err="1" smtClean="0"/>
              <a:t>this</a:t>
            </a:r>
            <a:r>
              <a:rPr lang="nl-BE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only </a:t>
            </a:r>
            <a:r>
              <a:rPr lang="en-US" dirty="0"/>
              <a:t>a practice time. This is not graded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third years students this will be graded for </a:t>
            </a:r>
            <a:r>
              <a:rPr lang="en-US" dirty="0" smtClean="0"/>
              <a:t>management of practical competence training</a:t>
            </a:r>
            <a:r>
              <a:rPr lang="en-US" dirty="0" smtClean="0"/>
              <a:t>.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204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1224" y="54062"/>
            <a:ext cx="7353835" cy="6019469"/>
          </a:xfrm>
          <a:prstGeom prst="rect">
            <a:avLst/>
          </a:prstGeom>
        </p:spPr>
      </p:pic>
      <p:sp>
        <p:nvSpPr>
          <p:cNvPr id="29700" name="Tijdelijke aanduiding voor voettekst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mtClean="0"/>
              <a:t> - </a:t>
            </a:r>
          </a:p>
        </p:txBody>
      </p:sp>
    </p:spTree>
    <p:extLst>
      <p:ext uri="{BB962C8B-B14F-4D97-AF65-F5344CB8AC3E}">
        <p14:creationId xmlns:p14="http://schemas.microsoft.com/office/powerpoint/2010/main" val="44905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594</TotalTime>
  <Words>448</Words>
  <Application>Microsoft Office PowerPoint</Application>
  <PresentationFormat>Diavoorstelling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9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JOC</vt:lpstr>
      <vt:lpstr>What do we mean by year exceeding coaching and why did we incorporate it? </vt:lpstr>
      <vt:lpstr>What do we mean by year exceeding coaching and why did we incorporate it? </vt:lpstr>
      <vt:lpstr>Preparations</vt:lpstr>
      <vt:lpstr>Expectations of the third year students</vt:lpstr>
      <vt:lpstr>Benefits for the first &amp; second year students</vt:lpstr>
      <vt:lpstr>Role of the lector</vt:lpstr>
      <vt:lpstr>Where will this be charged/be graded? 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73</cp:revision>
  <dcterms:created xsi:type="dcterms:W3CDTF">2014-09-23T11:25:01Z</dcterms:created>
  <dcterms:modified xsi:type="dcterms:W3CDTF">2014-10-12T14:27:33Z</dcterms:modified>
</cp:coreProperties>
</file>