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4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5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6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  <p:sldMasterId id="2147483664" r:id="rId2"/>
    <p:sldMasterId id="2147483670" r:id="rId3"/>
    <p:sldMasterId id="2147483694" r:id="rId4"/>
    <p:sldMasterId id="2147483676" r:id="rId5"/>
    <p:sldMasterId id="2147483682" r:id="rId6"/>
    <p:sldMasterId id="2147483688" r:id="rId7"/>
  </p:sldMasterIdLst>
  <p:notesMasterIdLst>
    <p:notesMasterId r:id="rId16"/>
  </p:notesMasterIdLst>
  <p:handoutMasterIdLst>
    <p:handoutMasterId r:id="rId17"/>
  </p:handoutMasterIdLst>
  <p:sldIdLst>
    <p:sldId id="260" r:id="rId8"/>
    <p:sldId id="261" r:id="rId9"/>
    <p:sldId id="262" r:id="rId10"/>
    <p:sldId id="267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49">
          <p15:clr>
            <a:srgbClr val="A4A3A4"/>
          </p15:clr>
        </p15:guide>
        <p15:guide id="2" pos="47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8B64"/>
    <a:srgbClr val="C6714A"/>
    <a:srgbClr val="DCA655"/>
    <a:srgbClr val="6B4189"/>
    <a:srgbClr val="3F9A79"/>
    <a:srgbClr val="16666F"/>
    <a:srgbClr val="447E90"/>
    <a:srgbClr val="4E8DCC"/>
    <a:srgbClr val="89B3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 autoAdjust="0"/>
    <p:restoredTop sz="99293" autoAdjust="0"/>
  </p:normalViewPr>
  <p:slideViewPr>
    <p:cSldViewPr snapToGrid="0" snapToObjects="1" showGuides="1">
      <p:cViewPr varScale="1">
        <p:scale>
          <a:sx n="74" d="100"/>
          <a:sy n="74" d="100"/>
        </p:scale>
        <p:origin x="1266" y="72"/>
      </p:cViewPr>
      <p:guideLst>
        <p:guide orient="horz" pos="649"/>
        <p:guide pos="47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18152A-4670-DD4C-AAFC-C17F734418B3}" type="datetimeFigureOut">
              <a:t>12/10/2014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C04A2F-BD0D-8B4B-8C63-218B4E48F359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891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C900B5-6857-DB44-9846-7C78C09874F3}" type="datetimeFigureOut">
              <a:t>12/10/2014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BB8F35-2A73-D34D-93FE-F1753C8EDAEC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2481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jp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jp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2.jp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Relationship Id="rId4" Type="http://schemas.openxmlformats.org/officeDocument/2006/relationships/image" Target="../media/image2.jp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Relationship Id="rId4" Type="http://schemas.openxmlformats.org/officeDocument/2006/relationships/image" Target="../media/image2.jpg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jp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89B368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noProof="0" smtClean="0"/>
              <a:t>Klik om de ondertitelstijl van het model te bewerken</a:t>
            </a:r>
            <a:endParaRPr lang="nl-BE" noProof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28" y="1030288"/>
            <a:ext cx="9186128" cy="3860785"/>
          </a:xfrm>
          <a:prstGeom prst="rect">
            <a:avLst/>
          </a:prstGeom>
          <a:ln>
            <a:noFill/>
          </a:ln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915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7BE6E-A6F8-3442-9DA5-5593485BE98C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684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447E9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7118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5757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B7F4-B6ED-1748-9D00-406FDAEF6503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874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1E619-EBD6-CB45-B312-466BFC0B87E3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9932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FFCED-4308-CA4D-ACC4-3948E9F11CDF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589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198B6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52818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1008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B7F4-B6ED-1748-9D00-406FDAEF6503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9255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1E619-EBD6-CB45-B312-466BFC0B87E3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393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6C2C8-AF4A-3F4C-B9B4-50FA0AC2319A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7455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FFCED-4308-CA4D-ACC4-3948E9F11CDF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7991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6B4189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57136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D7AB-E25E-FB4B-969B-4A4EA7ABA0AD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366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F30DE-79EA-A349-BE9F-7981F0F2DC46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6774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05770-7E08-F248-BA09-A0038AB0618E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2164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C62E-9B80-144E-9FFF-A108B648E2E0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009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DCA655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416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6C8F-3F9B-6D44-8056-EDB07DB254DC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493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233C-6A1A-B347-86E1-38E7A4477365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4715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5A780-40C0-BD41-9FCF-DB3CB79764AE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461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3FB6B-9458-BD43-9DB9-A2949799A662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89449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EF45-E80A-A14C-9D81-938871F147C8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3403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C6714A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51107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CCFA7-D12C-7141-8399-7EC2FD74B1F4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8124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D340-8AB4-384E-BF13-A0690AD7A543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34036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3B24D-7E8B-9541-B8F1-940F0036A509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5633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D68B8-9D46-6848-AE7E-75CFB53DB47C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14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4C4C-371A-1D4F-A9B8-07683E1252E8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614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AB38-62BC-774C-97AE-1BF242D8582C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01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4E8DCC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4395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D183A-059B-2542-813C-5A08B6D37968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535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FAD7D-2159-674C-BC18-A050D77CC070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391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EC34E-563E-3E4F-9CB6-35608B9F10E8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956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theme" Target="../theme/theme7.xml"/><Relationship Id="rId5" Type="http://schemas.openxmlformats.org/officeDocument/2006/relationships/slideLayout" Target="../slideLayouts/slideLayout35.xml"/><Relationship Id="rId4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89B368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smtClean="0"/>
              <a:t>Titelstijl van model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6608C39C-6A92-104F-A944-21D39204BEAF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861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89B368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4E8DCC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2D86298A-010A-FA4C-979A-202A0C3B0B89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975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4E8DCC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447E90"/>
          </a:solidFill>
          <a:ln>
            <a:solidFill>
              <a:srgbClr val="447E9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3DC040B7-7FDC-EC48-B37F-6E02E1E9CC0E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21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447E90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198B6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dirty="0"/>
              <a:t>Click to edit Master text styles</a:t>
            </a:r>
          </a:p>
          <a:p>
            <a:pPr lvl="1"/>
            <a:r>
              <a:rPr lang="nl-BE" dirty="0"/>
              <a:t>Second level</a:t>
            </a:r>
          </a:p>
          <a:p>
            <a:pPr lvl="2"/>
            <a:r>
              <a:rPr lang="nl-BE" dirty="0"/>
              <a:t>Third level</a:t>
            </a:r>
          </a:p>
          <a:p>
            <a:pPr lvl="3"/>
            <a:r>
              <a:rPr lang="nl-BE" dirty="0"/>
              <a:t>Fourth level</a:t>
            </a:r>
          </a:p>
          <a:p>
            <a:pPr lvl="4"/>
            <a:r>
              <a:rPr lang="nl-BE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3DC040B7-7FDC-EC48-B37F-6E02E1E9CC0E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38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198B64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6B4189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226A858B-F2A2-4C42-A574-D382CE7CB5B0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51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6B4189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DCA655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D3F1546C-12A3-C249-BA16-098223ED8408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118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DCA655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C6714A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AB632AFF-2AE8-5941-B538-F40ED924DEA8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744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C6714A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Organization of the skills lab</a:t>
            </a:r>
            <a:endParaRPr lang="nl-B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591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New skills lab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12 classrooms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Stock room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2 desks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E9D77-C996-DF40-82BF-4D0EB0C0014F}" type="datetime1">
              <a:t>12/10/2014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323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Classrooms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Courier New" panose="02070309020205020404" pitchFamily="49" charset="0"/>
              <a:buChar char="o"/>
            </a:pPr>
            <a:r>
              <a:rPr lang="nl-BE" dirty="0" smtClean="0"/>
              <a:t>4 </a:t>
            </a:r>
            <a:r>
              <a:rPr lang="nl-BE" dirty="0" err="1" smtClean="0"/>
              <a:t>beds</a:t>
            </a:r>
            <a:r>
              <a:rPr lang="nl-BE" dirty="0" smtClean="0"/>
              <a:t>, 4 </a:t>
            </a:r>
            <a:r>
              <a:rPr lang="nl-BE" dirty="0" err="1" smtClean="0"/>
              <a:t>dolls</a:t>
            </a:r>
            <a:endParaRPr lang="nl-BE" dirty="0" smtClean="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nl-BE" dirty="0" smtClean="0"/>
              <a:t>Balk </a:t>
            </a:r>
            <a:r>
              <a:rPr lang="nl-BE" dirty="0" err="1" smtClean="0"/>
              <a:t>for</a:t>
            </a:r>
            <a:r>
              <a:rPr lang="nl-BE" dirty="0" smtClean="0"/>
              <a:t> </a:t>
            </a:r>
            <a:r>
              <a:rPr lang="nl-BE" dirty="0" err="1" smtClean="0"/>
              <a:t>oxygen</a:t>
            </a:r>
            <a:r>
              <a:rPr lang="nl-BE" dirty="0" smtClean="0"/>
              <a:t> </a:t>
            </a:r>
            <a:r>
              <a:rPr lang="nl-BE" dirty="0" err="1" smtClean="0"/>
              <a:t>and</a:t>
            </a:r>
            <a:r>
              <a:rPr lang="nl-BE" dirty="0" smtClean="0"/>
              <a:t> </a:t>
            </a:r>
            <a:r>
              <a:rPr lang="nl-BE" dirty="0" err="1" smtClean="0"/>
              <a:t>compressed</a:t>
            </a:r>
            <a:r>
              <a:rPr lang="nl-BE" dirty="0" smtClean="0"/>
              <a:t> air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nl-BE" dirty="0" err="1" smtClean="0"/>
              <a:t>Tables</a:t>
            </a:r>
            <a:r>
              <a:rPr lang="nl-BE" dirty="0" smtClean="0"/>
              <a:t> </a:t>
            </a:r>
            <a:r>
              <a:rPr lang="nl-BE" dirty="0" err="1" smtClean="0"/>
              <a:t>and</a:t>
            </a:r>
            <a:r>
              <a:rPr lang="nl-BE" dirty="0" smtClean="0"/>
              <a:t> </a:t>
            </a:r>
            <a:r>
              <a:rPr lang="nl-BE" dirty="0" err="1" smtClean="0"/>
              <a:t>chairs</a:t>
            </a:r>
            <a:endParaRPr lang="nl-BE" dirty="0" smtClean="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nl-BE" dirty="0" smtClean="0"/>
              <a:t>Smart TV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nl-BE" dirty="0" err="1" smtClean="0"/>
              <a:t>Need</a:t>
            </a:r>
            <a:r>
              <a:rPr lang="nl-BE" dirty="0" smtClean="0"/>
              <a:t>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be</a:t>
            </a:r>
            <a:r>
              <a:rPr lang="nl-BE" dirty="0" smtClean="0"/>
              <a:t> </a:t>
            </a:r>
            <a:r>
              <a:rPr lang="nl-BE" dirty="0" err="1" smtClean="0"/>
              <a:t>reserved</a:t>
            </a: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rPr lang="nl-BE" smtClean="0"/>
              <a:t>12/10/2014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Titel van footer</a:t>
            </a:r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31460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Specialized</a:t>
            </a:r>
            <a:r>
              <a:rPr lang="nl-BE" dirty="0" smtClean="0"/>
              <a:t> classrooms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Pediatric/Neonatology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Obstetrics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/>
              <a:t>ICU and surgery </a:t>
            </a: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rPr lang="nl-BE" smtClean="0"/>
              <a:t>12/10/2014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Titel van footer</a:t>
            </a:r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86173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Practical </a:t>
            </a:r>
            <a:r>
              <a:rPr lang="nl-BE" dirty="0" err="1" smtClean="0"/>
              <a:t>skill</a:t>
            </a:r>
            <a:r>
              <a:rPr lang="nl-BE" dirty="0" smtClean="0"/>
              <a:t> courses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Courier New" panose="02070309020205020404" pitchFamily="49" charset="0"/>
              <a:buChar char="o"/>
            </a:pPr>
            <a:r>
              <a:rPr lang="nl-BE" dirty="0" smtClean="0"/>
              <a:t>Pre- made </a:t>
            </a:r>
            <a:r>
              <a:rPr lang="nl-BE" dirty="0" err="1" smtClean="0"/>
              <a:t>boxes</a:t>
            </a:r>
            <a:endParaRPr lang="nl-BE" dirty="0" smtClean="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nl-BE" dirty="0" smtClean="0"/>
              <a:t>Email </a:t>
            </a:r>
            <a:r>
              <a:rPr lang="nl-BE" dirty="0" err="1" smtClean="0"/>
              <a:t>for</a:t>
            </a:r>
            <a:r>
              <a:rPr lang="nl-BE" dirty="0" smtClean="0"/>
              <a:t> extra </a:t>
            </a:r>
            <a:r>
              <a:rPr lang="nl-BE" dirty="0" err="1" smtClean="0"/>
              <a:t>material</a:t>
            </a:r>
            <a:endParaRPr lang="nl-BE" dirty="0" smtClean="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nl-BE" dirty="0" smtClean="0"/>
              <a:t>Teacher checks the </a:t>
            </a:r>
            <a:r>
              <a:rPr lang="nl-BE" dirty="0" err="1" smtClean="0"/>
              <a:t>boxes</a:t>
            </a:r>
            <a:r>
              <a:rPr lang="nl-BE" dirty="0" smtClean="0"/>
              <a:t> </a:t>
            </a:r>
            <a:r>
              <a:rPr lang="nl-BE" dirty="0" err="1" smtClean="0"/>
              <a:t>after</a:t>
            </a:r>
            <a:r>
              <a:rPr lang="nl-BE" dirty="0" smtClean="0"/>
              <a:t> course</a:t>
            </a: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rPr lang="nl-BE" smtClean="0"/>
              <a:t>12/10/2014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Titel van footer</a:t>
            </a:r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22482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Order of </a:t>
            </a:r>
            <a:r>
              <a:rPr lang="nl-BE" dirty="0" err="1" smtClean="0"/>
              <a:t>material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Courier New" panose="02070309020205020404" pitchFamily="49" charset="0"/>
              <a:buChar char="o"/>
            </a:pPr>
            <a:r>
              <a:rPr lang="nl-BE" dirty="0" err="1" smtClean="0"/>
              <a:t>Hospital</a:t>
            </a:r>
            <a:endParaRPr lang="nl-BE" dirty="0" smtClean="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nl-BE" dirty="0" err="1" smtClean="0"/>
              <a:t>Firms</a:t>
            </a:r>
            <a:endParaRPr lang="nl-BE" dirty="0" smtClean="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nl-BE" dirty="0" smtClean="0"/>
              <a:t>For free</a:t>
            </a: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rPr lang="nl-BE" smtClean="0"/>
              <a:t>12/10/2014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Titel van footer</a:t>
            </a:r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rPr lang="nl-BE" smtClean="0"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38719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err="1" smtClean="0"/>
              <a:t>Students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Courier New" panose="02070309020205020404" pitchFamily="49" charset="0"/>
              <a:buChar char="o"/>
            </a:pPr>
            <a:r>
              <a:rPr lang="nl-BE" dirty="0" err="1" smtClean="0"/>
              <a:t>Buy</a:t>
            </a:r>
            <a:r>
              <a:rPr lang="nl-BE" dirty="0" smtClean="0"/>
              <a:t> </a:t>
            </a:r>
            <a:r>
              <a:rPr lang="nl-BE" dirty="0" err="1" smtClean="0"/>
              <a:t>their</a:t>
            </a:r>
            <a:r>
              <a:rPr lang="nl-BE" dirty="0" smtClean="0"/>
              <a:t> </a:t>
            </a:r>
            <a:r>
              <a:rPr lang="nl-BE" dirty="0" err="1" smtClean="0"/>
              <a:t>own</a:t>
            </a:r>
            <a:r>
              <a:rPr lang="nl-BE" dirty="0" smtClean="0"/>
              <a:t> bag </a:t>
            </a:r>
            <a:r>
              <a:rPr lang="nl-BE" dirty="0" err="1" smtClean="0"/>
              <a:t>with</a:t>
            </a:r>
            <a:r>
              <a:rPr lang="nl-BE" dirty="0" smtClean="0"/>
              <a:t> </a:t>
            </a:r>
            <a:r>
              <a:rPr lang="nl-BE" dirty="0" err="1" smtClean="0"/>
              <a:t>material</a:t>
            </a:r>
            <a:endParaRPr lang="nl-BE" dirty="0" smtClean="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nl-BE" dirty="0" err="1" smtClean="0"/>
              <a:t>Need</a:t>
            </a:r>
            <a:r>
              <a:rPr lang="nl-BE" dirty="0" smtClean="0"/>
              <a:t>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bring</a:t>
            </a:r>
            <a:r>
              <a:rPr lang="nl-BE" dirty="0" smtClean="0"/>
              <a:t> </a:t>
            </a:r>
            <a:r>
              <a:rPr lang="nl-BE" dirty="0" err="1" smtClean="0"/>
              <a:t>and</a:t>
            </a:r>
            <a:r>
              <a:rPr lang="nl-BE" dirty="0" smtClean="0"/>
              <a:t> </a:t>
            </a:r>
            <a:r>
              <a:rPr lang="nl-BE" dirty="0" err="1" smtClean="0"/>
              <a:t>use</a:t>
            </a:r>
            <a:r>
              <a:rPr lang="nl-BE" dirty="0" smtClean="0"/>
              <a:t> </a:t>
            </a:r>
            <a:r>
              <a:rPr lang="nl-BE" dirty="0" err="1" smtClean="0"/>
              <a:t>their</a:t>
            </a:r>
            <a:r>
              <a:rPr lang="nl-BE" dirty="0" smtClean="0"/>
              <a:t> </a:t>
            </a:r>
            <a:r>
              <a:rPr lang="nl-BE" dirty="0" err="1" smtClean="0"/>
              <a:t>own</a:t>
            </a:r>
            <a:r>
              <a:rPr lang="nl-BE" dirty="0" smtClean="0"/>
              <a:t> </a:t>
            </a:r>
            <a:r>
              <a:rPr lang="nl-BE" dirty="0" err="1" smtClean="0"/>
              <a:t>material</a:t>
            </a:r>
            <a:r>
              <a:rPr lang="nl-BE" dirty="0" smtClean="0"/>
              <a:t>, </a:t>
            </a:r>
            <a:r>
              <a:rPr lang="nl-BE" dirty="0" err="1" smtClean="0"/>
              <a:t>if</a:t>
            </a:r>
            <a:r>
              <a:rPr lang="nl-BE" dirty="0" smtClean="0"/>
              <a:t> </a:t>
            </a:r>
            <a:r>
              <a:rPr lang="nl-BE" dirty="0" err="1" smtClean="0"/>
              <a:t>possible</a:t>
            </a:r>
            <a:endParaRPr lang="nl-BE" dirty="0" smtClean="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nl-BE" dirty="0" err="1" smtClean="0"/>
              <a:t>Possibility</a:t>
            </a:r>
            <a:r>
              <a:rPr lang="nl-BE" dirty="0" smtClean="0"/>
              <a:t>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buy</a:t>
            </a:r>
            <a:r>
              <a:rPr lang="nl-BE" dirty="0" smtClean="0"/>
              <a:t> </a:t>
            </a:r>
            <a:r>
              <a:rPr lang="nl-BE" dirty="0" smtClean="0"/>
              <a:t>new/extra </a:t>
            </a:r>
            <a:r>
              <a:rPr lang="nl-BE" dirty="0" err="1" smtClean="0"/>
              <a:t>material</a:t>
            </a: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rPr lang="nl-BE" smtClean="0"/>
              <a:t>12/10/2014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Titel van footer</a:t>
            </a:r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rPr lang="nl-BE" smtClean="0"/>
              <a:t>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08641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Coordinator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Courier New" panose="02070309020205020404" pitchFamily="49" charset="0"/>
              <a:buChar char="o"/>
            </a:pPr>
            <a:r>
              <a:rPr lang="nl-BE" dirty="0" smtClean="0"/>
              <a:t>Order </a:t>
            </a:r>
            <a:r>
              <a:rPr lang="nl-BE" dirty="0" err="1" smtClean="0"/>
              <a:t>material</a:t>
            </a:r>
            <a:endParaRPr lang="nl-BE" dirty="0" smtClean="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nl-BE" dirty="0" err="1" smtClean="0"/>
              <a:t>Provide</a:t>
            </a:r>
            <a:r>
              <a:rPr lang="nl-BE" dirty="0" smtClean="0"/>
              <a:t> </a:t>
            </a:r>
            <a:r>
              <a:rPr lang="nl-BE" dirty="0" err="1" smtClean="0"/>
              <a:t>boxes</a:t>
            </a:r>
            <a:endParaRPr lang="nl-BE" dirty="0" smtClean="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nl-BE" dirty="0" smtClean="0"/>
              <a:t>Complete stock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nl-BE" dirty="0" err="1" smtClean="0"/>
              <a:t>Repack</a:t>
            </a:r>
            <a:r>
              <a:rPr lang="nl-BE" dirty="0" smtClean="0"/>
              <a:t> </a:t>
            </a:r>
            <a:r>
              <a:rPr lang="nl-BE" dirty="0" err="1" smtClean="0"/>
              <a:t>material</a:t>
            </a:r>
            <a:endParaRPr lang="nl-BE" dirty="0" smtClean="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nl-BE" dirty="0" err="1" smtClean="0"/>
              <a:t>Formatting</a:t>
            </a:r>
            <a:r>
              <a:rPr lang="nl-BE" dirty="0" smtClean="0"/>
              <a:t> </a:t>
            </a:r>
            <a:r>
              <a:rPr lang="nl-BE" dirty="0" err="1" smtClean="0"/>
              <a:t>and</a:t>
            </a:r>
            <a:r>
              <a:rPr lang="nl-BE" dirty="0" smtClean="0"/>
              <a:t> maintenance of online </a:t>
            </a:r>
            <a:r>
              <a:rPr lang="nl-BE" dirty="0" smtClean="0"/>
              <a:t>tool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nl-BE" dirty="0" err="1" smtClean="0"/>
              <a:t>Organise</a:t>
            </a:r>
            <a:r>
              <a:rPr lang="nl-BE" dirty="0" smtClean="0"/>
              <a:t> </a:t>
            </a:r>
            <a:r>
              <a:rPr lang="nl-BE" smtClean="0"/>
              <a:t>practical assessment</a:t>
            </a: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rPr lang="nl-BE" smtClean="0"/>
              <a:t>12/10/2014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Titel van footer</a:t>
            </a:r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rPr lang="nl-BE" smtClean="0"/>
              <a:t>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02368224"/>
      </p:ext>
    </p:extLst>
  </p:cSld>
  <p:clrMapOvr>
    <a:masterClrMapping/>
  </p:clrMapOvr>
</p:sld>
</file>

<file path=ppt/theme/theme1.xml><?xml version="1.0" encoding="utf-8"?>
<a:theme xmlns:a="http://schemas.openxmlformats.org/drawingml/2006/main" name="odisee_templat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7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4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5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6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odisee_template</Template>
  <TotalTime>15</TotalTime>
  <Words>141</Words>
  <Application>Microsoft Office PowerPoint</Application>
  <PresentationFormat>Diavoorstelling (4:3)</PresentationFormat>
  <Paragraphs>55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7</vt:i4>
      </vt:variant>
      <vt:variant>
        <vt:lpstr>Diatitels</vt:lpstr>
      </vt:variant>
      <vt:variant>
        <vt:i4>8</vt:i4>
      </vt:variant>
    </vt:vector>
  </HeadingPairs>
  <TitlesOfParts>
    <vt:vector size="19" baseType="lpstr">
      <vt:lpstr>Arial</vt:lpstr>
      <vt:lpstr>Calibri</vt:lpstr>
      <vt:lpstr>Corbel</vt:lpstr>
      <vt:lpstr>Courier New</vt:lpstr>
      <vt:lpstr>odisee_template</vt:lpstr>
      <vt:lpstr>2_Odisee</vt:lpstr>
      <vt:lpstr>3_Odisee</vt:lpstr>
      <vt:lpstr>7_Odisee</vt:lpstr>
      <vt:lpstr>4_Odisee</vt:lpstr>
      <vt:lpstr>5_Odisee</vt:lpstr>
      <vt:lpstr>6_Odisee</vt:lpstr>
      <vt:lpstr>PowerPoint-presentatie</vt:lpstr>
      <vt:lpstr>PowerPoint-presentatie</vt:lpstr>
      <vt:lpstr>Classrooms</vt:lpstr>
      <vt:lpstr>Specialized classrooms</vt:lpstr>
      <vt:lpstr>Practical skill courses</vt:lpstr>
      <vt:lpstr>Order of material</vt:lpstr>
      <vt:lpstr>Students</vt:lpstr>
      <vt:lpstr>Coordinator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Hilde Boucqué</dc:creator>
  <cp:lastModifiedBy>Dorien De Meyer</cp:lastModifiedBy>
  <cp:revision>9</cp:revision>
  <dcterms:created xsi:type="dcterms:W3CDTF">2014-09-23T11:25:01Z</dcterms:created>
  <dcterms:modified xsi:type="dcterms:W3CDTF">2014-10-12T13:29:36Z</dcterms:modified>
</cp:coreProperties>
</file>