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0AAA8-4CDB-4148-BE90-23CEFC5685DF}" type="datetimeFigureOut">
              <a:rPr lang="nl-BE" smtClean="0"/>
              <a:t>24/03/2017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F90B7-03D9-4502-82BE-ED3A3500098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07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 smtClean="0"/>
              <a:t>Belgium was represented as a member of the panel that did the trial visitation to all the universities in BiH, Albania and the university of Montenegro. </a:t>
            </a:r>
            <a:endParaRPr lang="en-GB" altLang="en-US" smtClean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15BB04-A910-493E-BA89-C2B5AD14B718}" type="slidenum">
              <a:rPr kumimoji="0" lang="hr-H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92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smtClean="0"/>
              <a:t>Together with the university of zenica, the university college, odisee is working on the sustainability of the project. At this moment their is a bilateral agreement between the Odiqee , university college and the university of Zenica. The main purpose of this agreement is the exchange of staff and students. </a:t>
            </a:r>
            <a:endParaRPr lang="en-GB" altLang="en-US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90A013-B9BF-4E23-965C-B1ED0210AAC6}" type="slidenum">
              <a:rPr kumimoji="0" lang="hr-H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51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tint val="20000"/>
                  </a:srgbClr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78AE8-FD19-490B-8C1A-C578098921D3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2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AD88CF-73E8-4819-809C-DBDFF5B6FC7E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92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38F76-5570-420E-8380-2E15754F047A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7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A13B0F-1144-432A-A0CF-A3012B4E409B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2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15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553209-6869-4A47-B483-2025B5C6E094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31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E9FA1F-B964-4A3A-B7A4-98E39670FB89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76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2AD3C-E471-470F-9A00-C20B035EF38E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7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FDFF96-73FF-47C3-B88C-B372156BD4AD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37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DF29D-8048-49E6-A0DB-5F116CA8F91A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0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A0A36-6ACD-4F3E-A040-58811EB3BD86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5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20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582AA-1D52-4FAF-B138-08974A7719CF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1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02C91-3EDD-4C69-A951-E7309348E1E0}" type="slidenum">
              <a:rPr kumimoji="0" lang="hr-H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23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1839" y="1417638"/>
            <a:ext cx="2466975" cy="184785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err="1" smtClean="0"/>
              <a:t>And</a:t>
            </a:r>
            <a:r>
              <a:rPr lang="nl-BE" dirty="0" smtClean="0"/>
              <a:t> last but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least</a:t>
            </a:r>
            <a:r>
              <a:rPr lang="nl-BE" dirty="0" smtClean="0"/>
              <a:t> …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31750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6" y="42291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70827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9338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en-US" smtClean="0"/>
              <a:t>Bilateral agreement between Odisee (university college) and University of Zenica.</a:t>
            </a:r>
          </a:p>
          <a:p>
            <a:pPr lvl="1" eaLnBrk="1" hangingPunct="1"/>
            <a:r>
              <a:rPr lang="nl-BE" altLang="en-US" smtClean="0"/>
              <a:t>Last year 2 students of Odisee, Aalst, came to Zenica for an internship</a:t>
            </a:r>
          </a:p>
          <a:p>
            <a:pPr lvl="1" eaLnBrk="1" hangingPunct="1"/>
            <a:r>
              <a:rPr lang="nl-BE" altLang="en-US" smtClean="0"/>
              <a:t>Last year, but also this year, one of my colleague (Tim Torsy), is visiting Zenica and will teach some subjects to nurse students.</a:t>
            </a:r>
          </a:p>
          <a:p>
            <a:pPr lvl="1" eaLnBrk="1" hangingPunct="1"/>
            <a:r>
              <a:rPr lang="nl-BE" altLang="en-US" smtClean="0"/>
              <a:t>This week 2 students of the University of Zenica are coming to Sint-Niklaas for an internship of 12 weeks.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dirty="0" err="1" smtClean="0"/>
              <a:t>Sustainability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project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4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1481138"/>
            <a:ext cx="8045450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dirty="0" err="1" smtClean="0"/>
              <a:t>Sustainability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project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1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err="1" smtClean="0"/>
              <a:t>Thank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Listening</a:t>
            </a:r>
            <a:r>
              <a:rPr lang="nl-BE" dirty="0" smtClean="0"/>
              <a:t>!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Belinda Drieghe 20.03.2017. Zenica, BiH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Competency based Curriculum Reform in Nursing and Caring in Western Balkan Universities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36869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851" y="1184276"/>
            <a:ext cx="6530975" cy="4837113"/>
          </a:xfrm>
        </p:spPr>
      </p:pic>
    </p:spTree>
    <p:extLst>
      <p:ext uri="{BB962C8B-B14F-4D97-AF65-F5344CB8AC3E}">
        <p14:creationId xmlns:p14="http://schemas.microsoft.com/office/powerpoint/2010/main" val="39335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Widescreen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And last but not least …</vt:lpstr>
      <vt:lpstr>Sustainability of the project</vt:lpstr>
      <vt:lpstr>Sustainability of the project</vt:lpstr>
      <vt:lpstr>Thank you for Listening!</vt:lpstr>
    </vt:vector>
  </TitlesOfParts>
  <Company>Odisee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 last but not least …</dc:title>
  <dc:creator>Willem vanden Berg</dc:creator>
  <cp:lastModifiedBy>Willem vanden Berg</cp:lastModifiedBy>
  <cp:revision>1</cp:revision>
  <dcterms:created xsi:type="dcterms:W3CDTF">2017-03-24T10:25:09Z</dcterms:created>
  <dcterms:modified xsi:type="dcterms:W3CDTF">2017-03-24T10:25:20Z</dcterms:modified>
</cp:coreProperties>
</file>