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9D1D8-7B7C-4F18-BEB1-CD58DFEE923D}" type="datetimeFigureOut">
              <a:rPr lang="nl-BE" smtClean="0"/>
              <a:t>24/03/2017</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6F128-AC5A-4B1A-BFAA-839C0164F1AC}" type="slidenum">
              <a:rPr lang="nl-BE" smtClean="0"/>
              <a:t>‹#›</a:t>
            </a:fld>
            <a:endParaRPr lang="nl-BE"/>
          </a:p>
        </p:txBody>
      </p:sp>
    </p:spTree>
    <p:extLst>
      <p:ext uri="{BB962C8B-B14F-4D97-AF65-F5344CB8AC3E}">
        <p14:creationId xmlns:p14="http://schemas.microsoft.com/office/powerpoint/2010/main" val="343454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en-US" smtClean="0"/>
              <a:t>We also take part in the train the trainer session in Shkodra (september 2015). This training was devoted to teaching and examining methodologies in nursing. During this training a core group of Western Balkan nursing schools were trained in new teaching and examinations methodologies and they were learned how to introduce them in their new competence based curriculum.  The workshops mentioned on this slide were organised and leaded by members of the odisee university college</a:t>
            </a:r>
            <a:endParaRPr lang="en-GB" altLang="en-US" smtClean="0"/>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752557-542D-4E9D-9A76-1638FC2AFE5B}" type="slidenum">
              <a:rPr kumimoji="0" lang="hr-HR"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hr-HR"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73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en-US" smtClean="0"/>
              <a:t>The last training organised by university college Odisee, took place in Mostar (february 2017) and handled about pitfalls and necessary tools in the  implementation of a new curriculum. Also quality assessment was an important subject.</a:t>
            </a:r>
          </a:p>
          <a:p>
            <a:r>
              <a:rPr lang="nl-BE" altLang="en-US" smtClean="0"/>
              <a:t>In the morning their were theoretical explenations, in the afternoon their were two alternating workshop. As you can see on the picture all participants worked actively.</a:t>
            </a:r>
            <a:endParaRPr lang="en-GB" altLang="en-US" smtClean="0"/>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079438-F844-4503-AA6E-4B41A8615BC0}" type="slidenum">
              <a:rPr kumimoji="0" lang="hr-HR"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hr-HR"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0359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BE" altLang="en-US" smtClean="0"/>
              <a:t>Besides the trainings that were organised by the Odisee (university college of Belgium), the university college was also responisble for the website of CCNURCA. This webpage was created for information on dissemination of the project results. A collega (Willem vandenberg) was responsible for updating the information on the website.  </a:t>
            </a:r>
          </a:p>
          <a:p>
            <a:pPr eaLnBrk="1" hangingPunct="1"/>
            <a:endParaRPr lang="en-GB" altLang="en-US" smtClean="0"/>
          </a:p>
        </p:txBody>
      </p:sp>
      <p:sp>
        <p:nvSpPr>
          <p:cNvPr id="307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A9DF7C-385A-42AE-A47F-FF6E52622205}" type="slidenum">
              <a:rPr kumimoji="0" lang="hr-HR"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hr-HR"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819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r>
              <a:rPr lang="en-US" smtClean="0"/>
              <a:t>Belinda Drieghe 20.03.2017. Zenica, BiH</a:t>
            </a:r>
            <a:endParaRPr lang="hr-H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solidFill>
                  <a:srgbClr val="2DA2BF">
                    <a:tint val="20000"/>
                  </a:srgbClr>
                </a:solidFill>
              </a:rPr>
              <a:t>Competency based Curriculum Reform in Nursing and Caring in Western Balkan Universities</a:t>
            </a:r>
            <a:endParaRPr lang="hr-HR">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fontAlgn="base">
              <a:spcBef>
                <a:spcPct val="0"/>
              </a:spcBef>
              <a:spcAft>
                <a:spcPct val="0"/>
              </a:spcAft>
              <a:defRPr/>
            </a:pPr>
            <a:fld id="{E6378AE8-FD19-490B-8C1A-C578098921D3}" type="slidenum">
              <a:rPr lang="hr-HR" altLang="en-US" smtClean="0"/>
              <a:pPr fontAlgn="base">
                <a:spcBef>
                  <a:spcPct val="0"/>
                </a:spcBef>
                <a:spcAft>
                  <a:spcPct val="0"/>
                </a:spcAft>
                <a:defRPr/>
              </a:pPr>
              <a:t>‹#›</a:t>
            </a:fld>
            <a:endParaRPr lang="hr-HR" altLang="en-US"/>
          </a:p>
        </p:txBody>
      </p:sp>
    </p:spTree>
    <p:extLst>
      <p:ext uri="{BB962C8B-B14F-4D97-AF65-F5344CB8AC3E}">
        <p14:creationId xmlns:p14="http://schemas.microsoft.com/office/powerpoint/2010/main" val="123997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D6AD88CF-73E8-4819-809C-DBDFF5B6FC7E}"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147592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B9538F76-5570-420E-8380-2E15754F047A}"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74870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B4A13B0F-1144-432A-A0CF-A3012B4E409B}"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17724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Chevron 15"/>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9E553209-6869-4A47-B483-2025B5C6E094}"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310354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4AE9FA1F-B964-4A3A-B7A4-98E39670FB89}"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21022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defRPr/>
            </a:pPr>
            <a:fld id="{1B52AD3C-E471-470F-9A00-C20B035EF38E}"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22479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4" name="Footer Placeholder 21"/>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5"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50FDFF96-73FF-47C3-B88C-B372156BD4AD}"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64616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019DF29D-8048-49E6-A0DB-5F116CA8F91A}"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243331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solidFill>
                  <a:prstClr val="black"/>
                </a:solidFill>
              </a:rPr>
              <a:t>Belinda Drieghe 20.03.2017. Zenica, BiH</a:t>
            </a:r>
            <a:endParaRPr lang="hr-HR">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1EDA0A36-6ACD-4F3E-A040-58811EB3BD86}"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39850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reeform 15"/>
          <p:cNvSpPr>
            <a:spLocks/>
          </p:cNvSpPr>
          <p:nvPr/>
        </p:nvSpPr>
        <p:spPr bwMode="auto">
          <a:xfrm>
            <a:off x="-71966" y="5784850"/>
            <a:ext cx="506941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 name="Right Triangle 16"/>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8" name="Straight Connector 18"/>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Chevron 20"/>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r>
              <a:rPr lang="en-US" smtClean="0">
                <a:solidFill>
                  <a:prstClr val="black"/>
                </a:solidFill>
              </a:rPr>
              <a:t>Belinda Drieghe 20.03.2017. Zenica, BiH</a:t>
            </a:r>
            <a:endParaRPr lang="hr-HR">
              <a:solidFill>
                <a:prstClr val="black"/>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13"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F88582AA-1D52-4FAF-B138-08974A7719CF}"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273957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027" name="Freeform 11"/>
          <p:cNvSpPr>
            <a:spLocks/>
          </p:cNvSpPr>
          <p:nvPr/>
        </p:nvSpPr>
        <p:spPr bwMode="auto">
          <a:xfrm>
            <a:off x="-71966" y="5784850"/>
            <a:ext cx="506941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r>
              <a:rPr lang="en-US" smtClean="0">
                <a:solidFill>
                  <a:prstClr val="black"/>
                </a:solidFill>
              </a:rPr>
              <a:t>Belinda Drieghe 20.03.2017. Zenica, BiH</a:t>
            </a:r>
            <a:endParaRPr lang="hr-HR">
              <a:solidFill>
                <a:prstClr val="black"/>
              </a:solidFill>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smtClean="0">
                <a:solidFill>
                  <a:prstClr val="black"/>
                </a:solidFill>
              </a:rPr>
              <a:t>Competency based Curriculum Reform in Nursing and Caring in Western Balkan Universities</a:t>
            </a:r>
            <a:endParaRPr lang="hr-HR">
              <a:solidFill>
                <a:prstClr val="black"/>
              </a:solidFill>
            </a:endParaRP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fontAlgn="base">
              <a:spcBef>
                <a:spcPct val="0"/>
              </a:spcBef>
              <a:spcAft>
                <a:spcPct val="0"/>
              </a:spcAft>
              <a:defRPr/>
            </a:pPr>
            <a:fld id="{34302C91-3EDD-4C69-A951-E7309348E1E0}" type="slidenum">
              <a:rPr lang="hr-HR" altLang="en-US" smtClean="0">
                <a:solidFill>
                  <a:prstClr val="black"/>
                </a:solidFill>
              </a:rPr>
              <a:pPr fontAlgn="base">
                <a:spcBef>
                  <a:spcPct val="0"/>
                </a:spcBef>
                <a:spcAft>
                  <a:spcPct val="0"/>
                </a:spcAft>
                <a:defRPr/>
              </a:pPr>
              <a:t>‹#›</a:t>
            </a:fld>
            <a:endParaRPr lang="hr-HR" altLang="en-US">
              <a:solidFill>
                <a:prstClr val="black"/>
              </a:solidFill>
            </a:endParaRPr>
          </a:p>
        </p:txBody>
      </p:sp>
    </p:spTree>
    <p:extLst>
      <p:ext uri="{BB962C8B-B14F-4D97-AF65-F5344CB8AC3E}">
        <p14:creationId xmlns:p14="http://schemas.microsoft.com/office/powerpoint/2010/main" val="3304970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LogosBeneficairesTempusRIGHTvec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650" y="1"/>
            <a:ext cx="2292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p:cNvSpPr>
            <a:spLocks noGrp="1"/>
          </p:cNvSpPr>
          <p:nvPr>
            <p:ph sz="half" idx="1"/>
          </p:nvPr>
        </p:nvSpPr>
        <p:spPr>
          <a:xfrm>
            <a:off x="1981200" y="1481138"/>
            <a:ext cx="4038600" cy="4525962"/>
          </a:xfrm>
        </p:spPr>
        <p:txBody>
          <a:bodyPr/>
          <a:lstStyle/>
          <a:p>
            <a:pPr eaLnBrk="1" hangingPunct="1"/>
            <a:r>
              <a:rPr lang="nl-BE" altLang="nl-BE" smtClean="0"/>
              <a:t>An overview of alternative teaching methods</a:t>
            </a:r>
          </a:p>
          <a:p>
            <a:pPr eaLnBrk="1" hangingPunct="1"/>
            <a:endParaRPr lang="nl-BE" altLang="nl-BE" smtClean="0"/>
          </a:p>
          <a:p>
            <a:pPr eaLnBrk="1" hangingPunct="1"/>
            <a:endParaRPr lang="nl-BE" altLang="nl-BE" smtClean="0"/>
          </a:p>
          <a:p>
            <a:pPr eaLnBrk="1" hangingPunct="1"/>
            <a:endParaRPr lang="nl-BE" altLang="nl-BE" smtClean="0"/>
          </a:p>
        </p:txBody>
      </p:sp>
      <p:pic>
        <p:nvPicPr>
          <p:cNvPr id="24580" name="Tijdelijke aanduiding voor inhoud 2"/>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631951" y="2924175"/>
            <a:ext cx="4035425" cy="2274888"/>
          </a:xfrm>
        </p:spPr>
      </p:pic>
      <p:sp>
        <p:nvSpPr>
          <p:cNvPr id="2" name="Title 1"/>
          <p:cNvSpPr>
            <a:spLocks noGrp="1"/>
          </p:cNvSpPr>
          <p:nvPr>
            <p:ph type="title"/>
          </p:nvPr>
        </p:nvSpPr>
        <p:spPr/>
        <p:txBody>
          <a:bodyPr/>
          <a:lstStyle/>
          <a:p>
            <a:pPr eaLnBrk="1" fontAlgn="auto" hangingPunct="1">
              <a:spcAft>
                <a:spcPts val="0"/>
              </a:spcAft>
              <a:defRPr/>
            </a:pPr>
            <a:r>
              <a:rPr lang="nl-BE" dirty="0" smtClean="0"/>
              <a:t>Training of Trainers, </a:t>
            </a:r>
            <a:r>
              <a:rPr lang="nl-BE" dirty="0" err="1" smtClean="0"/>
              <a:t>Shkodra</a:t>
            </a:r>
            <a:endParaRPr lang="hr-HR" dirty="0"/>
          </a:p>
        </p:txBody>
      </p:sp>
      <p:sp>
        <p:nvSpPr>
          <p:cNvPr id="2458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nl-BE">
                <a:solidFill>
                  <a:prstClr val="black"/>
                </a:solidFill>
                <a:latin typeface="Lucida Sans Unicode" panose="020B0602030504020204" pitchFamily="34" charset="0"/>
              </a:rPr>
              <a:t>Belinda Drieghe 20.03.2017. Zenica, BiH</a:t>
            </a:r>
            <a:endParaRPr lang="hr-HR" altLang="nl-BE">
              <a:solidFill>
                <a:prstClr val="black"/>
              </a:solidFill>
              <a:latin typeface="Lucida Sans Unicode" panose="020B0602030504020204" pitchFamily="34" charset="0"/>
            </a:endParaRPr>
          </a:p>
        </p:txBody>
      </p:sp>
      <p:sp>
        <p:nvSpPr>
          <p:cNvPr id="2458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nl-BE">
                <a:solidFill>
                  <a:srgbClr val="FF0000"/>
                </a:solidFill>
                <a:latin typeface="Lucida Sans Unicode" panose="020B0602030504020204" pitchFamily="34" charset="0"/>
              </a:rPr>
              <a:t>Competency based Curriculum Reform in Nursing and Caring in Western Balkan Universities</a:t>
            </a:r>
            <a:endParaRPr lang="hr-HR" altLang="nl-BE">
              <a:solidFill>
                <a:srgbClr val="FF0000"/>
              </a:solidFill>
              <a:latin typeface="Lucida Sans Unicode" panose="020B0602030504020204" pitchFamily="34" charset="0"/>
            </a:endParaRPr>
          </a:p>
        </p:txBody>
      </p:sp>
      <p:pic>
        <p:nvPicPr>
          <p:cNvPr id="24584" name="Picture 5" descr="ccnurca-logo-web_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126164"/>
            <a:ext cx="1214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Afbeelding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8664" y="2924175"/>
            <a:ext cx="48164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38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Tijdelijke aanduiding voor inhoud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388" y="2133600"/>
            <a:ext cx="4470400" cy="2514600"/>
          </a:xfrm>
        </p:spPr>
      </p:pic>
      <p:sp>
        <p:nvSpPr>
          <p:cNvPr id="26627" name="Tijdelijke aanduiding voor inhoud 11"/>
          <p:cNvSpPr>
            <a:spLocks noGrp="1"/>
          </p:cNvSpPr>
          <p:nvPr>
            <p:ph sz="half" idx="2"/>
          </p:nvPr>
        </p:nvSpPr>
        <p:spPr>
          <a:xfrm>
            <a:off x="2135188" y="1557339"/>
            <a:ext cx="4038600" cy="935037"/>
          </a:xfrm>
        </p:spPr>
        <p:txBody>
          <a:bodyPr/>
          <a:lstStyle/>
          <a:p>
            <a:r>
              <a:rPr lang="nl-BE" altLang="en-US" smtClean="0"/>
              <a:t>Debriefing</a:t>
            </a:r>
            <a:endParaRPr lang="en-GB" altLang="en-US" smtClean="0"/>
          </a:p>
        </p:txBody>
      </p:sp>
      <p:sp>
        <p:nvSpPr>
          <p:cNvPr id="4" name="Titel 3"/>
          <p:cNvSpPr>
            <a:spLocks noGrp="1"/>
          </p:cNvSpPr>
          <p:nvPr>
            <p:ph type="title"/>
          </p:nvPr>
        </p:nvSpPr>
        <p:spPr/>
        <p:txBody>
          <a:bodyPr/>
          <a:lstStyle/>
          <a:p>
            <a:pPr>
              <a:defRPr/>
            </a:pPr>
            <a:r>
              <a:rPr lang="en-GB" dirty="0" smtClean="0"/>
              <a:t>Training of Trainers, </a:t>
            </a:r>
            <a:r>
              <a:rPr lang="en-GB" dirty="0" err="1" smtClean="0"/>
              <a:t>Shkodra</a:t>
            </a:r>
            <a:endParaRPr lang="en-GB" dirty="0"/>
          </a:p>
        </p:txBody>
      </p:sp>
      <p:sp>
        <p:nvSpPr>
          <p:cNvPr id="5" name="Tijdelijke aanduiding voor datum 4"/>
          <p:cNvSpPr>
            <a:spLocks noGrp="1"/>
          </p:cNvSpPr>
          <p:nvPr>
            <p:ph type="dt" sz="quarter" idx="10"/>
          </p:nvPr>
        </p:nvSpPr>
        <p:spPr/>
        <p:txBody>
          <a:bodyPr/>
          <a:lstStyle/>
          <a:p>
            <a:pPr>
              <a:defRPr/>
            </a:pPr>
            <a:r>
              <a:rPr lang="en-US">
                <a:solidFill>
                  <a:prstClr val="black"/>
                </a:solidFill>
                <a:latin typeface="Lucida Sans Unicode"/>
              </a:rPr>
              <a:t>Belinda Drieghe 20.03.2017. Zenica, BiH</a:t>
            </a:r>
            <a:endParaRPr lang="hr-HR">
              <a:solidFill>
                <a:prstClr val="black"/>
              </a:solidFill>
              <a:latin typeface="Lucida Sans Unicode"/>
            </a:endParaRPr>
          </a:p>
        </p:txBody>
      </p:sp>
      <p:sp>
        <p:nvSpPr>
          <p:cNvPr id="6" name="Tijdelijke aanduiding voor voettekst 5"/>
          <p:cNvSpPr>
            <a:spLocks noGrp="1"/>
          </p:cNvSpPr>
          <p:nvPr>
            <p:ph type="ftr" sz="quarter" idx="11"/>
          </p:nvPr>
        </p:nvSpPr>
        <p:spPr/>
        <p:txBody>
          <a:bodyPr/>
          <a:lstStyle/>
          <a:p>
            <a:pPr>
              <a:defRPr/>
            </a:pPr>
            <a:r>
              <a:rPr lang="en-US">
                <a:solidFill>
                  <a:prstClr val="black"/>
                </a:solidFill>
                <a:latin typeface="Lucida Sans Unicode"/>
              </a:rPr>
              <a:t>Competency based Curriculum Reform in Nursing and Caring in Western Balkan Universities</a:t>
            </a:r>
            <a:endParaRPr lang="hr-HR">
              <a:solidFill>
                <a:prstClr val="black"/>
              </a:solidFill>
              <a:latin typeface="Lucida Sans Unicode"/>
            </a:endParaRPr>
          </a:p>
        </p:txBody>
      </p:sp>
      <p:pic>
        <p:nvPicPr>
          <p:cNvPr id="26631" name="Afbeelding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1455738"/>
            <a:ext cx="412115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72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73275" y="1481138"/>
            <a:ext cx="8045450" cy="4525962"/>
          </a:xfrm>
        </p:spPr>
      </p:pic>
      <p:sp>
        <p:nvSpPr>
          <p:cNvPr id="3" name="Titel 2"/>
          <p:cNvSpPr>
            <a:spLocks noGrp="1"/>
          </p:cNvSpPr>
          <p:nvPr>
            <p:ph type="title"/>
          </p:nvPr>
        </p:nvSpPr>
        <p:spPr/>
        <p:txBody>
          <a:bodyPr/>
          <a:lstStyle/>
          <a:p>
            <a:pPr>
              <a:defRPr/>
            </a:pPr>
            <a:r>
              <a:rPr lang="nl-BE" dirty="0" smtClean="0"/>
              <a:t>Training, Mostar </a:t>
            </a:r>
            <a:endParaRPr lang="en-GB" dirty="0"/>
          </a:p>
        </p:txBody>
      </p:sp>
      <p:sp>
        <p:nvSpPr>
          <p:cNvPr id="4" name="Tijdelijke aanduiding voor datum 3"/>
          <p:cNvSpPr>
            <a:spLocks noGrp="1"/>
          </p:cNvSpPr>
          <p:nvPr>
            <p:ph type="dt" sz="quarter" idx="10"/>
          </p:nvPr>
        </p:nvSpPr>
        <p:spPr/>
        <p:txBody>
          <a:bodyPr/>
          <a:lstStyle/>
          <a:p>
            <a:pPr>
              <a:defRPr/>
            </a:pPr>
            <a:r>
              <a:rPr lang="en-US">
                <a:solidFill>
                  <a:prstClr val="black"/>
                </a:solidFill>
                <a:latin typeface="Lucida Sans Unicode"/>
              </a:rPr>
              <a:t>Belinda Drieghe 20.03.2017. Zenica, BiH</a:t>
            </a:r>
            <a:endParaRPr lang="hr-HR">
              <a:solidFill>
                <a:prstClr val="black"/>
              </a:solidFill>
              <a:latin typeface="Lucida Sans Unicode"/>
            </a:endParaRPr>
          </a:p>
        </p:txBody>
      </p:sp>
      <p:sp>
        <p:nvSpPr>
          <p:cNvPr id="5" name="Tijdelijke aanduiding voor voettekst 4"/>
          <p:cNvSpPr>
            <a:spLocks noGrp="1"/>
          </p:cNvSpPr>
          <p:nvPr>
            <p:ph type="ftr" sz="quarter" idx="11"/>
          </p:nvPr>
        </p:nvSpPr>
        <p:spPr/>
        <p:txBody>
          <a:bodyPr/>
          <a:lstStyle/>
          <a:p>
            <a:pPr>
              <a:defRPr/>
            </a:pPr>
            <a:r>
              <a:rPr lang="en-US">
                <a:solidFill>
                  <a:prstClr val="black"/>
                </a:solidFill>
                <a:latin typeface="Lucida Sans Unicode"/>
              </a:rPr>
              <a:t>Competency based Curriculum Reform in Nursing and Caring in Western Balkan Universities</a:t>
            </a:r>
            <a:endParaRPr lang="hr-HR">
              <a:solidFill>
                <a:prstClr val="black"/>
              </a:solidFill>
              <a:latin typeface="Lucida Sans Unicode"/>
            </a:endParaRPr>
          </a:p>
        </p:txBody>
      </p:sp>
    </p:spTree>
    <p:extLst>
      <p:ext uri="{BB962C8B-B14F-4D97-AF65-F5344CB8AC3E}">
        <p14:creationId xmlns:p14="http://schemas.microsoft.com/office/powerpoint/2010/main" val="3740326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eaLnBrk="1" hangingPunct="1">
              <a:defRPr/>
            </a:pPr>
            <a:r>
              <a:rPr lang="nl-BE" dirty="0" smtClean="0"/>
              <a:t>Website: www.ccnurca.eu</a:t>
            </a:r>
            <a:endParaRPr lang="en-GB" dirty="0"/>
          </a:p>
        </p:txBody>
      </p:sp>
      <p:sp>
        <p:nvSpPr>
          <p:cNvPr id="4" name="Tijdelijke aanduiding voor datum 3"/>
          <p:cNvSpPr>
            <a:spLocks noGrp="1"/>
          </p:cNvSpPr>
          <p:nvPr>
            <p:ph type="dt" sz="quarter" idx="10"/>
          </p:nvPr>
        </p:nvSpPr>
        <p:spPr/>
        <p:txBody>
          <a:bodyPr/>
          <a:lstStyle/>
          <a:p>
            <a:pPr>
              <a:defRPr/>
            </a:pPr>
            <a:r>
              <a:rPr lang="en-US">
                <a:solidFill>
                  <a:prstClr val="black"/>
                </a:solidFill>
                <a:latin typeface="Lucida Sans Unicode"/>
              </a:rPr>
              <a:t>Belinda Drieghe 20.03.2017. Zenica, BiH</a:t>
            </a:r>
            <a:endParaRPr lang="hr-HR">
              <a:solidFill>
                <a:prstClr val="black"/>
              </a:solidFill>
              <a:latin typeface="Lucida Sans Unicode"/>
            </a:endParaRPr>
          </a:p>
        </p:txBody>
      </p:sp>
      <p:sp>
        <p:nvSpPr>
          <p:cNvPr id="5" name="Tijdelijke aanduiding voor voettekst 4"/>
          <p:cNvSpPr>
            <a:spLocks noGrp="1"/>
          </p:cNvSpPr>
          <p:nvPr>
            <p:ph type="ftr" sz="quarter" idx="11"/>
          </p:nvPr>
        </p:nvSpPr>
        <p:spPr/>
        <p:txBody>
          <a:bodyPr/>
          <a:lstStyle/>
          <a:p>
            <a:pPr>
              <a:defRPr/>
            </a:pPr>
            <a:r>
              <a:rPr lang="en-US">
                <a:solidFill>
                  <a:prstClr val="black"/>
                </a:solidFill>
                <a:latin typeface="Lucida Sans Unicode"/>
              </a:rPr>
              <a:t>Competency based Curriculum Reform in Nursing and Caring in Western Balkan Universities</a:t>
            </a:r>
            <a:endParaRPr lang="hr-HR">
              <a:solidFill>
                <a:prstClr val="black"/>
              </a:solidFill>
              <a:latin typeface="Lucida Sans Unicode"/>
            </a:endParaRPr>
          </a:p>
        </p:txBody>
      </p:sp>
      <p:pic>
        <p:nvPicPr>
          <p:cNvPr id="29701"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3614" y="2179638"/>
            <a:ext cx="5616575" cy="3390900"/>
          </a:xfrm>
        </p:spPr>
      </p:pic>
    </p:spTree>
    <p:extLst>
      <p:ext uri="{BB962C8B-B14F-4D97-AF65-F5344CB8AC3E}">
        <p14:creationId xmlns:p14="http://schemas.microsoft.com/office/powerpoint/2010/main" val="10289990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306</Words>
  <Application>Microsoft Office PowerPoint</Application>
  <PresentationFormat>Widescreen</PresentationFormat>
  <Paragraphs>22</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Lucida Sans Unicode</vt:lpstr>
      <vt:lpstr>Verdana</vt:lpstr>
      <vt:lpstr>Wingdings 2</vt:lpstr>
      <vt:lpstr>Wingdings 3</vt:lpstr>
      <vt:lpstr>Concourse</vt:lpstr>
      <vt:lpstr>Training of Trainers, Shkodra</vt:lpstr>
      <vt:lpstr>Training of Trainers, Shkodra</vt:lpstr>
      <vt:lpstr>Training, Mostar </vt:lpstr>
      <vt:lpstr>Website: www.ccnurca.eu</vt:lpstr>
    </vt:vector>
  </TitlesOfParts>
  <Company>Odisee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of Trainers, Shkodra</dc:title>
  <dc:creator>Willem vanden Berg</dc:creator>
  <cp:lastModifiedBy>Willem vanden Berg</cp:lastModifiedBy>
  <cp:revision>2</cp:revision>
  <dcterms:created xsi:type="dcterms:W3CDTF">2017-03-24T10:23:56Z</dcterms:created>
  <dcterms:modified xsi:type="dcterms:W3CDTF">2017-03-24T10:24:56Z</dcterms:modified>
</cp:coreProperties>
</file>