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7" r:id="rId6"/>
    <p:sldId id="268" r:id="rId7"/>
    <p:sldId id="269" r:id="rId8"/>
    <p:sldId id="259" r:id="rId9"/>
    <p:sldId id="276" r:id="rId10"/>
    <p:sldId id="260" r:id="rId11"/>
    <p:sldId id="261" r:id="rId12"/>
    <p:sldId id="262" r:id="rId13"/>
    <p:sldId id="270" r:id="rId14"/>
    <p:sldId id="271" r:id="rId15"/>
    <p:sldId id="272" r:id="rId16"/>
    <p:sldId id="273" r:id="rId17"/>
    <p:sldId id="274" r:id="rId18"/>
    <p:sldId id="275" r:id="rId19"/>
    <p:sldId id="281" r:id="rId20"/>
    <p:sldId id="277" r:id="rId21"/>
    <p:sldId id="278" r:id="rId22"/>
    <p:sldId id="280"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99123F-30AE-484E-B2A1-3673E9BEB2B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453FCB5-6603-426E-80C5-2DB025B165D4}">
      <dgm:prSet phldrT="[Text]"/>
      <dgm:spPr/>
      <dgm:t>
        <a:bodyPr/>
        <a:lstStyle/>
        <a:p>
          <a:r>
            <a:rPr lang="en-US" dirty="0" smtClean="0"/>
            <a:t>1</a:t>
          </a:r>
          <a:endParaRPr lang="en-US" dirty="0"/>
        </a:p>
      </dgm:t>
    </dgm:pt>
    <dgm:pt modelId="{AC1E779D-4439-487F-9B07-390615674792}" type="parTrans" cxnId="{A3618898-F581-49DE-866E-7773D1ACECDC}">
      <dgm:prSet/>
      <dgm:spPr/>
      <dgm:t>
        <a:bodyPr/>
        <a:lstStyle/>
        <a:p>
          <a:endParaRPr lang="en-US"/>
        </a:p>
      </dgm:t>
    </dgm:pt>
    <dgm:pt modelId="{1BDC788B-8D51-4D5A-AB1E-261899C58D8D}" type="sibTrans" cxnId="{A3618898-F581-49DE-866E-7773D1ACECDC}">
      <dgm:prSet/>
      <dgm:spPr/>
      <dgm:t>
        <a:bodyPr/>
        <a:lstStyle/>
        <a:p>
          <a:endParaRPr lang="en-US"/>
        </a:p>
      </dgm:t>
    </dgm:pt>
    <dgm:pt modelId="{1A276820-DA31-4C8B-A96E-80FEA96A33B3}">
      <dgm:prSet phldrT="[Text]"/>
      <dgm:spPr/>
      <dgm:t>
        <a:bodyPr/>
        <a:lstStyle/>
        <a:p>
          <a:r>
            <a:rPr lang="en-US" b="1" dirty="0" smtClean="0">
              <a:solidFill>
                <a:srgbClr val="0070C0"/>
              </a:solidFill>
            </a:rPr>
            <a:t>Increase  of the efficiency of health services, through a more rational use of structural network </a:t>
          </a:r>
          <a:endParaRPr lang="en-US" b="1" dirty="0">
            <a:solidFill>
              <a:srgbClr val="0070C0"/>
            </a:solidFill>
          </a:endParaRPr>
        </a:p>
      </dgm:t>
    </dgm:pt>
    <dgm:pt modelId="{9138FCD9-4BD2-434E-9754-51723F60F301}" type="parTrans" cxnId="{BC241487-B558-439B-A716-F50E85B46FC8}">
      <dgm:prSet/>
      <dgm:spPr/>
      <dgm:t>
        <a:bodyPr/>
        <a:lstStyle/>
        <a:p>
          <a:endParaRPr lang="en-US"/>
        </a:p>
      </dgm:t>
    </dgm:pt>
    <dgm:pt modelId="{F957B99C-047D-48E4-AAFF-A868C937BA43}" type="sibTrans" cxnId="{BC241487-B558-439B-A716-F50E85B46FC8}">
      <dgm:prSet/>
      <dgm:spPr/>
      <dgm:t>
        <a:bodyPr/>
        <a:lstStyle/>
        <a:p>
          <a:endParaRPr lang="en-US"/>
        </a:p>
      </dgm:t>
    </dgm:pt>
    <dgm:pt modelId="{0CAE2893-ED4E-42A0-A5EF-E85D08EA8E8F}">
      <dgm:prSet phldrT="[Text]"/>
      <dgm:spPr/>
      <dgm:t>
        <a:bodyPr/>
        <a:lstStyle/>
        <a:p>
          <a:r>
            <a:rPr lang="en-US" dirty="0" smtClean="0"/>
            <a:t>2</a:t>
          </a:r>
          <a:endParaRPr lang="en-US" dirty="0"/>
        </a:p>
      </dgm:t>
    </dgm:pt>
    <dgm:pt modelId="{D1783BA2-7534-41D1-B5B2-202612966476}" type="parTrans" cxnId="{D3170ADF-D5AE-4E6F-A032-22EC20A43BCA}">
      <dgm:prSet/>
      <dgm:spPr/>
      <dgm:t>
        <a:bodyPr/>
        <a:lstStyle/>
        <a:p>
          <a:endParaRPr lang="en-US"/>
        </a:p>
      </dgm:t>
    </dgm:pt>
    <dgm:pt modelId="{4638D08D-7963-49F4-9A02-C85707AA7CE7}" type="sibTrans" cxnId="{D3170ADF-D5AE-4E6F-A032-22EC20A43BCA}">
      <dgm:prSet/>
      <dgm:spPr/>
      <dgm:t>
        <a:bodyPr/>
        <a:lstStyle/>
        <a:p>
          <a:endParaRPr lang="en-US"/>
        </a:p>
      </dgm:t>
    </dgm:pt>
    <dgm:pt modelId="{7DE7AE5B-D510-47EE-897F-B8711BEBDFDB}">
      <dgm:prSet phldrT="[Text]"/>
      <dgm:spPr/>
      <dgm:t>
        <a:bodyPr/>
        <a:lstStyle/>
        <a:p>
          <a:r>
            <a:rPr lang="en-US" b="1" dirty="0" smtClean="0">
              <a:solidFill>
                <a:srgbClr val="0070C0"/>
              </a:solidFill>
            </a:rPr>
            <a:t>Improvement of health services </a:t>
          </a:r>
          <a:endParaRPr lang="en-US" b="1" dirty="0">
            <a:solidFill>
              <a:srgbClr val="0070C0"/>
            </a:solidFill>
          </a:endParaRPr>
        </a:p>
      </dgm:t>
    </dgm:pt>
    <dgm:pt modelId="{51DBF984-5CDE-42A5-BBD2-1FF356147467}" type="parTrans" cxnId="{1BD0B06C-CC79-4BF4-BC1E-0F21A8EA131A}">
      <dgm:prSet/>
      <dgm:spPr/>
      <dgm:t>
        <a:bodyPr/>
        <a:lstStyle/>
        <a:p>
          <a:endParaRPr lang="en-US"/>
        </a:p>
      </dgm:t>
    </dgm:pt>
    <dgm:pt modelId="{A7E8DEA2-1546-4A01-91B1-D081E75EA232}" type="sibTrans" cxnId="{1BD0B06C-CC79-4BF4-BC1E-0F21A8EA131A}">
      <dgm:prSet/>
      <dgm:spPr/>
      <dgm:t>
        <a:bodyPr/>
        <a:lstStyle/>
        <a:p>
          <a:endParaRPr lang="en-US"/>
        </a:p>
      </dgm:t>
    </dgm:pt>
    <dgm:pt modelId="{BD8DB091-5238-4B39-8501-24FCA61C06C4}">
      <dgm:prSet phldrT="[Text]"/>
      <dgm:spPr/>
      <dgm:t>
        <a:bodyPr/>
        <a:lstStyle/>
        <a:p>
          <a:r>
            <a:rPr lang="en-US" dirty="0" smtClean="0"/>
            <a:t>3</a:t>
          </a:r>
          <a:endParaRPr lang="en-US" dirty="0"/>
        </a:p>
      </dgm:t>
    </dgm:pt>
    <dgm:pt modelId="{85782D1E-C970-4582-95A5-643CFFAF0D66}" type="parTrans" cxnId="{7E7AA83A-C246-4731-B3EA-8DC52CC73B72}">
      <dgm:prSet/>
      <dgm:spPr/>
      <dgm:t>
        <a:bodyPr/>
        <a:lstStyle/>
        <a:p>
          <a:endParaRPr lang="en-US"/>
        </a:p>
      </dgm:t>
    </dgm:pt>
    <dgm:pt modelId="{42E99775-5617-44B8-B987-E91788A7F3A5}" type="sibTrans" cxnId="{7E7AA83A-C246-4731-B3EA-8DC52CC73B72}">
      <dgm:prSet/>
      <dgm:spPr/>
      <dgm:t>
        <a:bodyPr/>
        <a:lstStyle/>
        <a:p>
          <a:endParaRPr lang="en-US"/>
        </a:p>
      </dgm:t>
    </dgm:pt>
    <dgm:pt modelId="{A763DC6A-3473-4FE5-B032-BD9A8E76D987}">
      <dgm:prSet phldrT="[Text]"/>
      <dgm:spPr/>
      <dgm:t>
        <a:bodyPr/>
        <a:lstStyle/>
        <a:p>
          <a:r>
            <a:rPr lang="en-US" b="1" dirty="0" smtClean="0">
              <a:solidFill>
                <a:srgbClr val="0070C0"/>
              </a:solidFill>
            </a:rPr>
            <a:t>Protection and improvement of financial resources about health services</a:t>
          </a:r>
          <a:endParaRPr lang="en-US" b="1" dirty="0">
            <a:solidFill>
              <a:srgbClr val="0070C0"/>
            </a:solidFill>
          </a:endParaRPr>
        </a:p>
      </dgm:t>
    </dgm:pt>
    <dgm:pt modelId="{8BC8F4D8-F8D2-4A76-9D22-1AA489771E91}" type="parTrans" cxnId="{FC831972-613F-4E19-B770-871FED087B44}">
      <dgm:prSet/>
      <dgm:spPr/>
      <dgm:t>
        <a:bodyPr/>
        <a:lstStyle/>
        <a:p>
          <a:endParaRPr lang="en-US"/>
        </a:p>
      </dgm:t>
    </dgm:pt>
    <dgm:pt modelId="{4BA4C3BF-75F4-438A-84C1-E440651ABAE2}" type="sibTrans" cxnId="{FC831972-613F-4E19-B770-871FED087B44}">
      <dgm:prSet/>
      <dgm:spPr/>
      <dgm:t>
        <a:bodyPr/>
        <a:lstStyle/>
        <a:p>
          <a:endParaRPr lang="en-US"/>
        </a:p>
      </dgm:t>
    </dgm:pt>
    <dgm:pt modelId="{43C8DE30-847A-4B61-904B-F1F7245F2D23}">
      <dgm:prSet phldrT="[Text]"/>
      <dgm:spPr/>
      <dgm:t>
        <a:bodyPr/>
        <a:lstStyle/>
        <a:p>
          <a:r>
            <a:rPr lang="en-US" dirty="0" smtClean="0"/>
            <a:t>4</a:t>
          </a:r>
          <a:endParaRPr lang="en-US" dirty="0"/>
        </a:p>
      </dgm:t>
    </dgm:pt>
    <dgm:pt modelId="{4F30151E-1A69-42EE-9BED-48494BB2D6CE}" type="parTrans" cxnId="{85AD4134-81A9-4BC3-AEAD-874C28B74826}">
      <dgm:prSet/>
      <dgm:spPr/>
      <dgm:t>
        <a:bodyPr/>
        <a:lstStyle/>
        <a:p>
          <a:endParaRPr lang="en-US"/>
        </a:p>
      </dgm:t>
    </dgm:pt>
    <dgm:pt modelId="{E00A8C3F-988F-4D70-8D6C-0B35ABC55FF8}" type="sibTrans" cxnId="{85AD4134-81A9-4BC3-AEAD-874C28B74826}">
      <dgm:prSet/>
      <dgm:spPr/>
      <dgm:t>
        <a:bodyPr/>
        <a:lstStyle/>
        <a:p>
          <a:endParaRPr lang="en-US"/>
        </a:p>
      </dgm:t>
    </dgm:pt>
    <dgm:pt modelId="{A9EA1D8E-61DB-4323-B237-BDC2DCE1382E}">
      <dgm:prSet phldrT="[Text]"/>
      <dgm:spPr/>
      <dgm:t>
        <a:bodyPr/>
        <a:lstStyle/>
        <a:p>
          <a:r>
            <a:rPr lang="en-US" dirty="0" smtClean="0"/>
            <a:t>5</a:t>
          </a:r>
          <a:endParaRPr lang="en-US" dirty="0"/>
        </a:p>
      </dgm:t>
    </dgm:pt>
    <dgm:pt modelId="{556DD82C-18BA-40A2-8E22-4C905BF2F86E}" type="parTrans" cxnId="{FEE3C713-19B8-41FD-B17B-8449A743F85D}">
      <dgm:prSet/>
      <dgm:spPr/>
      <dgm:t>
        <a:bodyPr/>
        <a:lstStyle/>
        <a:p>
          <a:endParaRPr lang="en-US"/>
        </a:p>
      </dgm:t>
    </dgm:pt>
    <dgm:pt modelId="{8D2C64A5-97E3-448B-A3A6-8CFB8174342F}" type="sibTrans" cxnId="{FEE3C713-19B8-41FD-B17B-8449A743F85D}">
      <dgm:prSet/>
      <dgm:spPr/>
      <dgm:t>
        <a:bodyPr/>
        <a:lstStyle/>
        <a:p>
          <a:endParaRPr lang="en-US"/>
        </a:p>
      </dgm:t>
    </dgm:pt>
    <dgm:pt modelId="{ECD95C9F-6507-4B1D-AF4B-602E2DE4644F}">
      <dgm:prSet/>
      <dgm:spPr/>
      <dgm:t>
        <a:bodyPr/>
        <a:lstStyle/>
        <a:p>
          <a:r>
            <a:rPr lang="en-US" b="1" dirty="0" smtClean="0">
              <a:solidFill>
                <a:srgbClr val="0070C0"/>
              </a:solidFill>
            </a:rPr>
            <a:t>Development of Human Resources </a:t>
          </a:r>
          <a:endParaRPr lang="en-US" b="1" dirty="0">
            <a:solidFill>
              <a:srgbClr val="0070C0"/>
            </a:solidFill>
          </a:endParaRPr>
        </a:p>
      </dgm:t>
    </dgm:pt>
    <dgm:pt modelId="{631E7BD4-117E-4DA1-8865-83C5E7548C44}" type="parTrans" cxnId="{A81DFA34-9D8D-4AD7-BDA7-6931DC998593}">
      <dgm:prSet/>
      <dgm:spPr/>
    </dgm:pt>
    <dgm:pt modelId="{4FF34E2D-E062-4FF5-9A6A-0CB6528EDB63}" type="sibTrans" cxnId="{A81DFA34-9D8D-4AD7-BDA7-6931DC998593}">
      <dgm:prSet/>
      <dgm:spPr/>
    </dgm:pt>
    <dgm:pt modelId="{336BE927-2CC3-4D4A-8845-2C3102424EF0}">
      <dgm:prSet/>
      <dgm:spPr/>
      <dgm:t>
        <a:bodyPr/>
        <a:lstStyle/>
        <a:p>
          <a:r>
            <a:rPr lang="en-US" b="1" dirty="0" smtClean="0">
              <a:solidFill>
                <a:srgbClr val="0070C0"/>
              </a:solidFill>
            </a:rPr>
            <a:t>Improvement of Health informative system</a:t>
          </a:r>
          <a:endParaRPr lang="en-US" b="1" dirty="0">
            <a:solidFill>
              <a:srgbClr val="0070C0"/>
            </a:solidFill>
          </a:endParaRPr>
        </a:p>
      </dgm:t>
    </dgm:pt>
    <dgm:pt modelId="{876E1FBF-6447-475F-A6D6-FB936F9BB64B}" type="parTrans" cxnId="{A234F996-69CD-45FF-B25A-687554BDDFD8}">
      <dgm:prSet/>
      <dgm:spPr/>
    </dgm:pt>
    <dgm:pt modelId="{B6C823FE-93EE-4E1D-90D5-3ED9BA0A5BCD}" type="sibTrans" cxnId="{A234F996-69CD-45FF-B25A-687554BDDFD8}">
      <dgm:prSet/>
      <dgm:spPr/>
    </dgm:pt>
    <dgm:pt modelId="{515DAC29-7FBB-494F-9B96-4EB95DEBD4EC}" type="pres">
      <dgm:prSet presAssocID="{E399123F-30AE-484E-B2A1-3673E9BEB2B9}" presName="linearFlow" presStyleCnt="0">
        <dgm:presLayoutVars>
          <dgm:dir/>
          <dgm:animLvl val="lvl"/>
          <dgm:resizeHandles val="exact"/>
        </dgm:presLayoutVars>
      </dgm:prSet>
      <dgm:spPr/>
      <dgm:t>
        <a:bodyPr/>
        <a:lstStyle/>
        <a:p>
          <a:endParaRPr lang="en-US"/>
        </a:p>
      </dgm:t>
    </dgm:pt>
    <dgm:pt modelId="{0B50B132-3DAC-4552-AF83-060093BCB2C5}" type="pres">
      <dgm:prSet presAssocID="{B453FCB5-6603-426E-80C5-2DB025B165D4}" presName="composite" presStyleCnt="0"/>
      <dgm:spPr/>
    </dgm:pt>
    <dgm:pt modelId="{57550114-1B7E-4C8F-875C-B73FF5601DD8}" type="pres">
      <dgm:prSet presAssocID="{B453FCB5-6603-426E-80C5-2DB025B165D4}" presName="parentText" presStyleLbl="alignNode1" presStyleIdx="0" presStyleCnt="5">
        <dgm:presLayoutVars>
          <dgm:chMax val="1"/>
          <dgm:bulletEnabled val="1"/>
        </dgm:presLayoutVars>
      </dgm:prSet>
      <dgm:spPr/>
      <dgm:t>
        <a:bodyPr/>
        <a:lstStyle/>
        <a:p>
          <a:endParaRPr lang="en-US"/>
        </a:p>
      </dgm:t>
    </dgm:pt>
    <dgm:pt modelId="{27D54FFC-84E0-488A-9FA6-BCBDB8E6FD62}" type="pres">
      <dgm:prSet presAssocID="{B453FCB5-6603-426E-80C5-2DB025B165D4}" presName="descendantText" presStyleLbl="alignAcc1" presStyleIdx="0" presStyleCnt="5">
        <dgm:presLayoutVars>
          <dgm:bulletEnabled val="1"/>
        </dgm:presLayoutVars>
      </dgm:prSet>
      <dgm:spPr/>
      <dgm:t>
        <a:bodyPr/>
        <a:lstStyle/>
        <a:p>
          <a:endParaRPr lang="en-US"/>
        </a:p>
      </dgm:t>
    </dgm:pt>
    <dgm:pt modelId="{8B574667-916F-4AF1-BE76-0F0864231D3F}" type="pres">
      <dgm:prSet presAssocID="{1BDC788B-8D51-4D5A-AB1E-261899C58D8D}" presName="sp" presStyleCnt="0"/>
      <dgm:spPr/>
    </dgm:pt>
    <dgm:pt modelId="{7E6CF9E7-231C-46E3-8013-B1E5ACEE0A05}" type="pres">
      <dgm:prSet presAssocID="{0CAE2893-ED4E-42A0-A5EF-E85D08EA8E8F}" presName="composite" presStyleCnt="0"/>
      <dgm:spPr/>
    </dgm:pt>
    <dgm:pt modelId="{35BB6127-6D43-4F48-9985-CE14B8A1440C}" type="pres">
      <dgm:prSet presAssocID="{0CAE2893-ED4E-42A0-A5EF-E85D08EA8E8F}" presName="parentText" presStyleLbl="alignNode1" presStyleIdx="1" presStyleCnt="5">
        <dgm:presLayoutVars>
          <dgm:chMax val="1"/>
          <dgm:bulletEnabled val="1"/>
        </dgm:presLayoutVars>
      </dgm:prSet>
      <dgm:spPr/>
      <dgm:t>
        <a:bodyPr/>
        <a:lstStyle/>
        <a:p>
          <a:endParaRPr lang="en-US"/>
        </a:p>
      </dgm:t>
    </dgm:pt>
    <dgm:pt modelId="{EBE5212F-81E9-421F-8CEC-96ECC1A9B3E4}" type="pres">
      <dgm:prSet presAssocID="{0CAE2893-ED4E-42A0-A5EF-E85D08EA8E8F}" presName="descendantText" presStyleLbl="alignAcc1" presStyleIdx="1" presStyleCnt="5">
        <dgm:presLayoutVars>
          <dgm:bulletEnabled val="1"/>
        </dgm:presLayoutVars>
      </dgm:prSet>
      <dgm:spPr/>
      <dgm:t>
        <a:bodyPr/>
        <a:lstStyle/>
        <a:p>
          <a:endParaRPr lang="en-US"/>
        </a:p>
      </dgm:t>
    </dgm:pt>
    <dgm:pt modelId="{BC0BC7A9-956F-4847-A3FE-06454460E845}" type="pres">
      <dgm:prSet presAssocID="{4638D08D-7963-49F4-9A02-C85707AA7CE7}" presName="sp" presStyleCnt="0"/>
      <dgm:spPr/>
    </dgm:pt>
    <dgm:pt modelId="{79C42238-B248-403A-AA15-94F28ED6892F}" type="pres">
      <dgm:prSet presAssocID="{BD8DB091-5238-4B39-8501-24FCA61C06C4}" presName="composite" presStyleCnt="0"/>
      <dgm:spPr/>
    </dgm:pt>
    <dgm:pt modelId="{9BC7FC0B-7030-47D1-BE20-456DA01DC821}" type="pres">
      <dgm:prSet presAssocID="{BD8DB091-5238-4B39-8501-24FCA61C06C4}" presName="parentText" presStyleLbl="alignNode1" presStyleIdx="2" presStyleCnt="5">
        <dgm:presLayoutVars>
          <dgm:chMax val="1"/>
          <dgm:bulletEnabled val="1"/>
        </dgm:presLayoutVars>
      </dgm:prSet>
      <dgm:spPr/>
      <dgm:t>
        <a:bodyPr/>
        <a:lstStyle/>
        <a:p>
          <a:endParaRPr lang="en-US"/>
        </a:p>
      </dgm:t>
    </dgm:pt>
    <dgm:pt modelId="{E754A889-3B10-429C-A794-5EAF16F2F653}" type="pres">
      <dgm:prSet presAssocID="{BD8DB091-5238-4B39-8501-24FCA61C06C4}" presName="descendantText" presStyleLbl="alignAcc1" presStyleIdx="2" presStyleCnt="5">
        <dgm:presLayoutVars>
          <dgm:bulletEnabled val="1"/>
        </dgm:presLayoutVars>
      </dgm:prSet>
      <dgm:spPr/>
      <dgm:t>
        <a:bodyPr/>
        <a:lstStyle/>
        <a:p>
          <a:endParaRPr lang="en-US"/>
        </a:p>
      </dgm:t>
    </dgm:pt>
    <dgm:pt modelId="{96D2E96B-F66E-41E0-A974-10B4B98B3BF9}" type="pres">
      <dgm:prSet presAssocID="{42E99775-5617-44B8-B987-E91788A7F3A5}" presName="sp" presStyleCnt="0"/>
      <dgm:spPr/>
    </dgm:pt>
    <dgm:pt modelId="{F12FC42F-4D4D-4B2B-AA64-9E773C85B89B}" type="pres">
      <dgm:prSet presAssocID="{43C8DE30-847A-4B61-904B-F1F7245F2D23}" presName="composite" presStyleCnt="0"/>
      <dgm:spPr/>
    </dgm:pt>
    <dgm:pt modelId="{661A707A-98FF-414D-B92A-1CB553431830}" type="pres">
      <dgm:prSet presAssocID="{43C8DE30-847A-4B61-904B-F1F7245F2D23}" presName="parentText" presStyleLbl="alignNode1" presStyleIdx="3" presStyleCnt="5">
        <dgm:presLayoutVars>
          <dgm:chMax val="1"/>
          <dgm:bulletEnabled val="1"/>
        </dgm:presLayoutVars>
      </dgm:prSet>
      <dgm:spPr/>
      <dgm:t>
        <a:bodyPr/>
        <a:lstStyle/>
        <a:p>
          <a:endParaRPr lang="en-US"/>
        </a:p>
      </dgm:t>
    </dgm:pt>
    <dgm:pt modelId="{92A0C943-AA4D-41DF-899A-0A578BFFFAEA}" type="pres">
      <dgm:prSet presAssocID="{43C8DE30-847A-4B61-904B-F1F7245F2D23}" presName="descendantText" presStyleLbl="alignAcc1" presStyleIdx="3" presStyleCnt="5">
        <dgm:presLayoutVars>
          <dgm:bulletEnabled val="1"/>
        </dgm:presLayoutVars>
      </dgm:prSet>
      <dgm:spPr/>
      <dgm:t>
        <a:bodyPr/>
        <a:lstStyle/>
        <a:p>
          <a:endParaRPr lang="en-US"/>
        </a:p>
      </dgm:t>
    </dgm:pt>
    <dgm:pt modelId="{6BB497F5-DC5F-4349-9BFC-EFF7A76EDF07}" type="pres">
      <dgm:prSet presAssocID="{E00A8C3F-988F-4D70-8D6C-0B35ABC55FF8}" presName="sp" presStyleCnt="0"/>
      <dgm:spPr/>
    </dgm:pt>
    <dgm:pt modelId="{9F4F6160-A60C-40D4-B886-7A2797B83B4A}" type="pres">
      <dgm:prSet presAssocID="{A9EA1D8E-61DB-4323-B237-BDC2DCE1382E}" presName="composite" presStyleCnt="0"/>
      <dgm:spPr/>
    </dgm:pt>
    <dgm:pt modelId="{775AA9E9-D0A0-48BC-A695-768011474B74}" type="pres">
      <dgm:prSet presAssocID="{A9EA1D8E-61DB-4323-B237-BDC2DCE1382E}" presName="parentText" presStyleLbl="alignNode1" presStyleIdx="4" presStyleCnt="5">
        <dgm:presLayoutVars>
          <dgm:chMax val="1"/>
          <dgm:bulletEnabled val="1"/>
        </dgm:presLayoutVars>
      </dgm:prSet>
      <dgm:spPr/>
      <dgm:t>
        <a:bodyPr/>
        <a:lstStyle/>
        <a:p>
          <a:endParaRPr lang="en-US"/>
        </a:p>
      </dgm:t>
    </dgm:pt>
    <dgm:pt modelId="{7BC21DF5-0481-4681-B5A1-686BB92AE93E}" type="pres">
      <dgm:prSet presAssocID="{A9EA1D8E-61DB-4323-B237-BDC2DCE1382E}" presName="descendantText" presStyleLbl="alignAcc1" presStyleIdx="4" presStyleCnt="5">
        <dgm:presLayoutVars>
          <dgm:bulletEnabled val="1"/>
        </dgm:presLayoutVars>
      </dgm:prSet>
      <dgm:spPr/>
      <dgm:t>
        <a:bodyPr/>
        <a:lstStyle/>
        <a:p>
          <a:endParaRPr lang="en-US"/>
        </a:p>
      </dgm:t>
    </dgm:pt>
  </dgm:ptLst>
  <dgm:cxnLst>
    <dgm:cxn modelId="{A3618898-F581-49DE-866E-7773D1ACECDC}" srcId="{E399123F-30AE-484E-B2A1-3673E9BEB2B9}" destId="{B453FCB5-6603-426E-80C5-2DB025B165D4}" srcOrd="0" destOrd="0" parTransId="{AC1E779D-4439-487F-9B07-390615674792}" sibTransId="{1BDC788B-8D51-4D5A-AB1E-261899C58D8D}"/>
    <dgm:cxn modelId="{9B61B7B2-F0C6-46A0-8330-E563C90F36F3}" type="presOf" srcId="{A9EA1D8E-61DB-4323-B237-BDC2DCE1382E}" destId="{775AA9E9-D0A0-48BC-A695-768011474B74}" srcOrd="0" destOrd="0" presId="urn:microsoft.com/office/officeart/2005/8/layout/chevron2"/>
    <dgm:cxn modelId="{0520BAF3-FE76-427B-99EA-53758DDD775D}" type="presOf" srcId="{BD8DB091-5238-4B39-8501-24FCA61C06C4}" destId="{9BC7FC0B-7030-47D1-BE20-456DA01DC821}" srcOrd="0" destOrd="0" presId="urn:microsoft.com/office/officeart/2005/8/layout/chevron2"/>
    <dgm:cxn modelId="{85AD4134-81A9-4BC3-AEAD-874C28B74826}" srcId="{E399123F-30AE-484E-B2A1-3673E9BEB2B9}" destId="{43C8DE30-847A-4B61-904B-F1F7245F2D23}" srcOrd="3" destOrd="0" parTransId="{4F30151E-1A69-42EE-9BED-48494BB2D6CE}" sibTransId="{E00A8C3F-988F-4D70-8D6C-0B35ABC55FF8}"/>
    <dgm:cxn modelId="{7E7AA83A-C246-4731-B3EA-8DC52CC73B72}" srcId="{E399123F-30AE-484E-B2A1-3673E9BEB2B9}" destId="{BD8DB091-5238-4B39-8501-24FCA61C06C4}" srcOrd="2" destOrd="0" parTransId="{85782D1E-C970-4582-95A5-643CFFAF0D66}" sibTransId="{42E99775-5617-44B8-B987-E91788A7F3A5}"/>
    <dgm:cxn modelId="{1BD0B06C-CC79-4BF4-BC1E-0F21A8EA131A}" srcId="{0CAE2893-ED4E-42A0-A5EF-E85D08EA8E8F}" destId="{7DE7AE5B-D510-47EE-897F-B8711BEBDFDB}" srcOrd="0" destOrd="0" parTransId="{51DBF984-5CDE-42A5-BBD2-1FF356147467}" sibTransId="{A7E8DEA2-1546-4A01-91B1-D081E75EA232}"/>
    <dgm:cxn modelId="{C904757E-3D15-4270-A801-7ABD0F5B4191}" type="presOf" srcId="{7DE7AE5B-D510-47EE-897F-B8711BEBDFDB}" destId="{EBE5212F-81E9-421F-8CEC-96ECC1A9B3E4}" srcOrd="0" destOrd="0" presId="urn:microsoft.com/office/officeart/2005/8/layout/chevron2"/>
    <dgm:cxn modelId="{FEE3C713-19B8-41FD-B17B-8449A743F85D}" srcId="{E399123F-30AE-484E-B2A1-3673E9BEB2B9}" destId="{A9EA1D8E-61DB-4323-B237-BDC2DCE1382E}" srcOrd="4" destOrd="0" parTransId="{556DD82C-18BA-40A2-8E22-4C905BF2F86E}" sibTransId="{8D2C64A5-97E3-448B-A3A6-8CFB8174342F}"/>
    <dgm:cxn modelId="{FC831972-613F-4E19-B770-871FED087B44}" srcId="{BD8DB091-5238-4B39-8501-24FCA61C06C4}" destId="{A763DC6A-3473-4FE5-B032-BD9A8E76D987}" srcOrd="0" destOrd="0" parTransId="{8BC8F4D8-F8D2-4A76-9D22-1AA489771E91}" sibTransId="{4BA4C3BF-75F4-438A-84C1-E440651ABAE2}"/>
    <dgm:cxn modelId="{B61AC97F-7934-403C-92F3-E5C3732AE9EF}" type="presOf" srcId="{E399123F-30AE-484E-B2A1-3673E9BEB2B9}" destId="{515DAC29-7FBB-494F-9B96-4EB95DEBD4EC}" srcOrd="0" destOrd="0" presId="urn:microsoft.com/office/officeart/2005/8/layout/chevron2"/>
    <dgm:cxn modelId="{B6CAE2BA-03A8-4994-8A94-EEFC04BF2A79}" type="presOf" srcId="{43C8DE30-847A-4B61-904B-F1F7245F2D23}" destId="{661A707A-98FF-414D-B92A-1CB553431830}" srcOrd="0" destOrd="0" presId="urn:microsoft.com/office/officeart/2005/8/layout/chevron2"/>
    <dgm:cxn modelId="{56281636-4BDB-46F3-A195-D1E19CB173B5}" type="presOf" srcId="{0CAE2893-ED4E-42A0-A5EF-E85D08EA8E8F}" destId="{35BB6127-6D43-4F48-9985-CE14B8A1440C}" srcOrd="0" destOrd="0" presId="urn:microsoft.com/office/officeart/2005/8/layout/chevron2"/>
    <dgm:cxn modelId="{A81DFA34-9D8D-4AD7-BDA7-6931DC998593}" srcId="{43C8DE30-847A-4B61-904B-F1F7245F2D23}" destId="{ECD95C9F-6507-4B1D-AF4B-602E2DE4644F}" srcOrd="0" destOrd="0" parTransId="{631E7BD4-117E-4DA1-8865-83C5E7548C44}" sibTransId="{4FF34E2D-E062-4FF5-9A6A-0CB6528EDB63}"/>
    <dgm:cxn modelId="{B924E98E-4C29-40D8-883F-244D76CC033C}" type="presOf" srcId="{A763DC6A-3473-4FE5-B032-BD9A8E76D987}" destId="{E754A889-3B10-429C-A794-5EAF16F2F653}" srcOrd="0" destOrd="0" presId="urn:microsoft.com/office/officeart/2005/8/layout/chevron2"/>
    <dgm:cxn modelId="{26C7E198-6074-47AF-B0D2-0CBCA7DE8489}" type="presOf" srcId="{B453FCB5-6603-426E-80C5-2DB025B165D4}" destId="{57550114-1B7E-4C8F-875C-B73FF5601DD8}" srcOrd="0" destOrd="0" presId="urn:microsoft.com/office/officeart/2005/8/layout/chevron2"/>
    <dgm:cxn modelId="{A234F996-69CD-45FF-B25A-687554BDDFD8}" srcId="{A9EA1D8E-61DB-4323-B237-BDC2DCE1382E}" destId="{336BE927-2CC3-4D4A-8845-2C3102424EF0}" srcOrd="0" destOrd="0" parTransId="{876E1FBF-6447-475F-A6D6-FB936F9BB64B}" sibTransId="{B6C823FE-93EE-4E1D-90D5-3ED9BA0A5BCD}"/>
    <dgm:cxn modelId="{BC241487-B558-439B-A716-F50E85B46FC8}" srcId="{B453FCB5-6603-426E-80C5-2DB025B165D4}" destId="{1A276820-DA31-4C8B-A96E-80FEA96A33B3}" srcOrd="0" destOrd="0" parTransId="{9138FCD9-4BD2-434E-9754-51723F60F301}" sibTransId="{F957B99C-047D-48E4-AAFF-A868C937BA43}"/>
    <dgm:cxn modelId="{BBF1AF7B-FD84-4E65-9A91-EC6889DFF85A}" type="presOf" srcId="{1A276820-DA31-4C8B-A96E-80FEA96A33B3}" destId="{27D54FFC-84E0-488A-9FA6-BCBDB8E6FD62}" srcOrd="0" destOrd="0" presId="urn:microsoft.com/office/officeart/2005/8/layout/chevron2"/>
    <dgm:cxn modelId="{0AD3B22E-9045-487D-A458-85862F5E3CD7}" type="presOf" srcId="{ECD95C9F-6507-4B1D-AF4B-602E2DE4644F}" destId="{92A0C943-AA4D-41DF-899A-0A578BFFFAEA}" srcOrd="0" destOrd="0" presId="urn:microsoft.com/office/officeart/2005/8/layout/chevron2"/>
    <dgm:cxn modelId="{0B4098E1-2ACF-4AA1-B3F9-9BD152A9EB0E}" type="presOf" srcId="{336BE927-2CC3-4D4A-8845-2C3102424EF0}" destId="{7BC21DF5-0481-4681-B5A1-686BB92AE93E}" srcOrd="0" destOrd="0" presId="urn:microsoft.com/office/officeart/2005/8/layout/chevron2"/>
    <dgm:cxn modelId="{D3170ADF-D5AE-4E6F-A032-22EC20A43BCA}" srcId="{E399123F-30AE-484E-B2A1-3673E9BEB2B9}" destId="{0CAE2893-ED4E-42A0-A5EF-E85D08EA8E8F}" srcOrd="1" destOrd="0" parTransId="{D1783BA2-7534-41D1-B5B2-202612966476}" sibTransId="{4638D08D-7963-49F4-9A02-C85707AA7CE7}"/>
    <dgm:cxn modelId="{3C926764-0904-4619-A1B4-981FF3A99591}" type="presParOf" srcId="{515DAC29-7FBB-494F-9B96-4EB95DEBD4EC}" destId="{0B50B132-3DAC-4552-AF83-060093BCB2C5}" srcOrd="0" destOrd="0" presId="urn:microsoft.com/office/officeart/2005/8/layout/chevron2"/>
    <dgm:cxn modelId="{A1446C2C-1FAD-4539-9E68-0BB193DDF9A1}" type="presParOf" srcId="{0B50B132-3DAC-4552-AF83-060093BCB2C5}" destId="{57550114-1B7E-4C8F-875C-B73FF5601DD8}" srcOrd="0" destOrd="0" presId="urn:microsoft.com/office/officeart/2005/8/layout/chevron2"/>
    <dgm:cxn modelId="{8954A803-69C6-40FF-85A6-ADBA965D1FD6}" type="presParOf" srcId="{0B50B132-3DAC-4552-AF83-060093BCB2C5}" destId="{27D54FFC-84E0-488A-9FA6-BCBDB8E6FD62}" srcOrd="1" destOrd="0" presId="urn:microsoft.com/office/officeart/2005/8/layout/chevron2"/>
    <dgm:cxn modelId="{82FE8D29-04CD-49DA-80F0-E480F8195B4C}" type="presParOf" srcId="{515DAC29-7FBB-494F-9B96-4EB95DEBD4EC}" destId="{8B574667-916F-4AF1-BE76-0F0864231D3F}" srcOrd="1" destOrd="0" presId="urn:microsoft.com/office/officeart/2005/8/layout/chevron2"/>
    <dgm:cxn modelId="{9A1419E4-4A4D-45A3-894B-FFD00F043D0B}" type="presParOf" srcId="{515DAC29-7FBB-494F-9B96-4EB95DEBD4EC}" destId="{7E6CF9E7-231C-46E3-8013-B1E5ACEE0A05}" srcOrd="2" destOrd="0" presId="urn:microsoft.com/office/officeart/2005/8/layout/chevron2"/>
    <dgm:cxn modelId="{FF847C4D-C76A-4069-933E-C52402D179D9}" type="presParOf" srcId="{7E6CF9E7-231C-46E3-8013-B1E5ACEE0A05}" destId="{35BB6127-6D43-4F48-9985-CE14B8A1440C}" srcOrd="0" destOrd="0" presId="urn:microsoft.com/office/officeart/2005/8/layout/chevron2"/>
    <dgm:cxn modelId="{FC5F7584-9A41-41F4-AEDB-96E16743EF87}" type="presParOf" srcId="{7E6CF9E7-231C-46E3-8013-B1E5ACEE0A05}" destId="{EBE5212F-81E9-421F-8CEC-96ECC1A9B3E4}" srcOrd="1" destOrd="0" presId="urn:microsoft.com/office/officeart/2005/8/layout/chevron2"/>
    <dgm:cxn modelId="{36B0F800-753B-4AF2-A68B-F5C838BD8AFC}" type="presParOf" srcId="{515DAC29-7FBB-494F-9B96-4EB95DEBD4EC}" destId="{BC0BC7A9-956F-4847-A3FE-06454460E845}" srcOrd="3" destOrd="0" presId="urn:microsoft.com/office/officeart/2005/8/layout/chevron2"/>
    <dgm:cxn modelId="{54BB607A-D5FD-4C7B-9882-7BB5BD1CF59B}" type="presParOf" srcId="{515DAC29-7FBB-494F-9B96-4EB95DEBD4EC}" destId="{79C42238-B248-403A-AA15-94F28ED6892F}" srcOrd="4" destOrd="0" presId="urn:microsoft.com/office/officeart/2005/8/layout/chevron2"/>
    <dgm:cxn modelId="{013563E8-E609-4207-94C1-9B2CB5DC9B47}" type="presParOf" srcId="{79C42238-B248-403A-AA15-94F28ED6892F}" destId="{9BC7FC0B-7030-47D1-BE20-456DA01DC821}" srcOrd="0" destOrd="0" presId="urn:microsoft.com/office/officeart/2005/8/layout/chevron2"/>
    <dgm:cxn modelId="{A30E07E8-7DB9-4B9E-AA80-8A357E091CBE}" type="presParOf" srcId="{79C42238-B248-403A-AA15-94F28ED6892F}" destId="{E754A889-3B10-429C-A794-5EAF16F2F653}" srcOrd="1" destOrd="0" presId="urn:microsoft.com/office/officeart/2005/8/layout/chevron2"/>
    <dgm:cxn modelId="{CBBCF638-F86C-4A8C-8494-D24BDB4E075D}" type="presParOf" srcId="{515DAC29-7FBB-494F-9B96-4EB95DEBD4EC}" destId="{96D2E96B-F66E-41E0-A974-10B4B98B3BF9}" srcOrd="5" destOrd="0" presId="urn:microsoft.com/office/officeart/2005/8/layout/chevron2"/>
    <dgm:cxn modelId="{C45166E3-65CD-4119-AF38-D2726E2D72D5}" type="presParOf" srcId="{515DAC29-7FBB-494F-9B96-4EB95DEBD4EC}" destId="{F12FC42F-4D4D-4B2B-AA64-9E773C85B89B}" srcOrd="6" destOrd="0" presId="urn:microsoft.com/office/officeart/2005/8/layout/chevron2"/>
    <dgm:cxn modelId="{001D0A1D-8D3D-41AF-BE9E-35587CD1CF4C}" type="presParOf" srcId="{F12FC42F-4D4D-4B2B-AA64-9E773C85B89B}" destId="{661A707A-98FF-414D-B92A-1CB553431830}" srcOrd="0" destOrd="0" presId="urn:microsoft.com/office/officeart/2005/8/layout/chevron2"/>
    <dgm:cxn modelId="{1955ACF4-4272-4FC9-8F38-1F5382114C00}" type="presParOf" srcId="{F12FC42F-4D4D-4B2B-AA64-9E773C85B89B}" destId="{92A0C943-AA4D-41DF-899A-0A578BFFFAEA}" srcOrd="1" destOrd="0" presId="urn:microsoft.com/office/officeart/2005/8/layout/chevron2"/>
    <dgm:cxn modelId="{5A9D401D-D950-418F-A7E8-CD291D318FE2}" type="presParOf" srcId="{515DAC29-7FBB-494F-9B96-4EB95DEBD4EC}" destId="{6BB497F5-DC5F-4349-9BFC-EFF7A76EDF07}" srcOrd="7" destOrd="0" presId="urn:microsoft.com/office/officeart/2005/8/layout/chevron2"/>
    <dgm:cxn modelId="{F201D752-01F8-448C-B0A8-6C96D0700250}" type="presParOf" srcId="{515DAC29-7FBB-494F-9B96-4EB95DEBD4EC}" destId="{9F4F6160-A60C-40D4-B886-7A2797B83B4A}" srcOrd="8" destOrd="0" presId="urn:microsoft.com/office/officeart/2005/8/layout/chevron2"/>
    <dgm:cxn modelId="{D7528B26-1762-4DF3-B32C-9697543FF2A1}" type="presParOf" srcId="{9F4F6160-A60C-40D4-B886-7A2797B83B4A}" destId="{775AA9E9-D0A0-48BC-A695-768011474B74}" srcOrd="0" destOrd="0" presId="urn:microsoft.com/office/officeart/2005/8/layout/chevron2"/>
    <dgm:cxn modelId="{C0ECFAC4-EF60-4FA2-9513-3C8086353F86}" type="presParOf" srcId="{9F4F6160-A60C-40D4-B886-7A2797B83B4A}" destId="{7BC21DF5-0481-4681-B5A1-686BB92AE93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F07C65-2592-4861-B762-9643FD7F660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E8886885-114D-40D4-8F9A-5A9B89515FED}">
      <dgm:prSet phldrT="[Text]"/>
      <dgm:spPr/>
      <dgm:t>
        <a:bodyPr/>
        <a:lstStyle/>
        <a:p>
          <a:r>
            <a:rPr lang="en-US" dirty="0" smtClean="0"/>
            <a:t>1</a:t>
          </a:r>
          <a:endParaRPr lang="en-US" dirty="0"/>
        </a:p>
      </dgm:t>
    </dgm:pt>
    <dgm:pt modelId="{31257BE3-8CA6-4C35-95F5-2AF676F2C0DA}" type="parTrans" cxnId="{84C63702-DA68-4C04-AE18-8F2EA363CE4C}">
      <dgm:prSet/>
      <dgm:spPr/>
      <dgm:t>
        <a:bodyPr/>
        <a:lstStyle/>
        <a:p>
          <a:endParaRPr lang="en-US"/>
        </a:p>
      </dgm:t>
    </dgm:pt>
    <dgm:pt modelId="{207B8D24-01CA-4D98-A1BD-6CF5C31D5E0E}" type="sibTrans" cxnId="{84C63702-DA68-4C04-AE18-8F2EA363CE4C}">
      <dgm:prSet/>
      <dgm:spPr/>
      <dgm:t>
        <a:bodyPr/>
        <a:lstStyle/>
        <a:p>
          <a:endParaRPr lang="en-US"/>
        </a:p>
      </dgm:t>
    </dgm:pt>
    <dgm:pt modelId="{C32F3842-A9D5-45D4-AF9C-11AAFFA94FC1}">
      <dgm:prSet phldrT="[Text]" custT="1"/>
      <dgm:spPr/>
      <dgm:t>
        <a:bodyPr/>
        <a:lstStyle/>
        <a:p>
          <a:r>
            <a:rPr lang="en-US" sz="1600" b="1" dirty="0" smtClean="0">
              <a:solidFill>
                <a:srgbClr val="0070C0"/>
              </a:solidFill>
            </a:rPr>
            <a:t>Analysis of current  European requirements for higher education in nursing and analysis of curricula in Western Balkan Nursing schools; </a:t>
          </a:r>
          <a:endParaRPr lang="en-US" sz="1600" dirty="0"/>
        </a:p>
      </dgm:t>
    </dgm:pt>
    <dgm:pt modelId="{9806E8FF-9C6B-4409-8A2D-017CD17D6A6E}" type="parTrans" cxnId="{0F43AA92-8183-4A49-80BF-70E7E78DC883}">
      <dgm:prSet/>
      <dgm:spPr/>
      <dgm:t>
        <a:bodyPr/>
        <a:lstStyle/>
        <a:p>
          <a:endParaRPr lang="en-US"/>
        </a:p>
      </dgm:t>
    </dgm:pt>
    <dgm:pt modelId="{A85D82B6-808F-4471-A218-F70EE30509F3}" type="sibTrans" cxnId="{0F43AA92-8183-4A49-80BF-70E7E78DC883}">
      <dgm:prSet/>
      <dgm:spPr/>
      <dgm:t>
        <a:bodyPr/>
        <a:lstStyle/>
        <a:p>
          <a:endParaRPr lang="en-US"/>
        </a:p>
      </dgm:t>
    </dgm:pt>
    <dgm:pt modelId="{49499DF3-301F-4CBF-AD97-3065B9F72825}">
      <dgm:prSet phldrT="[Text]"/>
      <dgm:spPr/>
      <dgm:t>
        <a:bodyPr/>
        <a:lstStyle/>
        <a:p>
          <a:r>
            <a:rPr lang="en-US" dirty="0" smtClean="0"/>
            <a:t>2</a:t>
          </a:r>
          <a:endParaRPr lang="en-US" dirty="0"/>
        </a:p>
      </dgm:t>
    </dgm:pt>
    <dgm:pt modelId="{96EF67D8-C841-4A7A-8280-6080783B3E7D}" type="parTrans" cxnId="{F9BDC10B-F40B-472E-A7DE-871E8FE07686}">
      <dgm:prSet/>
      <dgm:spPr/>
      <dgm:t>
        <a:bodyPr/>
        <a:lstStyle/>
        <a:p>
          <a:endParaRPr lang="en-US"/>
        </a:p>
      </dgm:t>
    </dgm:pt>
    <dgm:pt modelId="{6AA100D6-3211-4AD3-9194-2072B916A5AB}" type="sibTrans" cxnId="{F9BDC10B-F40B-472E-A7DE-871E8FE07686}">
      <dgm:prSet/>
      <dgm:spPr/>
      <dgm:t>
        <a:bodyPr/>
        <a:lstStyle/>
        <a:p>
          <a:endParaRPr lang="en-US"/>
        </a:p>
      </dgm:t>
    </dgm:pt>
    <dgm:pt modelId="{2E93B500-023C-4241-A29E-0918E7494B6D}">
      <dgm:prSet phldrT="[Text]"/>
      <dgm:spPr/>
      <dgm:t>
        <a:bodyPr/>
        <a:lstStyle/>
        <a:p>
          <a:r>
            <a:rPr lang="en-US" b="1" dirty="0" smtClean="0">
              <a:solidFill>
                <a:srgbClr val="0070C0"/>
              </a:solidFill>
            </a:rPr>
            <a:t>Design of a new nursing educational frame, which will be in line with Bologna declaration and will be in harmony with European standards including full implementation of  European Credit Transfer System  (ECTS) into new curriculum;</a:t>
          </a:r>
          <a:endParaRPr lang="en-US" b="1" dirty="0"/>
        </a:p>
      </dgm:t>
    </dgm:pt>
    <dgm:pt modelId="{2DDC37CA-5662-4D75-A734-0DB22009C3C3}" type="parTrans" cxnId="{EC444620-C7CE-4D14-9D3A-57B8B6C13A77}">
      <dgm:prSet/>
      <dgm:spPr/>
      <dgm:t>
        <a:bodyPr/>
        <a:lstStyle/>
        <a:p>
          <a:endParaRPr lang="en-US"/>
        </a:p>
      </dgm:t>
    </dgm:pt>
    <dgm:pt modelId="{06BFAD46-87F5-4653-BDC9-B2260261E3DF}" type="sibTrans" cxnId="{EC444620-C7CE-4D14-9D3A-57B8B6C13A77}">
      <dgm:prSet/>
      <dgm:spPr/>
      <dgm:t>
        <a:bodyPr/>
        <a:lstStyle/>
        <a:p>
          <a:endParaRPr lang="en-US"/>
        </a:p>
      </dgm:t>
    </dgm:pt>
    <dgm:pt modelId="{DAB74059-FC28-44D5-8C4D-2E4054C58B4D}">
      <dgm:prSet phldrT="[Text]"/>
      <dgm:spPr/>
      <dgm:t>
        <a:bodyPr/>
        <a:lstStyle/>
        <a:p>
          <a:r>
            <a:rPr lang="en-US" dirty="0" smtClean="0"/>
            <a:t>3</a:t>
          </a:r>
          <a:endParaRPr lang="en-US" dirty="0"/>
        </a:p>
      </dgm:t>
    </dgm:pt>
    <dgm:pt modelId="{8E2F1EE7-9D29-47A8-89EC-5F91964F9FA0}" type="parTrans" cxnId="{B18EC49C-3FAA-4343-801D-C1FAA049A43B}">
      <dgm:prSet/>
      <dgm:spPr/>
      <dgm:t>
        <a:bodyPr/>
        <a:lstStyle/>
        <a:p>
          <a:endParaRPr lang="en-US"/>
        </a:p>
      </dgm:t>
    </dgm:pt>
    <dgm:pt modelId="{387AC287-4BE3-45FD-A3D5-60FC4185C079}" type="sibTrans" cxnId="{B18EC49C-3FAA-4343-801D-C1FAA049A43B}">
      <dgm:prSet/>
      <dgm:spPr/>
      <dgm:t>
        <a:bodyPr/>
        <a:lstStyle/>
        <a:p>
          <a:endParaRPr lang="en-US"/>
        </a:p>
      </dgm:t>
    </dgm:pt>
    <dgm:pt modelId="{4C41ACA6-96C9-4823-B142-1AC71C0E4FB5}">
      <dgm:prSet phldrT="[Text]" custT="1"/>
      <dgm:spPr/>
      <dgm:t>
        <a:bodyPr/>
        <a:lstStyle/>
        <a:p>
          <a:r>
            <a:rPr lang="en-US" sz="1600" b="1" dirty="0" smtClean="0">
              <a:solidFill>
                <a:srgbClr val="0070C0"/>
              </a:solidFill>
            </a:rPr>
            <a:t>Retraining  of teaching staff and capacity building of institutions in the WB region</a:t>
          </a:r>
          <a:endParaRPr lang="en-US" sz="1600" dirty="0"/>
        </a:p>
      </dgm:t>
    </dgm:pt>
    <dgm:pt modelId="{E08B7994-DE0B-40A8-9D0F-AA4E0BB43F8C}" type="parTrans" cxnId="{5328FA6E-D0EB-4DF0-A476-D09ED60BC231}">
      <dgm:prSet/>
      <dgm:spPr/>
      <dgm:t>
        <a:bodyPr/>
        <a:lstStyle/>
        <a:p>
          <a:endParaRPr lang="en-US"/>
        </a:p>
      </dgm:t>
    </dgm:pt>
    <dgm:pt modelId="{F4DD38F1-CAEF-4168-8BA7-D061F5594A4A}" type="sibTrans" cxnId="{5328FA6E-D0EB-4DF0-A476-D09ED60BC231}">
      <dgm:prSet/>
      <dgm:spPr/>
      <dgm:t>
        <a:bodyPr/>
        <a:lstStyle/>
        <a:p>
          <a:endParaRPr lang="en-US"/>
        </a:p>
      </dgm:t>
    </dgm:pt>
    <dgm:pt modelId="{69CF958C-03AC-480C-9884-DA9DD23B3769}">
      <dgm:prSet phldrT="[Text]"/>
      <dgm:spPr/>
      <dgm:t>
        <a:bodyPr/>
        <a:lstStyle/>
        <a:p>
          <a:r>
            <a:rPr lang="en-US" dirty="0" smtClean="0"/>
            <a:t>5</a:t>
          </a:r>
          <a:endParaRPr lang="en-US" dirty="0"/>
        </a:p>
      </dgm:t>
    </dgm:pt>
    <dgm:pt modelId="{33C7B3B6-F727-4F10-90A0-9D7D1B174A4C}" type="parTrans" cxnId="{78E42096-48D2-4AAB-8017-8598499C7837}">
      <dgm:prSet/>
      <dgm:spPr/>
      <dgm:t>
        <a:bodyPr/>
        <a:lstStyle/>
        <a:p>
          <a:endParaRPr lang="en-US"/>
        </a:p>
      </dgm:t>
    </dgm:pt>
    <dgm:pt modelId="{E077E9A4-BE4E-46CE-BA20-2EF04238B9A2}" type="sibTrans" cxnId="{78E42096-48D2-4AAB-8017-8598499C7837}">
      <dgm:prSet/>
      <dgm:spPr/>
      <dgm:t>
        <a:bodyPr/>
        <a:lstStyle/>
        <a:p>
          <a:endParaRPr lang="en-US"/>
        </a:p>
      </dgm:t>
    </dgm:pt>
    <dgm:pt modelId="{613676C4-89DF-457D-B210-7EC20895E15D}">
      <dgm:prSet phldrT="[Text]"/>
      <dgm:spPr/>
      <dgm:t>
        <a:bodyPr/>
        <a:lstStyle/>
        <a:p>
          <a:r>
            <a:rPr lang="en-US" dirty="0" smtClean="0"/>
            <a:t>6</a:t>
          </a:r>
          <a:endParaRPr lang="en-US" dirty="0"/>
        </a:p>
      </dgm:t>
    </dgm:pt>
    <dgm:pt modelId="{379741B2-88F6-4C73-B6E0-837C719E03A0}" type="parTrans" cxnId="{0601D33E-14B9-4AB6-A52F-7A6D21B4286A}">
      <dgm:prSet/>
      <dgm:spPr/>
      <dgm:t>
        <a:bodyPr/>
        <a:lstStyle/>
        <a:p>
          <a:endParaRPr lang="en-US"/>
        </a:p>
      </dgm:t>
    </dgm:pt>
    <dgm:pt modelId="{50734D06-882F-4D06-99F1-0FC10FF452CE}" type="sibTrans" cxnId="{0601D33E-14B9-4AB6-A52F-7A6D21B4286A}">
      <dgm:prSet/>
      <dgm:spPr/>
      <dgm:t>
        <a:bodyPr/>
        <a:lstStyle/>
        <a:p>
          <a:endParaRPr lang="en-US"/>
        </a:p>
      </dgm:t>
    </dgm:pt>
    <dgm:pt modelId="{23E0F9D9-841F-43C4-BAF1-F84DE993133E}">
      <dgm:prSet phldrT="[Text]"/>
      <dgm:spPr/>
      <dgm:t>
        <a:bodyPr/>
        <a:lstStyle/>
        <a:p>
          <a:r>
            <a:rPr lang="en-US" dirty="0" smtClean="0"/>
            <a:t>7</a:t>
          </a:r>
          <a:endParaRPr lang="en-US" dirty="0"/>
        </a:p>
      </dgm:t>
    </dgm:pt>
    <dgm:pt modelId="{E2C486CB-D3D0-4E37-BD65-AF2C5C15A114}" type="parTrans" cxnId="{1A29C447-2026-4A9F-BC6C-B45988B59C6C}">
      <dgm:prSet/>
      <dgm:spPr/>
      <dgm:t>
        <a:bodyPr/>
        <a:lstStyle/>
        <a:p>
          <a:endParaRPr lang="en-US"/>
        </a:p>
      </dgm:t>
    </dgm:pt>
    <dgm:pt modelId="{531E4DED-ECC3-47BA-91EE-0A5A07BF6480}" type="sibTrans" cxnId="{1A29C447-2026-4A9F-BC6C-B45988B59C6C}">
      <dgm:prSet/>
      <dgm:spPr/>
      <dgm:t>
        <a:bodyPr/>
        <a:lstStyle/>
        <a:p>
          <a:endParaRPr lang="en-US"/>
        </a:p>
      </dgm:t>
    </dgm:pt>
    <dgm:pt modelId="{61ECC58C-E276-4206-B1EA-59C5D057017A}">
      <dgm:prSet custT="1"/>
      <dgm:spPr/>
      <dgm:t>
        <a:bodyPr/>
        <a:lstStyle/>
        <a:p>
          <a:r>
            <a:rPr lang="en-US" sz="1600" dirty="0" smtClean="0"/>
            <a:t> </a:t>
          </a:r>
          <a:r>
            <a:rPr lang="en-US" sz="1600" b="1" dirty="0" smtClean="0">
              <a:solidFill>
                <a:srgbClr val="0070C0"/>
              </a:solidFill>
            </a:rPr>
            <a:t>Selection of the best students for pilot course from partner countries and prepare them for training;</a:t>
          </a:r>
          <a:endParaRPr lang="en-US" sz="1600" b="1" dirty="0">
            <a:solidFill>
              <a:srgbClr val="0070C0"/>
            </a:solidFill>
          </a:endParaRPr>
        </a:p>
      </dgm:t>
    </dgm:pt>
    <dgm:pt modelId="{E4BAE878-5A17-4657-A51D-ADE09E904C3F}" type="parTrans" cxnId="{EE3C0DCF-6183-48AB-ACB4-2172EB4ED483}">
      <dgm:prSet/>
      <dgm:spPr/>
    </dgm:pt>
    <dgm:pt modelId="{B121A951-7F1F-4E28-9199-B074089185B5}" type="sibTrans" cxnId="{EE3C0DCF-6183-48AB-ACB4-2172EB4ED483}">
      <dgm:prSet/>
      <dgm:spPr/>
    </dgm:pt>
    <dgm:pt modelId="{092090B7-5B51-4E30-81F5-A3B58B704C4C}">
      <dgm:prSet custT="1"/>
      <dgm:spPr/>
      <dgm:t>
        <a:bodyPr/>
        <a:lstStyle/>
        <a:p>
          <a:r>
            <a:rPr lang="en-US" sz="1600" b="1" dirty="0" smtClean="0">
              <a:solidFill>
                <a:srgbClr val="0070C0"/>
              </a:solidFill>
            </a:rPr>
            <a:t>Implementation of the pilot phase of the training in accordance with new curriculum</a:t>
          </a:r>
          <a:r>
            <a:rPr lang="en-US" sz="1300" b="1" dirty="0" smtClean="0">
              <a:solidFill>
                <a:srgbClr val="0070C0"/>
              </a:solidFill>
            </a:rPr>
            <a:t>;</a:t>
          </a:r>
          <a:endParaRPr lang="en-US" sz="1300" dirty="0"/>
        </a:p>
      </dgm:t>
    </dgm:pt>
    <dgm:pt modelId="{D0FACDFA-6277-49C1-BF6A-3CEFBB52303C}" type="parTrans" cxnId="{EFA8C756-C71A-42C3-AC38-7C909B2FD7DB}">
      <dgm:prSet/>
      <dgm:spPr/>
    </dgm:pt>
    <dgm:pt modelId="{145A4ACC-C76D-48BE-BACC-698BE7154051}" type="sibTrans" cxnId="{EFA8C756-C71A-42C3-AC38-7C909B2FD7DB}">
      <dgm:prSet/>
      <dgm:spPr/>
    </dgm:pt>
    <dgm:pt modelId="{9330B671-36E2-46FD-920D-6E10E27B3B14}">
      <dgm:prSet custT="1"/>
      <dgm:spPr/>
      <dgm:t>
        <a:bodyPr/>
        <a:lstStyle/>
        <a:p>
          <a:r>
            <a:rPr lang="en-US" sz="1600" b="1" dirty="0" smtClean="0">
              <a:solidFill>
                <a:srgbClr val="0070C0"/>
              </a:solidFill>
            </a:rPr>
            <a:t>Outline the proposal for new legislation, to correspond to new competence based curriculum in nursing education and establishment of trans-European network of excellent nursing educational institutes.</a:t>
          </a:r>
          <a:endParaRPr lang="en-US" sz="1600" b="1" dirty="0"/>
        </a:p>
      </dgm:t>
    </dgm:pt>
    <dgm:pt modelId="{6F5CAFCC-0949-4E12-9AED-DDE994572E0A}" type="parTrans" cxnId="{4D542A16-B754-4141-815B-8CDDF58F923F}">
      <dgm:prSet/>
      <dgm:spPr/>
    </dgm:pt>
    <dgm:pt modelId="{9C310526-69C6-4C48-AFF0-512A982B8869}" type="sibTrans" cxnId="{4D542A16-B754-4141-815B-8CDDF58F923F}">
      <dgm:prSet/>
      <dgm:spPr/>
    </dgm:pt>
    <dgm:pt modelId="{C28174D4-11C9-4A11-8915-7FE41F2488F0}">
      <dgm:prSet custT="1"/>
      <dgm:spPr/>
      <dgm:t>
        <a:bodyPr/>
        <a:lstStyle/>
        <a:p>
          <a:r>
            <a:rPr lang="en-US" sz="1600" b="1" dirty="0" smtClean="0">
              <a:solidFill>
                <a:srgbClr val="0070C0"/>
              </a:solidFill>
            </a:rPr>
            <a:t>Evaluation and accreditation of new program and publishing the results of new educational approach in view of sustainability of project.</a:t>
          </a:r>
          <a:endParaRPr lang="en-US" sz="1600" dirty="0"/>
        </a:p>
      </dgm:t>
    </dgm:pt>
    <dgm:pt modelId="{839E6CD6-2B9D-4D5F-B9BB-1BEBE70A57EE}" type="parTrans" cxnId="{8712B971-4111-484D-A9EE-895C1EA1F553}">
      <dgm:prSet/>
      <dgm:spPr/>
    </dgm:pt>
    <dgm:pt modelId="{DE396ED9-05CE-4A8A-B167-C029681C5C5F}" type="sibTrans" cxnId="{8712B971-4111-484D-A9EE-895C1EA1F553}">
      <dgm:prSet/>
      <dgm:spPr/>
    </dgm:pt>
    <dgm:pt modelId="{701EC040-A5E0-43CC-85D3-4E677FE1062D}">
      <dgm:prSet phldrT="[Text]"/>
      <dgm:spPr/>
      <dgm:t>
        <a:bodyPr/>
        <a:lstStyle/>
        <a:p>
          <a:r>
            <a:rPr lang="en-US" dirty="0" smtClean="0"/>
            <a:t>4</a:t>
          </a:r>
          <a:endParaRPr lang="en-US" dirty="0"/>
        </a:p>
      </dgm:t>
    </dgm:pt>
    <dgm:pt modelId="{88F872DA-C013-4B75-B11E-FCDA197138F9}" type="sibTrans" cxnId="{952F8689-D058-4363-9CCC-00D7A8297660}">
      <dgm:prSet/>
      <dgm:spPr/>
      <dgm:t>
        <a:bodyPr/>
        <a:lstStyle/>
        <a:p>
          <a:endParaRPr lang="en-US"/>
        </a:p>
      </dgm:t>
    </dgm:pt>
    <dgm:pt modelId="{A6D610D5-7A70-49B3-B5C6-11E9981F05AF}" type="parTrans" cxnId="{952F8689-D058-4363-9CCC-00D7A8297660}">
      <dgm:prSet/>
      <dgm:spPr/>
      <dgm:t>
        <a:bodyPr/>
        <a:lstStyle/>
        <a:p>
          <a:endParaRPr lang="en-US"/>
        </a:p>
      </dgm:t>
    </dgm:pt>
    <dgm:pt modelId="{4606CFC8-05CB-42ED-B81B-A08F6494D2B4}" type="pres">
      <dgm:prSet presAssocID="{ABF07C65-2592-4861-B762-9643FD7F6600}" presName="linearFlow" presStyleCnt="0">
        <dgm:presLayoutVars>
          <dgm:dir/>
          <dgm:animLvl val="lvl"/>
          <dgm:resizeHandles val="exact"/>
        </dgm:presLayoutVars>
      </dgm:prSet>
      <dgm:spPr/>
      <dgm:t>
        <a:bodyPr/>
        <a:lstStyle/>
        <a:p>
          <a:endParaRPr lang="en-US"/>
        </a:p>
      </dgm:t>
    </dgm:pt>
    <dgm:pt modelId="{9CC0E498-1363-45DB-9907-A2B7F7533663}" type="pres">
      <dgm:prSet presAssocID="{E8886885-114D-40D4-8F9A-5A9B89515FED}" presName="composite" presStyleCnt="0"/>
      <dgm:spPr/>
    </dgm:pt>
    <dgm:pt modelId="{9FDAD37D-C882-4CF4-8494-891E344E4611}" type="pres">
      <dgm:prSet presAssocID="{E8886885-114D-40D4-8F9A-5A9B89515FED}" presName="parentText" presStyleLbl="alignNode1" presStyleIdx="0" presStyleCnt="7">
        <dgm:presLayoutVars>
          <dgm:chMax val="1"/>
          <dgm:bulletEnabled val="1"/>
        </dgm:presLayoutVars>
      </dgm:prSet>
      <dgm:spPr/>
      <dgm:t>
        <a:bodyPr/>
        <a:lstStyle/>
        <a:p>
          <a:endParaRPr lang="en-US"/>
        </a:p>
      </dgm:t>
    </dgm:pt>
    <dgm:pt modelId="{49D0FAC2-A63A-4977-93DB-AA355E4ABAC6}" type="pres">
      <dgm:prSet presAssocID="{E8886885-114D-40D4-8F9A-5A9B89515FED}" presName="descendantText" presStyleLbl="alignAcc1" presStyleIdx="0" presStyleCnt="7">
        <dgm:presLayoutVars>
          <dgm:bulletEnabled val="1"/>
        </dgm:presLayoutVars>
      </dgm:prSet>
      <dgm:spPr/>
      <dgm:t>
        <a:bodyPr/>
        <a:lstStyle/>
        <a:p>
          <a:endParaRPr lang="en-US"/>
        </a:p>
      </dgm:t>
    </dgm:pt>
    <dgm:pt modelId="{D1597DC7-D529-4E28-86BB-5390EEF3BD1D}" type="pres">
      <dgm:prSet presAssocID="{207B8D24-01CA-4D98-A1BD-6CF5C31D5E0E}" presName="sp" presStyleCnt="0"/>
      <dgm:spPr/>
    </dgm:pt>
    <dgm:pt modelId="{647BC755-8D75-4B1D-9902-7F44A8D2BC73}" type="pres">
      <dgm:prSet presAssocID="{49499DF3-301F-4CBF-AD97-3065B9F72825}" presName="composite" presStyleCnt="0"/>
      <dgm:spPr/>
    </dgm:pt>
    <dgm:pt modelId="{C124D476-5D85-4BA0-B2E4-7194C2C0A2C3}" type="pres">
      <dgm:prSet presAssocID="{49499DF3-301F-4CBF-AD97-3065B9F72825}" presName="parentText" presStyleLbl="alignNode1" presStyleIdx="1" presStyleCnt="7">
        <dgm:presLayoutVars>
          <dgm:chMax val="1"/>
          <dgm:bulletEnabled val="1"/>
        </dgm:presLayoutVars>
      </dgm:prSet>
      <dgm:spPr/>
      <dgm:t>
        <a:bodyPr/>
        <a:lstStyle/>
        <a:p>
          <a:endParaRPr lang="en-US"/>
        </a:p>
      </dgm:t>
    </dgm:pt>
    <dgm:pt modelId="{969B02EE-33A0-474D-8910-85907026C7B8}" type="pres">
      <dgm:prSet presAssocID="{49499DF3-301F-4CBF-AD97-3065B9F72825}" presName="descendantText" presStyleLbl="alignAcc1" presStyleIdx="1" presStyleCnt="7">
        <dgm:presLayoutVars>
          <dgm:bulletEnabled val="1"/>
        </dgm:presLayoutVars>
      </dgm:prSet>
      <dgm:spPr/>
      <dgm:t>
        <a:bodyPr/>
        <a:lstStyle/>
        <a:p>
          <a:endParaRPr lang="en-US"/>
        </a:p>
      </dgm:t>
    </dgm:pt>
    <dgm:pt modelId="{66367319-BE70-43FC-88F9-EC1D8919E61B}" type="pres">
      <dgm:prSet presAssocID="{6AA100D6-3211-4AD3-9194-2072B916A5AB}" presName="sp" presStyleCnt="0"/>
      <dgm:spPr/>
    </dgm:pt>
    <dgm:pt modelId="{319D6FCA-7F85-40F2-8CC9-4979884A6060}" type="pres">
      <dgm:prSet presAssocID="{DAB74059-FC28-44D5-8C4D-2E4054C58B4D}" presName="composite" presStyleCnt="0"/>
      <dgm:spPr/>
    </dgm:pt>
    <dgm:pt modelId="{6545D201-6D4F-433C-B351-E803D4567396}" type="pres">
      <dgm:prSet presAssocID="{DAB74059-FC28-44D5-8C4D-2E4054C58B4D}" presName="parentText" presStyleLbl="alignNode1" presStyleIdx="2" presStyleCnt="7">
        <dgm:presLayoutVars>
          <dgm:chMax val="1"/>
          <dgm:bulletEnabled val="1"/>
        </dgm:presLayoutVars>
      </dgm:prSet>
      <dgm:spPr/>
      <dgm:t>
        <a:bodyPr/>
        <a:lstStyle/>
        <a:p>
          <a:endParaRPr lang="en-US"/>
        </a:p>
      </dgm:t>
    </dgm:pt>
    <dgm:pt modelId="{E9A91B2C-085D-4510-990A-7B9AD8143E82}" type="pres">
      <dgm:prSet presAssocID="{DAB74059-FC28-44D5-8C4D-2E4054C58B4D}" presName="descendantText" presStyleLbl="alignAcc1" presStyleIdx="2" presStyleCnt="7">
        <dgm:presLayoutVars>
          <dgm:bulletEnabled val="1"/>
        </dgm:presLayoutVars>
      </dgm:prSet>
      <dgm:spPr/>
      <dgm:t>
        <a:bodyPr/>
        <a:lstStyle/>
        <a:p>
          <a:endParaRPr lang="en-US"/>
        </a:p>
      </dgm:t>
    </dgm:pt>
    <dgm:pt modelId="{2D69E77F-1C14-4DD9-8012-5F350720A079}" type="pres">
      <dgm:prSet presAssocID="{387AC287-4BE3-45FD-A3D5-60FC4185C079}" presName="sp" presStyleCnt="0"/>
      <dgm:spPr/>
    </dgm:pt>
    <dgm:pt modelId="{FA150C68-7123-4D56-B1F0-AA1489C6D272}" type="pres">
      <dgm:prSet presAssocID="{701EC040-A5E0-43CC-85D3-4E677FE1062D}" presName="composite" presStyleCnt="0"/>
      <dgm:spPr/>
    </dgm:pt>
    <dgm:pt modelId="{34B6305B-F318-4A22-8DA5-8BDF02B2B295}" type="pres">
      <dgm:prSet presAssocID="{701EC040-A5E0-43CC-85D3-4E677FE1062D}" presName="parentText" presStyleLbl="alignNode1" presStyleIdx="3" presStyleCnt="7">
        <dgm:presLayoutVars>
          <dgm:chMax val="1"/>
          <dgm:bulletEnabled val="1"/>
        </dgm:presLayoutVars>
      </dgm:prSet>
      <dgm:spPr/>
      <dgm:t>
        <a:bodyPr/>
        <a:lstStyle/>
        <a:p>
          <a:endParaRPr lang="en-US"/>
        </a:p>
      </dgm:t>
    </dgm:pt>
    <dgm:pt modelId="{8FADD177-31DC-4438-88B8-06686F3E79EB}" type="pres">
      <dgm:prSet presAssocID="{701EC040-A5E0-43CC-85D3-4E677FE1062D}" presName="descendantText" presStyleLbl="alignAcc1" presStyleIdx="3" presStyleCnt="7">
        <dgm:presLayoutVars>
          <dgm:bulletEnabled val="1"/>
        </dgm:presLayoutVars>
      </dgm:prSet>
      <dgm:spPr/>
      <dgm:t>
        <a:bodyPr/>
        <a:lstStyle/>
        <a:p>
          <a:endParaRPr lang="en-US"/>
        </a:p>
      </dgm:t>
    </dgm:pt>
    <dgm:pt modelId="{3C58249E-8064-4531-8D2A-C087ACFE48A7}" type="pres">
      <dgm:prSet presAssocID="{88F872DA-C013-4B75-B11E-FCDA197138F9}" presName="sp" presStyleCnt="0"/>
      <dgm:spPr/>
    </dgm:pt>
    <dgm:pt modelId="{12DB635F-91AA-4DB1-8E59-FC03A72346CB}" type="pres">
      <dgm:prSet presAssocID="{69CF958C-03AC-480C-9884-DA9DD23B3769}" presName="composite" presStyleCnt="0"/>
      <dgm:spPr/>
    </dgm:pt>
    <dgm:pt modelId="{BBF68BE1-7BE8-4959-BE5D-63C96EDD65C6}" type="pres">
      <dgm:prSet presAssocID="{69CF958C-03AC-480C-9884-DA9DD23B3769}" presName="parentText" presStyleLbl="alignNode1" presStyleIdx="4" presStyleCnt="7">
        <dgm:presLayoutVars>
          <dgm:chMax val="1"/>
          <dgm:bulletEnabled val="1"/>
        </dgm:presLayoutVars>
      </dgm:prSet>
      <dgm:spPr/>
      <dgm:t>
        <a:bodyPr/>
        <a:lstStyle/>
        <a:p>
          <a:endParaRPr lang="en-US"/>
        </a:p>
      </dgm:t>
    </dgm:pt>
    <dgm:pt modelId="{4215345E-CCE4-4AF5-BE32-F79DB1C75A1E}" type="pres">
      <dgm:prSet presAssocID="{69CF958C-03AC-480C-9884-DA9DD23B3769}" presName="descendantText" presStyleLbl="alignAcc1" presStyleIdx="4" presStyleCnt="7">
        <dgm:presLayoutVars>
          <dgm:bulletEnabled val="1"/>
        </dgm:presLayoutVars>
      </dgm:prSet>
      <dgm:spPr/>
      <dgm:t>
        <a:bodyPr/>
        <a:lstStyle/>
        <a:p>
          <a:endParaRPr lang="en-US"/>
        </a:p>
      </dgm:t>
    </dgm:pt>
    <dgm:pt modelId="{00224F6A-9B5F-46AA-9BA4-08639E0C5E6A}" type="pres">
      <dgm:prSet presAssocID="{E077E9A4-BE4E-46CE-BA20-2EF04238B9A2}" presName="sp" presStyleCnt="0"/>
      <dgm:spPr/>
    </dgm:pt>
    <dgm:pt modelId="{A172F29A-66FF-4958-95CF-7EA21B35A575}" type="pres">
      <dgm:prSet presAssocID="{613676C4-89DF-457D-B210-7EC20895E15D}" presName="composite" presStyleCnt="0"/>
      <dgm:spPr/>
    </dgm:pt>
    <dgm:pt modelId="{69D34231-EEBF-4210-A23D-C6227CC61E27}" type="pres">
      <dgm:prSet presAssocID="{613676C4-89DF-457D-B210-7EC20895E15D}" presName="parentText" presStyleLbl="alignNode1" presStyleIdx="5" presStyleCnt="7">
        <dgm:presLayoutVars>
          <dgm:chMax val="1"/>
          <dgm:bulletEnabled val="1"/>
        </dgm:presLayoutVars>
      </dgm:prSet>
      <dgm:spPr/>
      <dgm:t>
        <a:bodyPr/>
        <a:lstStyle/>
        <a:p>
          <a:endParaRPr lang="en-US"/>
        </a:p>
      </dgm:t>
    </dgm:pt>
    <dgm:pt modelId="{EC3ABE72-2587-425A-9837-F883DD0C0111}" type="pres">
      <dgm:prSet presAssocID="{613676C4-89DF-457D-B210-7EC20895E15D}" presName="descendantText" presStyleLbl="alignAcc1" presStyleIdx="5" presStyleCnt="7">
        <dgm:presLayoutVars>
          <dgm:bulletEnabled val="1"/>
        </dgm:presLayoutVars>
      </dgm:prSet>
      <dgm:spPr/>
      <dgm:t>
        <a:bodyPr/>
        <a:lstStyle/>
        <a:p>
          <a:endParaRPr lang="en-US"/>
        </a:p>
      </dgm:t>
    </dgm:pt>
    <dgm:pt modelId="{093EA5D5-36C5-455B-8D26-4F6B82A5F6DB}" type="pres">
      <dgm:prSet presAssocID="{50734D06-882F-4D06-99F1-0FC10FF452CE}" presName="sp" presStyleCnt="0"/>
      <dgm:spPr/>
    </dgm:pt>
    <dgm:pt modelId="{8ECB9FA4-FD43-481D-B868-B280D602A8E7}" type="pres">
      <dgm:prSet presAssocID="{23E0F9D9-841F-43C4-BAF1-F84DE993133E}" presName="composite" presStyleCnt="0"/>
      <dgm:spPr/>
    </dgm:pt>
    <dgm:pt modelId="{64AC1962-6A20-45AD-8800-DE7FCFFB7BE9}" type="pres">
      <dgm:prSet presAssocID="{23E0F9D9-841F-43C4-BAF1-F84DE993133E}" presName="parentText" presStyleLbl="alignNode1" presStyleIdx="6" presStyleCnt="7">
        <dgm:presLayoutVars>
          <dgm:chMax val="1"/>
          <dgm:bulletEnabled val="1"/>
        </dgm:presLayoutVars>
      </dgm:prSet>
      <dgm:spPr/>
      <dgm:t>
        <a:bodyPr/>
        <a:lstStyle/>
        <a:p>
          <a:endParaRPr lang="en-US"/>
        </a:p>
      </dgm:t>
    </dgm:pt>
    <dgm:pt modelId="{E2BD81CE-9469-46ED-A641-7279D7BEECB1}" type="pres">
      <dgm:prSet presAssocID="{23E0F9D9-841F-43C4-BAF1-F84DE993133E}" presName="descendantText" presStyleLbl="alignAcc1" presStyleIdx="6" presStyleCnt="7">
        <dgm:presLayoutVars>
          <dgm:bulletEnabled val="1"/>
        </dgm:presLayoutVars>
      </dgm:prSet>
      <dgm:spPr/>
      <dgm:t>
        <a:bodyPr/>
        <a:lstStyle/>
        <a:p>
          <a:endParaRPr lang="en-US"/>
        </a:p>
      </dgm:t>
    </dgm:pt>
  </dgm:ptLst>
  <dgm:cxnLst>
    <dgm:cxn modelId="{34550617-A59D-44DD-8B67-8DD66F5E5EBC}" type="presOf" srcId="{4C41ACA6-96C9-4823-B142-1AC71C0E4FB5}" destId="{E9A91B2C-085D-4510-990A-7B9AD8143E82}" srcOrd="0" destOrd="0" presId="urn:microsoft.com/office/officeart/2005/8/layout/chevron2"/>
    <dgm:cxn modelId="{69D4A8B8-D5FC-4230-8A80-80F328D09158}" type="presOf" srcId="{E8886885-114D-40D4-8F9A-5A9B89515FED}" destId="{9FDAD37D-C882-4CF4-8494-891E344E4611}" srcOrd="0" destOrd="0" presId="urn:microsoft.com/office/officeart/2005/8/layout/chevron2"/>
    <dgm:cxn modelId="{EFA8C756-C71A-42C3-AC38-7C909B2FD7DB}" srcId="{69CF958C-03AC-480C-9884-DA9DD23B3769}" destId="{092090B7-5B51-4E30-81F5-A3B58B704C4C}" srcOrd="0" destOrd="0" parTransId="{D0FACDFA-6277-49C1-BF6A-3CEFBB52303C}" sibTransId="{145A4ACC-C76D-48BE-BACC-698BE7154051}"/>
    <dgm:cxn modelId="{0F43AA92-8183-4A49-80BF-70E7E78DC883}" srcId="{E8886885-114D-40D4-8F9A-5A9B89515FED}" destId="{C32F3842-A9D5-45D4-AF9C-11AAFFA94FC1}" srcOrd="0" destOrd="0" parTransId="{9806E8FF-9C6B-4409-8A2D-017CD17D6A6E}" sibTransId="{A85D82B6-808F-4471-A218-F70EE30509F3}"/>
    <dgm:cxn modelId="{78E42096-48D2-4AAB-8017-8598499C7837}" srcId="{ABF07C65-2592-4861-B762-9643FD7F6600}" destId="{69CF958C-03AC-480C-9884-DA9DD23B3769}" srcOrd="4" destOrd="0" parTransId="{33C7B3B6-F727-4F10-90A0-9D7D1B174A4C}" sibTransId="{E077E9A4-BE4E-46CE-BA20-2EF04238B9A2}"/>
    <dgm:cxn modelId="{A8B261BD-2C3C-442B-9B89-7545F17CC451}" type="presOf" srcId="{23E0F9D9-841F-43C4-BAF1-F84DE993133E}" destId="{64AC1962-6A20-45AD-8800-DE7FCFFB7BE9}" srcOrd="0" destOrd="0" presId="urn:microsoft.com/office/officeart/2005/8/layout/chevron2"/>
    <dgm:cxn modelId="{4D542A16-B754-4141-815B-8CDDF58F923F}" srcId="{613676C4-89DF-457D-B210-7EC20895E15D}" destId="{9330B671-36E2-46FD-920D-6E10E27B3B14}" srcOrd="0" destOrd="0" parTransId="{6F5CAFCC-0949-4E12-9AED-DDE994572E0A}" sibTransId="{9C310526-69C6-4C48-AFF0-512A982B8869}"/>
    <dgm:cxn modelId="{34C3D02A-697D-4F08-A5E7-F534BEC43FFA}" type="presOf" srcId="{9330B671-36E2-46FD-920D-6E10E27B3B14}" destId="{EC3ABE72-2587-425A-9837-F883DD0C0111}" srcOrd="0" destOrd="0" presId="urn:microsoft.com/office/officeart/2005/8/layout/chevron2"/>
    <dgm:cxn modelId="{EC244C92-5B71-41D4-8894-F3072A492910}" type="presOf" srcId="{C32F3842-A9D5-45D4-AF9C-11AAFFA94FC1}" destId="{49D0FAC2-A63A-4977-93DB-AA355E4ABAC6}" srcOrd="0" destOrd="0" presId="urn:microsoft.com/office/officeart/2005/8/layout/chevron2"/>
    <dgm:cxn modelId="{F9BDC10B-F40B-472E-A7DE-871E8FE07686}" srcId="{ABF07C65-2592-4861-B762-9643FD7F6600}" destId="{49499DF3-301F-4CBF-AD97-3065B9F72825}" srcOrd="1" destOrd="0" parTransId="{96EF67D8-C841-4A7A-8280-6080783B3E7D}" sibTransId="{6AA100D6-3211-4AD3-9194-2072B916A5AB}"/>
    <dgm:cxn modelId="{848E6404-1D8E-423E-A33A-B4EA420F9B70}" type="presOf" srcId="{49499DF3-301F-4CBF-AD97-3065B9F72825}" destId="{C124D476-5D85-4BA0-B2E4-7194C2C0A2C3}" srcOrd="0" destOrd="0" presId="urn:microsoft.com/office/officeart/2005/8/layout/chevron2"/>
    <dgm:cxn modelId="{A11F9C51-7BC6-4C8C-A08A-1FFBE968C4BC}" type="presOf" srcId="{092090B7-5B51-4E30-81F5-A3B58B704C4C}" destId="{4215345E-CCE4-4AF5-BE32-F79DB1C75A1E}" srcOrd="0" destOrd="0" presId="urn:microsoft.com/office/officeart/2005/8/layout/chevron2"/>
    <dgm:cxn modelId="{5328FA6E-D0EB-4DF0-A476-D09ED60BC231}" srcId="{DAB74059-FC28-44D5-8C4D-2E4054C58B4D}" destId="{4C41ACA6-96C9-4823-B142-1AC71C0E4FB5}" srcOrd="0" destOrd="0" parTransId="{E08B7994-DE0B-40A8-9D0F-AA4E0BB43F8C}" sibTransId="{F4DD38F1-CAEF-4168-8BA7-D061F5594A4A}"/>
    <dgm:cxn modelId="{98879E87-F9DD-4109-AED1-1E13DC36BC18}" type="presOf" srcId="{DAB74059-FC28-44D5-8C4D-2E4054C58B4D}" destId="{6545D201-6D4F-433C-B351-E803D4567396}" srcOrd="0" destOrd="0" presId="urn:microsoft.com/office/officeart/2005/8/layout/chevron2"/>
    <dgm:cxn modelId="{B18EC49C-3FAA-4343-801D-C1FAA049A43B}" srcId="{ABF07C65-2592-4861-B762-9643FD7F6600}" destId="{DAB74059-FC28-44D5-8C4D-2E4054C58B4D}" srcOrd="2" destOrd="0" parTransId="{8E2F1EE7-9D29-47A8-89EC-5F91964F9FA0}" sibTransId="{387AC287-4BE3-45FD-A3D5-60FC4185C079}"/>
    <dgm:cxn modelId="{EC444620-C7CE-4D14-9D3A-57B8B6C13A77}" srcId="{49499DF3-301F-4CBF-AD97-3065B9F72825}" destId="{2E93B500-023C-4241-A29E-0918E7494B6D}" srcOrd="0" destOrd="0" parTransId="{2DDC37CA-5662-4D75-A734-0DB22009C3C3}" sibTransId="{06BFAD46-87F5-4653-BDC9-B2260261E3DF}"/>
    <dgm:cxn modelId="{84C63702-DA68-4C04-AE18-8F2EA363CE4C}" srcId="{ABF07C65-2592-4861-B762-9643FD7F6600}" destId="{E8886885-114D-40D4-8F9A-5A9B89515FED}" srcOrd="0" destOrd="0" parTransId="{31257BE3-8CA6-4C35-95F5-2AF676F2C0DA}" sibTransId="{207B8D24-01CA-4D98-A1BD-6CF5C31D5E0E}"/>
    <dgm:cxn modelId="{6DA162ED-3AE6-4FE0-BA54-6552CF7FF1FD}" type="presOf" srcId="{2E93B500-023C-4241-A29E-0918E7494B6D}" destId="{969B02EE-33A0-474D-8910-85907026C7B8}" srcOrd="0" destOrd="0" presId="urn:microsoft.com/office/officeart/2005/8/layout/chevron2"/>
    <dgm:cxn modelId="{AA95B2BA-AC6C-4ACE-9234-59BCE5BF1328}" type="presOf" srcId="{613676C4-89DF-457D-B210-7EC20895E15D}" destId="{69D34231-EEBF-4210-A23D-C6227CC61E27}" srcOrd="0" destOrd="0" presId="urn:microsoft.com/office/officeart/2005/8/layout/chevron2"/>
    <dgm:cxn modelId="{0601D33E-14B9-4AB6-A52F-7A6D21B4286A}" srcId="{ABF07C65-2592-4861-B762-9643FD7F6600}" destId="{613676C4-89DF-457D-B210-7EC20895E15D}" srcOrd="5" destOrd="0" parTransId="{379741B2-88F6-4C73-B6E0-837C719E03A0}" sibTransId="{50734D06-882F-4D06-99F1-0FC10FF452CE}"/>
    <dgm:cxn modelId="{1C410DDE-1B6A-4D52-9508-D138CB41E206}" type="presOf" srcId="{701EC040-A5E0-43CC-85D3-4E677FE1062D}" destId="{34B6305B-F318-4A22-8DA5-8BDF02B2B295}" srcOrd="0" destOrd="0" presId="urn:microsoft.com/office/officeart/2005/8/layout/chevron2"/>
    <dgm:cxn modelId="{4271EF0F-5C77-4DB8-91E7-E82AA937DAC4}" type="presOf" srcId="{61ECC58C-E276-4206-B1EA-59C5D057017A}" destId="{8FADD177-31DC-4438-88B8-06686F3E79EB}" srcOrd="0" destOrd="0" presId="urn:microsoft.com/office/officeart/2005/8/layout/chevron2"/>
    <dgm:cxn modelId="{1A29C447-2026-4A9F-BC6C-B45988B59C6C}" srcId="{ABF07C65-2592-4861-B762-9643FD7F6600}" destId="{23E0F9D9-841F-43C4-BAF1-F84DE993133E}" srcOrd="6" destOrd="0" parTransId="{E2C486CB-D3D0-4E37-BD65-AF2C5C15A114}" sibTransId="{531E4DED-ECC3-47BA-91EE-0A5A07BF6480}"/>
    <dgm:cxn modelId="{8712B971-4111-484D-A9EE-895C1EA1F553}" srcId="{23E0F9D9-841F-43C4-BAF1-F84DE993133E}" destId="{C28174D4-11C9-4A11-8915-7FE41F2488F0}" srcOrd="0" destOrd="0" parTransId="{839E6CD6-2B9D-4D5F-B9BB-1BEBE70A57EE}" sibTransId="{DE396ED9-05CE-4A8A-B167-C029681C5C5F}"/>
    <dgm:cxn modelId="{EE3C0DCF-6183-48AB-ACB4-2172EB4ED483}" srcId="{701EC040-A5E0-43CC-85D3-4E677FE1062D}" destId="{61ECC58C-E276-4206-B1EA-59C5D057017A}" srcOrd="0" destOrd="0" parTransId="{E4BAE878-5A17-4657-A51D-ADE09E904C3F}" sibTransId="{B121A951-7F1F-4E28-9199-B074089185B5}"/>
    <dgm:cxn modelId="{5AAF7B19-B12C-4C0A-84CD-81DA76BAA9B3}" type="presOf" srcId="{ABF07C65-2592-4861-B762-9643FD7F6600}" destId="{4606CFC8-05CB-42ED-B81B-A08F6494D2B4}" srcOrd="0" destOrd="0" presId="urn:microsoft.com/office/officeart/2005/8/layout/chevron2"/>
    <dgm:cxn modelId="{952F8689-D058-4363-9CCC-00D7A8297660}" srcId="{ABF07C65-2592-4861-B762-9643FD7F6600}" destId="{701EC040-A5E0-43CC-85D3-4E677FE1062D}" srcOrd="3" destOrd="0" parTransId="{A6D610D5-7A70-49B3-B5C6-11E9981F05AF}" sibTransId="{88F872DA-C013-4B75-B11E-FCDA197138F9}"/>
    <dgm:cxn modelId="{507C22C0-7FC4-404D-A655-AFB96A49AC38}" type="presOf" srcId="{69CF958C-03AC-480C-9884-DA9DD23B3769}" destId="{BBF68BE1-7BE8-4959-BE5D-63C96EDD65C6}" srcOrd="0" destOrd="0" presId="urn:microsoft.com/office/officeart/2005/8/layout/chevron2"/>
    <dgm:cxn modelId="{F550301C-1259-47A6-B987-EA752288C844}" type="presOf" srcId="{C28174D4-11C9-4A11-8915-7FE41F2488F0}" destId="{E2BD81CE-9469-46ED-A641-7279D7BEECB1}" srcOrd="0" destOrd="0" presId="urn:microsoft.com/office/officeart/2005/8/layout/chevron2"/>
    <dgm:cxn modelId="{820AB2FD-E869-49EB-BE83-8BD2528D9BB2}" type="presParOf" srcId="{4606CFC8-05CB-42ED-B81B-A08F6494D2B4}" destId="{9CC0E498-1363-45DB-9907-A2B7F7533663}" srcOrd="0" destOrd="0" presId="urn:microsoft.com/office/officeart/2005/8/layout/chevron2"/>
    <dgm:cxn modelId="{B97CE376-6ADC-4AAA-9AE2-97A91FF08A2F}" type="presParOf" srcId="{9CC0E498-1363-45DB-9907-A2B7F7533663}" destId="{9FDAD37D-C882-4CF4-8494-891E344E4611}" srcOrd="0" destOrd="0" presId="urn:microsoft.com/office/officeart/2005/8/layout/chevron2"/>
    <dgm:cxn modelId="{0D953D44-40D7-4C6F-B5B9-4C96FBB0DAAC}" type="presParOf" srcId="{9CC0E498-1363-45DB-9907-A2B7F7533663}" destId="{49D0FAC2-A63A-4977-93DB-AA355E4ABAC6}" srcOrd="1" destOrd="0" presId="urn:microsoft.com/office/officeart/2005/8/layout/chevron2"/>
    <dgm:cxn modelId="{BE07DFFD-8936-430C-A78E-1B7C21667418}" type="presParOf" srcId="{4606CFC8-05CB-42ED-B81B-A08F6494D2B4}" destId="{D1597DC7-D529-4E28-86BB-5390EEF3BD1D}" srcOrd="1" destOrd="0" presId="urn:microsoft.com/office/officeart/2005/8/layout/chevron2"/>
    <dgm:cxn modelId="{08DAA4A4-D265-4DC9-BADB-E7E0C5889CBC}" type="presParOf" srcId="{4606CFC8-05CB-42ED-B81B-A08F6494D2B4}" destId="{647BC755-8D75-4B1D-9902-7F44A8D2BC73}" srcOrd="2" destOrd="0" presId="urn:microsoft.com/office/officeart/2005/8/layout/chevron2"/>
    <dgm:cxn modelId="{FE2E3DCD-99F8-491B-B214-4B3C1DBF204F}" type="presParOf" srcId="{647BC755-8D75-4B1D-9902-7F44A8D2BC73}" destId="{C124D476-5D85-4BA0-B2E4-7194C2C0A2C3}" srcOrd="0" destOrd="0" presId="urn:microsoft.com/office/officeart/2005/8/layout/chevron2"/>
    <dgm:cxn modelId="{D039F9AC-7FC8-46DE-8605-3A59FF4C9EE0}" type="presParOf" srcId="{647BC755-8D75-4B1D-9902-7F44A8D2BC73}" destId="{969B02EE-33A0-474D-8910-85907026C7B8}" srcOrd="1" destOrd="0" presId="urn:microsoft.com/office/officeart/2005/8/layout/chevron2"/>
    <dgm:cxn modelId="{4CD4E3AE-78AC-4839-9ABD-FBED263F72D9}" type="presParOf" srcId="{4606CFC8-05CB-42ED-B81B-A08F6494D2B4}" destId="{66367319-BE70-43FC-88F9-EC1D8919E61B}" srcOrd="3" destOrd="0" presId="urn:microsoft.com/office/officeart/2005/8/layout/chevron2"/>
    <dgm:cxn modelId="{52152E03-D9B6-44B6-8E8B-2D733A27A562}" type="presParOf" srcId="{4606CFC8-05CB-42ED-B81B-A08F6494D2B4}" destId="{319D6FCA-7F85-40F2-8CC9-4979884A6060}" srcOrd="4" destOrd="0" presId="urn:microsoft.com/office/officeart/2005/8/layout/chevron2"/>
    <dgm:cxn modelId="{A0F916AA-33C1-4A95-9C3E-CBCD0DB6B78D}" type="presParOf" srcId="{319D6FCA-7F85-40F2-8CC9-4979884A6060}" destId="{6545D201-6D4F-433C-B351-E803D4567396}" srcOrd="0" destOrd="0" presId="urn:microsoft.com/office/officeart/2005/8/layout/chevron2"/>
    <dgm:cxn modelId="{6E5538AF-79C4-47E4-A9BB-1774FE39DE5B}" type="presParOf" srcId="{319D6FCA-7F85-40F2-8CC9-4979884A6060}" destId="{E9A91B2C-085D-4510-990A-7B9AD8143E82}" srcOrd="1" destOrd="0" presId="urn:microsoft.com/office/officeart/2005/8/layout/chevron2"/>
    <dgm:cxn modelId="{724D4688-F387-43D2-837E-A3BA6BE46822}" type="presParOf" srcId="{4606CFC8-05CB-42ED-B81B-A08F6494D2B4}" destId="{2D69E77F-1C14-4DD9-8012-5F350720A079}" srcOrd="5" destOrd="0" presId="urn:microsoft.com/office/officeart/2005/8/layout/chevron2"/>
    <dgm:cxn modelId="{CCA97907-5A12-4E7D-939A-D4D52B23F561}" type="presParOf" srcId="{4606CFC8-05CB-42ED-B81B-A08F6494D2B4}" destId="{FA150C68-7123-4D56-B1F0-AA1489C6D272}" srcOrd="6" destOrd="0" presId="urn:microsoft.com/office/officeart/2005/8/layout/chevron2"/>
    <dgm:cxn modelId="{649995B7-E078-483C-BA16-BA43849FF061}" type="presParOf" srcId="{FA150C68-7123-4D56-B1F0-AA1489C6D272}" destId="{34B6305B-F318-4A22-8DA5-8BDF02B2B295}" srcOrd="0" destOrd="0" presId="urn:microsoft.com/office/officeart/2005/8/layout/chevron2"/>
    <dgm:cxn modelId="{8DA40E28-F022-4F64-A14F-5A871231BCDF}" type="presParOf" srcId="{FA150C68-7123-4D56-B1F0-AA1489C6D272}" destId="{8FADD177-31DC-4438-88B8-06686F3E79EB}" srcOrd="1" destOrd="0" presId="urn:microsoft.com/office/officeart/2005/8/layout/chevron2"/>
    <dgm:cxn modelId="{2D0A2586-A228-40C9-9AAB-3D1F65153CAD}" type="presParOf" srcId="{4606CFC8-05CB-42ED-B81B-A08F6494D2B4}" destId="{3C58249E-8064-4531-8D2A-C087ACFE48A7}" srcOrd="7" destOrd="0" presId="urn:microsoft.com/office/officeart/2005/8/layout/chevron2"/>
    <dgm:cxn modelId="{A9BE886E-4A93-460D-AB53-33584120DDC4}" type="presParOf" srcId="{4606CFC8-05CB-42ED-B81B-A08F6494D2B4}" destId="{12DB635F-91AA-4DB1-8E59-FC03A72346CB}" srcOrd="8" destOrd="0" presId="urn:microsoft.com/office/officeart/2005/8/layout/chevron2"/>
    <dgm:cxn modelId="{221CC354-63F5-4956-B4BA-0A77A65C617C}" type="presParOf" srcId="{12DB635F-91AA-4DB1-8E59-FC03A72346CB}" destId="{BBF68BE1-7BE8-4959-BE5D-63C96EDD65C6}" srcOrd="0" destOrd="0" presId="urn:microsoft.com/office/officeart/2005/8/layout/chevron2"/>
    <dgm:cxn modelId="{8AA038FC-9523-4E2B-A401-31BD3D9AE940}" type="presParOf" srcId="{12DB635F-91AA-4DB1-8E59-FC03A72346CB}" destId="{4215345E-CCE4-4AF5-BE32-F79DB1C75A1E}" srcOrd="1" destOrd="0" presId="urn:microsoft.com/office/officeart/2005/8/layout/chevron2"/>
    <dgm:cxn modelId="{79D43215-202A-4115-8710-54210B7A1CC9}" type="presParOf" srcId="{4606CFC8-05CB-42ED-B81B-A08F6494D2B4}" destId="{00224F6A-9B5F-46AA-9BA4-08639E0C5E6A}" srcOrd="9" destOrd="0" presId="urn:microsoft.com/office/officeart/2005/8/layout/chevron2"/>
    <dgm:cxn modelId="{81CD9184-4B52-4502-ABB2-3357EB5A3E30}" type="presParOf" srcId="{4606CFC8-05CB-42ED-B81B-A08F6494D2B4}" destId="{A172F29A-66FF-4958-95CF-7EA21B35A575}" srcOrd="10" destOrd="0" presId="urn:microsoft.com/office/officeart/2005/8/layout/chevron2"/>
    <dgm:cxn modelId="{F2E18F12-CD5B-437F-B602-7A615ACE659F}" type="presParOf" srcId="{A172F29A-66FF-4958-95CF-7EA21B35A575}" destId="{69D34231-EEBF-4210-A23D-C6227CC61E27}" srcOrd="0" destOrd="0" presId="urn:microsoft.com/office/officeart/2005/8/layout/chevron2"/>
    <dgm:cxn modelId="{3F54B058-8C57-4C3F-89F5-59960D6490D4}" type="presParOf" srcId="{A172F29A-66FF-4958-95CF-7EA21B35A575}" destId="{EC3ABE72-2587-425A-9837-F883DD0C0111}" srcOrd="1" destOrd="0" presId="urn:microsoft.com/office/officeart/2005/8/layout/chevron2"/>
    <dgm:cxn modelId="{7F757515-23E2-4506-8655-7824318F4A5B}" type="presParOf" srcId="{4606CFC8-05CB-42ED-B81B-A08F6494D2B4}" destId="{093EA5D5-36C5-455B-8D26-4F6B82A5F6DB}" srcOrd="11" destOrd="0" presId="urn:microsoft.com/office/officeart/2005/8/layout/chevron2"/>
    <dgm:cxn modelId="{774362A6-E308-4600-B320-5F6B064E58CF}" type="presParOf" srcId="{4606CFC8-05CB-42ED-B81B-A08F6494D2B4}" destId="{8ECB9FA4-FD43-481D-B868-B280D602A8E7}" srcOrd="12" destOrd="0" presId="urn:microsoft.com/office/officeart/2005/8/layout/chevron2"/>
    <dgm:cxn modelId="{60CA071E-44E4-4CD7-8288-02B0C433769E}" type="presParOf" srcId="{8ECB9FA4-FD43-481D-B868-B280D602A8E7}" destId="{64AC1962-6A20-45AD-8800-DE7FCFFB7BE9}" srcOrd="0" destOrd="0" presId="urn:microsoft.com/office/officeart/2005/8/layout/chevron2"/>
    <dgm:cxn modelId="{3C3A55D8-7563-40B7-93F2-F7FAC257D0B3}" type="presParOf" srcId="{8ECB9FA4-FD43-481D-B868-B280D602A8E7}" destId="{E2BD81CE-9469-46ED-A641-7279D7BEECB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EFEFF2-CB89-420C-B5B8-908F6B2B382D}"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7453039E-BB84-4461-90DE-3D2F26ECF164}">
      <dgm:prSet phldrT="[Text]"/>
      <dgm:spPr/>
      <dgm:t>
        <a:bodyPr/>
        <a:lstStyle/>
        <a:p>
          <a:r>
            <a:rPr lang="en-US" b="1" dirty="0" smtClean="0"/>
            <a:t>Establishing of two professional  skill laboratories where students of general nursing and midwife can improve their skills and get practical sessions about different nursing issues</a:t>
          </a:r>
          <a:endParaRPr lang="en-US" dirty="0"/>
        </a:p>
      </dgm:t>
    </dgm:pt>
    <dgm:pt modelId="{EEA97B52-5B9B-4AEB-B4DF-2902A676C1D5}" type="parTrans" cxnId="{7E828759-FA3B-4905-9825-7B48CF3D7069}">
      <dgm:prSet/>
      <dgm:spPr/>
      <dgm:t>
        <a:bodyPr/>
        <a:lstStyle/>
        <a:p>
          <a:endParaRPr lang="en-US"/>
        </a:p>
      </dgm:t>
    </dgm:pt>
    <dgm:pt modelId="{BEC70FFA-16B6-4095-8DE2-EE82D6D45904}" type="sibTrans" cxnId="{7E828759-FA3B-4905-9825-7B48CF3D7069}">
      <dgm:prSet/>
      <dgm:spPr/>
      <dgm:t>
        <a:bodyPr/>
        <a:lstStyle/>
        <a:p>
          <a:endParaRPr lang="en-US"/>
        </a:p>
      </dgm:t>
    </dgm:pt>
    <dgm:pt modelId="{FCF88CA0-094C-41C8-ABDA-AD7D2C88A19F}">
      <dgm:prSet phldrT="[Text]"/>
      <dgm:spPr/>
      <dgm:t>
        <a:bodyPr/>
        <a:lstStyle/>
        <a:p>
          <a:r>
            <a:rPr lang="en-US" b="1" dirty="0" smtClean="0"/>
            <a:t>Establishing of new curricula which will be unified with other European Universities curricula  and will offer to students possibilities to be employed in European Labor market. </a:t>
          </a:r>
          <a:endParaRPr lang="en-US" dirty="0"/>
        </a:p>
      </dgm:t>
    </dgm:pt>
    <dgm:pt modelId="{455A8443-28A8-4BEE-AB7D-74B6C6C2D258}" type="parTrans" cxnId="{79E9FCB7-41D5-41C9-B9AE-5A378001E900}">
      <dgm:prSet/>
      <dgm:spPr/>
      <dgm:t>
        <a:bodyPr/>
        <a:lstStyle/>
        <a:p>
          <a:endParaRPr lang="en-US"/>
        </a:p>
      </dgm:t>
    </dgm:pt>
    <dgm:pt modelId="{934603BF-1997-4D11-B79F-D9D1413113F8}" type="sibTrans" cxnId="{79E9FCB7-41D5-41C9-B9AE-5A378001E900}">
      <dgm:prSet/>
      <dgm:spPr/>
      <dgm:t>
        <a:bodyPr/>
        <a:lstStyle/>
        <a:p>
          <a:endParaRPr lang="en-US"/>
        </a:p>
      </dgm:t>
    </dgm:pt>
    <dgm:pt modelId="{D32BD9FC-560D-4682-BD24-4C706FAC9D68}">
      <dgm:prSet phldrT="[Text]"/>
      <dgm:spPr/>
      <dgm:t>
        <a:bodyPr/>
        <a:lstStyle/>
        <a:p>
          <a:r>
            <a:rPr lang="en-US" b="1" dirty="0" smtClean="0"/>
            <a:t>Trainings of the academic staff who will provide professional lectures to the student of general nursing and midwife students </a:t>
          </a:r>
          <a:endParaRPr lang="en-US" dirty="0"/>
        </a:p>
      </dgm:t>
    </dgm:pt>
    <dgm:pt modelId="{068BBC7C-CA8F-46AD-BC93-3461A1C04B76}" type="parTrans" cxnId="{30F9D554-2FEC-4116-9779-86DCC33D4994}">
      <dgm:prSet/>
      <dgm:spPr/>
      <dgm:t>
        <a:bodyPr/>
        <a:lstStyle/>
        <a:p>
          <a:endParaRPr lang="en-US"/>
        </a:p>
      </dgm:t>
    </dgm:pt>
    <dgm:pt modelId="{4C7E9A79-6EB8-4FAA-BA2D-99D3217FDD6F}" type="sibTrans" cxnId="{30F9D554-2FEC-4116-9779-86DCC33D4994}">
      <dgm:prSet/>
      <dgm:spPr/>
      <dgm:t>
        <a:bodyPr/>
        <a:lstStyle/>
        <a:p>
          <a:endParaRPr lang="en-US"/>
        </a:p>
      </dgm:t>
    </dgm:pt>
    <dgm:pt modelId="{B4D04FC4-6E31-49F9-A65D-25FD37E03D9C}">
      <dgm:prSet phldrT="[Text]"/>
      <dgm:spPr/>
      <dgm:t>
        <a:bodyPr/>
        <a:lstStyle/>
        <a:p>
          <a:r>
            <a:rPr lang="en-US" b="1" dirty="0" smtClean="0"/>
            <a:t>Sharing of ideas and experiences among lecturers and students  of other Western Balkan and European universities will improve the curricula and lectures in favor of students and community.</a:t>
          </a:r>
          <a:endParaRPr lang="en-US" dirty="0"/>
        </a:p>
      </dgm:t>
    </dgm:pt>
    <dgm:pt modelId="{05ECBA59-9DF2-4B95-827C-8448F30587C1}" type="parTrans" cxnId="{7078316D-7AAE-4F02-BD23-704685FF57AC}">
      <dgm:prSet/>
      <dgm:spPr/>
      <dgm:t>
        <a:bodyPr/>
        <a:lstStyle/>
        <a:p>
          <a:endParaRPr lang="en-US"/>
        </a:p>
      </dgm:t>
    </dgm:pt>
    <dgm:pt modelId="{DFC68197-572D-4C45-9D72-F124CA4F7755}" type="sibTrans" cxnId="{7078316D-7AAE-4F02-BD23-704685FF57AC}">
      <dgm:prSet/>
      <dgm:spPr/>
      <dgm:t>
        <a:bodyPr/>
        <a:lstStyle/>
        <a:p>
          <a:endParaRPr lang="en-US"/>
        </a:p>
      </dgm:t>
    </dgm:pt>
    <dgm:pt modelId="{7896FA4A-867F-4E66-A06D-955F4D5D1318}">
      <dgm:prSet phldrT="[Text]"/>
      <dgm:spPr/>
      <dgm:t>
        <a:bodyPr/>
        <a:lstStyle/>
        <a:p>
          <a:r>
            <a:rPr lang="en-US" b="1" dirty="0" smtClean="0"/>
            <a:t>Will strengthen the links between Western Balkan and European universities for future project collaborations.</a:t>
          </a:r>
          <a:endParaRPr lang="en-US" dirty="0"/>
        </a:p>
      </dgm:t>
    </dgm:pt>
    <dgm:pt modelId="{DE79B681-783F-4548-9684-0E8D4AE0A7E0}" type="parTrans" cxnId="{F15F6CAC-A162-4040-ABAD-8161572FC2D1}">
      <dgm:prSet/>
      <dgm:spPr/>
      <dgm:t>
        <a:bodyPr/>
        <a:lstStyle/>
        <a:p>
          <a:endParaRPr lang="en-US"/>
        </a:p>
      </dgm:t>
    </dgm:pt>
    <dgm:pt modelId="{719FDD05-9D25-4088-BBC4-8007FF660EBB}" type="sibTrans" cxnId="{F15F6CAC-A162-4040-ABAD-8161572FC2D1}">
      <dgm:prSet/>
      <dgm:spPr/>
      <dgm:t>
        <a:bodyPr/>
        <a:lstStyle/>
        <a:p>
          <a:endParaRPr lang="en-US"/>
        </a:p>
      </dgm:t>
    </dgm:pt>
    <dgm:pt modelId="{823CA749-D039-45CC-9256-B28639E4749A}">
      <dgm:prSet phldrT="[Text]"/>
      <dgm:spPr/>
      <dgm:t>
        <a:bodyPr/>
        <a:lstStyle/>
        <a:p>
          <a:r>
            <a:rPr lang="en-US" b="1" dirty="0" smtClean="0"/>
            <a:t>Preparation of professional students who will contribute to the  community of </a:t>
          </a:r>
          <a:r>
            <a:rPr lang="en-US" b="1" dirty="0" err="1" smtClean="0"/>
            <a:t>Gjirokastra</a:t>
          </a:r>
          <a:r>
            <a:rPr lang="en-US" b="1" dirty="0" smtClean="0"/>
            <a:t> Region implementing in practice best experience, skills and professionalism they will get during their studies at </a:t>
          </a:r>
          <a:r>
            <a:rPr lang="en-US" b="1" dirty="0" err="1" smtClean="0"/>
            <a:t>Gjirokastra</a:t>
          </a:r>
          <a:r>
            <a:rPr lang="en-US" b="1" smtClean="0"/>
            <a:t> University. </a:t>
          </a:r>
          <a:endParaRPr lang="en-US" dirty="0"/>
        </a:p>
      </dgm:t>
    </dgm:pt>
    <dgm:pt modelId="{5F34A8B3-B50E-4289-9E4E-370F49D9952B}" type="parTrans" cxnId="{FB010222-D6B2-4D48-8FE3-3F2BE1B046AF}">
      <dgm:prSet/>
      <dgm:spPr/>
      <dgm:t>
        <a:bodyPr/>
        <a:lstStyle/>
        <a:p>
          <a:endParaRPr lang="en-US"/>
        </a:p>
      </dgm:t>
    </dgm:pt>
    <dgm:pt modelId="{8C66A480-B556-410F-A661-90F34B8676C6}" type="sibTrans" cxnId="{FB010222-D6B2-4D48-8FE3-3F2BE1B046AF}">
      <dgm:prSet/>
      <dgm:spPr/>
      <dgm:t>
        <a:bodyPr/>
        <a:lstStyle/>
        <a:p>
          <a:endParaRPr lang="en-US"/>
        </a:p>
      </dgm:t>
    </dgm:pt>
    <dgm:pt modelId="{2BEE8B62-30CA-4764-B28A-A42975DC7675}" type="pres">
      <dgm:prSet presAssocID="{9FEFEFF2-CB89-420C-B5B8-908F6B2B382D}" presName="linear" presStyleCnt="0">
        <dgm:presLayoutVars>
          <dgm:dir/>
          <dgm:resizeHandles val="exact"/>
        </dgm:presLayoutVars>
      </dgm:prSet>
      <dgm:spPr/>
      <dgm:t>
        <a:bodyPr/>
        <a:lstStyle/>
        <a:p>
          <a:endParaRPr lang="en-US"/>
        </a:p>
      </dgm:t>
    </dgm:pt>
    <dgm:pt modelId="{469BA2AA-6679-4730-848A-4025CD830024}" type="pres">
      <dgm:prSet presAssocID="{7453039E-BB84-4461-90DE-3D2F26ECF164}" presName="comp" presStyleCnt="0"/>
      <dgm:spPr/>
    </dgm:pt>
    <dgm:pt modelId="{668A3773-334F-474D-A991-0C69A348E6D4}" type="pres">
      <dgm:prSet presAssocID="{7453039E-BB84-4461-90DE-3D2F26ECF164}" presName="box" presStyleLbl="node1" presStyleIdx="0" presStyleCnt="6"/>
      <dgm:spPr/>
      <dgm:t>
        <a:bodyPr/>
        <a:lstStyle/>
        <a:p>
          <a:endParaRPr lang="en-US"/>
        </a:p>
      </dgm:t>
    </dgm:pt>
    <dgm:pt modelId="{B6CBE1F2-DE02-46FE-9BC0-6EA866E64E49}" type="pres">
      <dgm:prSet presAssocID="{7453039E-BB84-4461-90DE-3D2F26ECF164}" presName="img" presStyleLbl="fgImgPlace1" presStyleIdx="0" presStyleCnt="6"/>
      <dgm:spPr/>
    </dgm:pt>
    <dgm:pt modelId="{EA6973F8-D021-4C55-AB73-05E4BB670719}" type="pres">
      <dgm:prSet presAssocID="{7453039E-BB84-4461-90DE-3D2F26ECF164}" presName="text" presStyleLbl="node1" presStyleIdx="0" presStyleCnt="6">
        <dgm:presLayoutVars>
          <dgm:bulletEnabled val="1"/>
        </dgm:presLayoutVars>
      </dgm:prSet>
      <dgm:spPr/>
      <dgm:t>
        <a:bodyPr/>
        <a:lstStyle/>
        <a:p>
          <a:endParaRPr lang="en-US"/>
        </a:p>
      </dgm:t>
    </dgm:pt>
    <dgm:pt modelId="{6ED4654B-019D-4B9D-8DAD-317C3C6C23DC}" type="pres">
      <dgm:prSet presAssocID="{BEC70FFA-16B6-4095-8DE2-EE82D6D45904}" presName="spacer" presStyleCnt="0"/>
      <dgm:spPr/>
    </dgm:pt>
    <dgm:pt modelId="{B9B85459-AA96-4E53-A476-152CA77DFAA3}" type="pres">
      <dgm:prSet presAssocID="{FCF88CA0-094C-41C8-ABDA-AD7D2C88A19F}" presName="comp" presStyleCnt="0"/>
      <dgm:spPr/>
    </dgm:pt>
    <dgm:pt modelId="{0B47D0AC-51F9-4C11-B03C-A3DB87BE5155}" type="pres">
      <dgm:prSet presAssocID="{FCF88CA0-094C-41C8-ABDA-AD7D2C88A19F}" presName="box" presStyleLbl="node1" presStyleIdx="1" presStyleCnt="6"/>
      <dgm:spPr/>
      <dgm:t>
        <a:bodyPr/>
        <a:lstStyle/>
        <a:p>
          <a:endParaRPr lang="en-US"/>
        </a:p>
      </dgm:t>
    </dgm:pt>
    <dgm:pt modelId="{93D2B66E-672A-4AFB-B063-A679E13050B2}" type="pres">
      <dgm:prSet presAssocID="{FCF88CA0-094C-41C8-ABDA-AD7D2C88A19F}" presName="img" presStyleLbl="fgImgPlace1" presStyleIdx="1" presStyleCnt="6"/>
      <dgm:spPr/>
    </dgm:pt>
    <dgm:pt modelId="{8E995CCA-ABA5-4973-85F1-36C4438CD5BC}" type="pres">
      <dgm:prSet presAssocID="{FCF88CA0-094C-41C8-ABDA-AD7D2C88A19F}" presName="text" presStyleLbl="node1" presStyleIdx="1" presStyleCnt="6">
        <dgm:presLayoutVars>
          <dgm:bulletEnabled val="1"/>
        </dgm:presLayoutVars>
      </dgm:prSet>
      <dgm:spPr/>
      <dgm:t>
        <a:bodyPr/>
        <a:lstStyle/>
        <a:p>
          <a:endParaRPr lang="en-US"/>
        </a:p>
      </dgm:t>
    </dgm:pt>
    <dgm:pt modelId="{0CF03DE2-7004-4651-A738-F4ABD6BF1299}" type="pres">
      <dgm:prSet presAssocID="{934603BF-1997-4D11-B79F-D9D1413113F8}" presName="spacer" presStyleCnt="0"/>
      <dgm:spPr/>
    </dgm:pt>
    <dgm:pt modelId="{27C55B4C-738F-4625-8DD3-B92C5B470198}" type="pres">
      <dgm:prSet presAssocID="{D32BD9FC-560D-4682-BD24-4C706FAC9D68}" presName="comp" presStyleCnt="0"/>
      <dgm:spPr/>
    </dgm:pt>
    <dgm:pt modelId="{3CC4A9E5-AB38-49CD-A217-10DDB54E0A5D}" type="pres">
      <dgm:prSet presAssocID="{D32BD9FC-560D-4682-BD24-4C706FAC9D68}" presName="box" presStyleLbl="node1" presStyleIdx="2" presStyleCnt="6"/>
      <dgm:spPr/>
      <dgm:t>
        <a:bodyPr/>
        <a:lstStyle/>
        <a:p>
          <a:endParaRPr lang="en-US"/>
        </a:p>
      </dgm:t>
    </dgm:pt>
    <dgm:pt modelId="{578C1B18-775D-4E4D-ADA2-8010E846191C}" type="pres">
      <dgm:prSet presAssocID="{D32BD9FC-560D-4682-BD24-4C706FAC9D68}" presName="img" presStyleLbl="fgImgPlace1" presStyleIdx="2" presStyleCnt="6"/>
      <dgm:spPr/>
      <dgm:t>
        <a:bodyPr/>
        <a:lstStyle/>
        <a:p>
          <a:endParaRPr lang="en-US"/>
        </a:p>
      </dgm:t>
    </dgm:pt>
    <dgm:pt modelId="{BB4D73D3-E239-4291-94A1-F842BF639310}" type="pres">
      <dgm:prSet presAssocID="{D32BD9FC-560D-4682-BD24-4C706FAC9D68}" presName="text" presStyleLbl="node1" presStyleIdx="2" presStyleCnt="6">
        <dgm:presLayoutVars>
          <dgm:bulletEnabled val="1"/>
        </dgm:presLayoutVars>
      </dgm:prSet>
      <dgm:spPr/>
      <dgm:t>
        <a:bodyPr/>
        <a:lstStyle/>
        <a:p>
          <a:endParaRPr lang="en-US"/>
        </a:p>
      </dgm:t>
    </dgm:pt>
    <dgm:pt modelId="{A7EFC077-82D1-48E5-A708-E065C1066C68}" type="pres">
      <dgm:prSet presAssocID="{4C7E9A79-6EB8-4FAA-BA2D-99D3217FDD6F}" presName="spacer" presStyleCnt="0"/>
      <dgm:spPr/>
    </dgm:pt>
    <dgm:pt modelId="{129F2C14-59FA-4634-A60E-75C651C2443F}" type="pres">
      <dgm:prSet presAssocID="{B4D04FC4-6E31-49F9-A65D-25FD37E03D9C}" presName="comp" presStyleCnt="0"/>
      <dgm:spPr/>
    </dgm:pt>
    <dgm:pt modelId="{55598774-BD60-4A99-BB3B-BE165828082A}" type="pres">
      <dgm:prSet presAssocID="{B4D04FC4-6E31-49F9-A65D-25FD37E03D9C}" presName="box" presStyleLbl="node1" presStyleIdx="3" presStyleCnt="6"/>
      <dgm:spPr/>
      <dgm:t>
        <a:bodyPr/>
        <a:lstStyle/>
        <a:p>
          <a:endParaRPr lang="en-US"/>
        </a:p>
      </dgm:t>
    </dgm:pt>
    <dgm:pt modelId="{AB8B7A0A-04B6-4111-A797-9DC5124B52E3}" type="pres">
      <dgm:prSet presAssocID="{B4D04FC4-6E31-49F9-A65D-25FD37E03D9C}" presName="img" presStyleLbl="fgImgPlace1" presStyleIdx="3" presStyleCnt="6"/>
      <dgm:spPr/>
    </dgm:pt>
    <dgm:pt modelId="{EC10DD92-F0D0-4327-99C1-42DAD853B95B}" type="pres">
      <dgm:prSet presAssocID="{B4D04FC4-6E31-49F9-A65D-25FD37E03D9C}" presName="text" presStyleLbl="node1" presStyleIdx="3" presStyleCnt="6">
        <dgm:presLayoutVars>
          <dgm:bulletEnabled val="1"/>
        </dgm:presLayoutVars>
      </dgm:prSet>
      <dgm:spPr/>
      <dgm:t>
        <a:bodyPr/>
        <a:lstStyle/>
        <a:p>
          <a:endParaRPr lang="en-US"/>
        </a:p>
      </dgm:t>
    </dgm:pt>
    <dgm:pt modelId="{017E656B-0121-4575-9F8A-A79EA3D5C195}" type="pres">
      <dgm:prSet presAssocID="{DFC68197-572D-4C45-9D72-F124CA4F7755}" presName="spacer" presStyleCnt="0"/>
      <dgm:spPr/>
    </dgm:pt>
    <dgm:pt modelId="{CDCA98A8-569B-48C5-936A-1F8EA0A68726}" type="pres">
      <dgm:prSet presAssocID="{7896FA4A-867F-4E66-A06D-955F4D5D1318}" presName="comp" presStyleCnt="0"/>
      <dgm:spPr/>
    </dgm:pt>
    <dgm:pt modelId="{E964D44C-7523-4E41-B536-F85A6C1EA156}" type="pres">
      <dgm:prSet presAssocID="{7896FA4A-867F-4E66-A06D-955F4D5D1318}" presName="box" presStyleLbl="node1" presStyleIdx="4" presStyleCnt="6"/>
      <dgm:spPr/>
      <dgm:t>
        <a:bodyPr/>
        <a:lstStyle/>
        <a:p>
          <a:endParaRPr lang="en-US"/>
        </a:p>
      </dgm:t>
    </dgm:pt>
    <dgm:pt modelId="{3E7DE33D-AE59-45A6-B713-3A2D047AC861}" type="pres">
      <dgm:prSet presAssocID="{7896FA4A-867F-4E66-A06D-955F4D5D1318}" presName="img" presStyleLbl="fgImgPlace1" presStyleIdx="4" presStyleCnt="6"/>
      <dgm:spPr/>
    </dgm:pt>
    <dgm:pt modelId="{8D7B73EB-B657-4459-AF16-6E9556BCB443}" type="pres">
      <dgm:prSet presAssocID="{7896FA4A-867F-4E66-A06D-955F4D5D1318}" presName="text" presStyleLbl="node1" presStyleIdx="4" presStyleCnt="6">
        <dgm:presLayoutVars>
          <dgm:bulletEnabled val="1"/>
        </dgm:presLayoutVars>
      </dgm:prSet>
      <dgm:spPr/>
      <dgm:t>
        <a:bodyPr/>
        <a:lstStyle/>
        <a:p>
          <a:endParaRPr lang="en-US"/>
        </a:p>
      </dgm:t>
    </dgm:pt>
    <dgm:pt modelId="{B5C5BC85-F5FF-4826-B880-86E9F2AAC631}" type="pres">
      <dgm:prSet presAssocID="{719FDD05-9D25-4088-BBC4-8007FF660EBB}" presName="spacer" presStyleCnt="0"/>
      <dgm:spPr/>
    </dgm:pt>
    <dgm:pt modelId="{2B85F1C6-1504-45CA-B8C0-FB7A2C4E97E8}" type="pres">
      <dgm:prSet presAssocID="{823CA749-D039-45CC-9256-B28639E4749A}" presName="comp" presStyleCnt="0"/>
      <dgm:spPr/>
    </dgm:pt>
    <dgm:pt modelId="{B38A9557-D669-41D6-A034-74EE2E97EEAD}" type="pres">
      <dgm:prSet presAssocID="{823CA749-D039-45CC-9256-B28639E4749A}" presName="box" presStyleLbl="node1" presStyleIdx="5" presStyleCnt="6"/>
      <dgm:spPr/>
      <dgm:t>
        <a:bodyPr/>
        <a:lstStyle/>
        <a:p>
          <a:endParaRPr lang="en-US"/>
        </a:p>
      </dgm:t>
    </dgm:pt>
    <dgm:pt modelId="{F01D1DA5-AE5C-468F-8C07-8FC95490068E}" type="pres">
      <dgm:prSet presAssocID="{823CA749-D039-45CC-9256-B28639E4749A}" presName="img" presStyleLbl="fgImgPlace1" presStyleIdx="5" presStyleCnt="6"/>
      <dgm:spPr/>
    </dgm:pt>
    <dgm:pt modelId="{470501C5-EED3-45D1-8977-61CBDA83E838}" type="pres">
      <dgm:prSet presAssocID="{823CA749-D039-45CC-9256-B28639E4749A}" presName="text" presStyleLbl="node1" presStyleIdx="5" presStyleCnt="6">
        <dgm:presLayoutVars>
          <dgm:bulletEnabled val="1"/>
        </dgm:presLayoutVars>
      </dgm:prSet>
      <dgm:spPr/>
      <dgm:t>
        <a:bodyPr/>
        <a:lstStyle/>
        <a:p>
          <a:endParaRPr lang="en-US"/>
        </a:p>
      </dgm:t>
    </dgm:pt>
  </dgm:ptLst>
  <dgm:cxnLst>
    <dgm:cxn modelId="{C115936C-2AD3-403E-8EE7-E069C2DE6047}" type="presOf" srcId="{D32BD9FC-560D-4682-BD24-4C706FAC9D68}" destId="{BB4D73D3-E239-4291-94A1-F842BF639310}" srcOrd="1" destOrd="0" presId="urn:microsoft.com/office/officeart/2005/8/layout/vList4#1"/>
    <dgm:cxn modelId="{C8284C05-3F62-41B6-A000-A363CA7EBEB0}" type="presOf" srcId="{9FEFEFF2-CB89-420C-B5B8-908F6B2B382D}" destId="{2BEE8B62-30CA-4764-B28A-A42975DC7675}" srcOrd="0" destOrd="0" presId="urn:microsoft.com/office/officeart/2005/8/layout/vList4#1"/>
    <dgm:cxn modelId="{E888C271-C4C6-4E5B-B4DE-80F77FA2343A}" type="presOf" srcId="{FCF88CA0-094C-41C8-ABDA-AD7D2C88A19F}" destId="{0B47D0AC-51F9-4C11-B03C-A3DB87BE5155}" srcOrd="0" destOrd="0" presId="urn:microsoft.com/office/officeart/2005/8/layout/vList4#1"/>
    <dgm:cxn modelId="{AAEFF476-BF1A-4162-B238-DBEC7650D2F7}" type="presOf" srcId="{823CA749-D039-45CC-9256-B28639E4749A}" destId="{B38A9557-D669-41D6-A034-74EE2E97EEAD}" srcOrd="0" destOrd="0" presId="urn:microsoft.com/office/officeart/2005/8/layout/vList4#1"/>
    <dgm:cxn modelId="{BF3E8C8E-F293-45BF-A21E-8126B7FCB597}" type="presOf" srcId="{7896FA4A-867F-4E66-A06D-955F4D5D1318}" destId="{8D7B73EB-B657-4459-AF16-6E9556BCB443}" srcOrd="1" destOrd="0" presId="urn:microsoft.com/office/officeart/2005/8/layout/vList4#1"/>
    <dgm:cxn modelId="{7E828759-FA3B-4905-9825-7B48CF3D7069}" srcId="{9FEFEFF2-CB89-420C-B5B8-908F6B2B382D}" destId="{7453039E-BB84-4461-90DE-3D2F26ECF164}" srcOrd="0" destOrd="0" parTransId="{EEA97B52-5B9B-4AEB-B4DF-2902A676C1D5}" sibTransId="{BEC70FFA-16B6-4095-8DE2-EE82D6D45904}"/>
    <dgm:cxn modelId="{6E851250-ABFC-4213-9B5F-969B9C07C418}" type="presOf" srcId="{7896FA4A-867F-4E66-A06D-955F4D5D1318}" destId="{E964D44C-7523-4E41-B536-F85A6C1EA156}" srcOrd="0" destOrd="0" presId="urn:microsoft.com/office/officeart/2005/8/layout/vList4#1"/>
    <dgm:cxn modelId="{09C0F2F9-ABA6-484E-8D34-931E682D334B}" type="presOf" srcId="{823CA749-D039-45CC-9256-B28639E4749A}" destId="{470501C5-EED3-45D1-8977-61CBDA83E838}" srcOrd="1" destOrd="0" presId="urn:microsoft.com/office/officeart/2005/8/layout/vList4#1"/>
    <dgm:cxn modelId="{53E5031A-968D-4E11-A5D8-214AB3C7C0A1}" type="presOf" srcId="{FCF88CA0-094C-41C8-ABDA-AD7D2C88A19F}" destId="{8E995CCA-ABA5-4973-85F1-36C4438CD5BC}" srcOrd="1" destOrd="0" presId="urn:microsoft.com/office/officeart/2005/8/layout/vList4#1"/>
    <dgm:cxn modelId="{76E9D757-DDFE-486B-8D20-520291208B7F}" type="presOf" srcId="{B4D04FC4-6E31-49F9-A65D-25FD37E03D9C}" destId="{EC10DD92-F0D0-4327-99C1-42DAD853B95B}" srcOrd="1" destOrd="0" presId="urn:microsoft.com/office/officeart/2005/8/layout/vList4#1"/>
    <dgm:cxn modelId="{F15F6CAC-A162-4040-ABAD-8161572FC2D1}" srcId="{9FEFEFF2-CB89-420C-B5B8-908F6B2B382D}" destId="{7896FA4A-867F-4E66-A06D-955F4D5D1318}" srcOrd="4" destOrd="0" parTransId="{DE79B681-783F-4548-9684-0E8D4AE0A7E0}" sibTransId="{719FDD05-9D25-4088-BBC4-8007FF660EBB}"/>
    <dgm:cxn modelId="{FB010222-D6B2-4D48-8FE3-3F2BE1B046AF}" srcId="{9FEFEFF2-CB89-420C-B5B8-908F6B2B382D}" destId="{823CA749-D039-45CC-9256-B28639E4749A}" srcOrd="5" destOrd="0" parTransId="{5F34A8B3-B50E-4289-9E4E-370F49D9952B}" sibTransId="{8C66A480-B556-410F-A661-90F34B8676C6}"/>
    <dgm:cxn modelId="{7078316D-7AAE-4F02-BD23-704685FF57AC}" srcId="{9FEFEFF2-CB89-420C-B5B8-908F6B2B382D}" destId="{B4D04FC4-6E31-49F9-A65D-25FD37E03D9C}" srcOrd="3" destOrd="0" parTransId="{05ECBA59-9DF2-4B95-827C-8448F30587C1}" sibTransId="{DFC68197-572D-4C45-9D72-F124CA4F7755}"/>
    <dgm:cxn modelId="{6EEE7AD4-2AE9-4225-BB38-1513B6A6133C}" type="presOf" srcId="{B4D04FC4-6E31-49F9-A65D-25FD37E03D9C}" destId="{55598774-BD60-4A99-BB3B-BE165828082A}" srcOrd="0" destOrd="0" presId="urn:microsoft.com/office/officeart/2005/8/layout/vList4#1"/>
    <dgm:cxn modelId="{79E9FCB7-41D5-41C9-B9AE-5A378001E900}" srcId="{9FEFEFF2-CB89-420C-B5B8-908F6B2B382D}" destId="{FCF88CA0-094C-41C8-ABDA-AD7D2C88A19F}" srcOrd="1" destOrd="0" parTransId="{455A8443-28A8-4BEE-AB7D-74B6C6C2D258}" sibTransId="{934603BF-1997-4D11-B79F-D9D1413113F8}"/>
    <dgm:cxn modelId="{D04C5985-0CD2-4023-ACFF-646A17B7D1F0}" type="presOf" srcId="{7453039E-BB84-4461-90DE-3D2F26ECF164}" destId="{EA6973F8-D021-4C55-AB73-05E4BB670719}" srcOrd="1" destOrd="0" presId="urn:microsoft.com/office/officeart/2005/8/layout/vList4#1"/>
    <dgm:cxn modelId="{E57411BB-4FA0-400F-AB96-C0F92F0F0DFE}" type="presOf" srcId="{D32BD9FC-560D-4682-BD24-4C706FAC9D68}" destId="{3CC4A9E5-AB38-49CD-A217-10DDB54E0A5D}" srcOrd="0" destOrd="0" presId="urn:microsoft.com/office/officeart/2005/8/layout/vList4#1"/>
    <dgm:cxn modelId="{30F9D554-2FEC-4116-9779-86DCC33D4994}" srcId="{9FEFEFF2-CB89-420C-B5B8-908F6B2B382D}" destId="{D32BD9FC-560D-4682-BD24-4C706FAC9D68}" srcOrd="2" destOrd="0" parTransId="{068BBC7C-CA8F-46AD-BC93-3461A1C04B76}" sibTransId="{4C7E9A79-6EB8-4FAA-BA2D-99D3217FDD6F}"/>
    <dgm:cxn modelId="{8B362BDB-E279-4A2B-A799-30FE15579994}" type="presOf" srcId="{7453039E-BB84-4461-90DE-3D2F26ECF164}" destId="{668A3773-334F-474D-A991-0C69A348E6D4}" srcOrd="0" destOrd="0" presId="urn:microsoft.com/office/officeart/2005/8/layout/vList4#1"/>
    <dgm:cxn modelId="{561B50B9-1FFA-4415-A892-FF9D00E6B303}" type="presParOf" srcId="{2BEE8B62-30CA-4764-B28A-A42975DC7675}" destId="{469BA2AA-6679-4730-848A-4025CD830024}" srcOrd="0" destOrd="0" presId="urn:microsoft.com/office/officeart/2005/8/layout/vList4#1"/>
    <dgm:cxn modelId="{DC3A3282-9DE4-4860-8E60-0685FA77C1B8}" type="presParOf" srcId="{469BA2AA-6679-4730-848A-4025CD830024}" destId="{668A3773-334F-474D-A991-0C69A348E6D4}" srcOrd="0" destOrd="0" presId="urn:microsoft.com/office/officeart/2005/8/layout/vList4#1"/>
    <dgm:cxn modelId="{5E788F2F-B322-42BD-BA86-F1F4C791A616}" type="presParOf" srcId="{469BA2AA-6679-4730-848A-4025CD830024}" destId="{B6CBE1F2-DE02-46FE-9BC0-6EA866E64E49}" srcOrd="1" destOrd="0" presId="urn:microsoft.com/office/officeart/2005/8/layout/vList4#1"/>
    <dgm:cxn modelId="{7CDD7415-CA97-4E8A-8B0E-A0D877B28036}" type="presParOf" srcId="{469BA2AA-6679-4730-848A-4025CD830024}" destId="{EA6973F8-D021-4C55-AB73-05E4BB670719}" srcOrd="2" destOrd="0" presId="urn:microsoft.com/office/officeart/2005/8/layout/vList4#1"/>
    <dgm:cxn modelId="{2FD4D56C-1045-4F99-873B-6B796B94B048}" type="presParOf" srcId="{2BEE8B62-30CA-4764-B28A-A42975DC7675}" destId="{6ED4654B-019D-4B9D-8DAD-317C3C6C23DC}" srcOrd="1" destOrd="0" presId="urn:microsoft.com/office/officeart/2005/8/layout/vList4#1"/>
    <dgm:cxn modelId="{40563E06-92B2-4255-9532-233ABB15DB6B}" type="presParOf" srcId="{2BEE8B62-30CA-4764-B28A-A42975DC7675}" destId="{B9B85459-AA96-4E53-A476-152CA77DFAA3}" srcOrd="2" destOrd="0" presId="urn:microsoft.com/office/officeart/2005/8/layout/vList4#1"/>
    <dgm:cxn modelId="{021249A4-A33C-482D-9355-5FCD327F1CDB}" type="presParOf" srcId="{B9B85459-AA96-4E53-A476-152CA77DFAA3}" destId="{0B47D0AC-51F9-4C11-B03C-A3DB87BE5155}" srcOrd="0" destOrd="0" presId="urn:microsoft.com/office/officeart/2005/8/layout/vList4#1"/>
    <dgm:cxn modelId="{DB27CCCB-92B3-45D6-92DD-7CBC474D9BF6}" type="presParOf" srcId="{B9B85459-AA96-4E53-A476-152CA77DFAA3}" destId="{93D2B66E-672A-4AFB-B063-A679E13050B2}" srcOrd="1" destOrd="0" presId="urn:microsoft.com/office/officeart/2005/8/layout/vList4#1"/>
    <dgm:cxn modelId="{C2838414-4716-4A6E-9D5E-A3797BA42493}" type="presParOf" srcId="{B9B85459-AA96-4E53-A476-152CA77DFAA3}" destId="{8E995CCA-ABA5-4973-85F1-36C4438CD5BC}" srcOrd="2" destOrd="0" presId="urn:microsoft.com/office/officeart/2005/8/layout/vList4#1"/>
    <dgm:cxn modelId="{F81826C6-EB2B-468D-B1A3-1E573A639DB7}" type="presParOf" srcId="{2BEE8B62-30CA-4764-B28A-A42975DC7675}" destId="{0CF03DE2-7004-4651-A738-F4ABD6BF1299}" srcOrd="3" destOrd="0" presId="urn:microsoft.com/office/officeart/2005/8/layout/vList4#1"/>
    <dgm:cxn modelId="{28FB5429-1E0B-478A-BC9B-EC5E4CB67EBB}" type="presParOf" srcId="{2BEE8B62-30CA-4764-B28A-A42975DC7675}" destId="{27C55B4C-738F-4625-8DD3-B92C5B470198}" srcOrd="4" destOrd="0" presId="urn:microsoft.com/office/officeart/2005/8/layout/vList4#1"/>
    <dgm:cxn modelId="{EEED73F1-A630-4C6F-9266-2DF2B51C8F2F}" type="presParOf" srcId="{27C55B4C-738F-4625-8DD3-B92C5B470198}" destId="{3CC4A9E5-AB38-49CD-A217-10DDB54E0A5D}" srcOrd="0" destOrd="0" presId="urn:microsoft.com/office/officeart/2005/8/layout/vList4#1"/>
    <dgm:cxn modelId="{4CB9A1BD-5E4F-4930-ADDC-3EC54BC276B1}" type="presParOf" srcId="{27C55B4C-738F-4625-8DD3-B92C5B470198}" destId="{578C1B18-775D-4E4D-ADA2-8010E846191C}" srcOrd="1" destOrd="0" presId="urn:microsoft.com/office/officeart/2005/8/layout/vList4#1"/>
    <dgm:cxn modelId="{F8C7F64A-ECD1-413A-920B-E0054F1EE451}" type="presParOf" srcId="{27C55B4C-738F-4625-8DD3-B92C5B470198}" destId="{BB4D73D3-E239-4291-94A1-F842BF639310}" srcOrd="2" destOrd="0" presId="urn:microsoft.com/office/officeart/2005/8/layout/vList4#1"/>
    <dgm:cxn modelId="{0BB32283-0FC2-4D5C-AC2F-7EB3EE70E90F}" type="presParOf" srcId="{2BEE8B62-30CA-4764-B28A-A42975DC7675}" destId="{A7EFC077-82D1-48E5-A708-E065C1066C68}" srcOrd="5" destOrd="0" presId="urn:microsoft.com/office/officeart/2005/8/layout/vList4#1"/>
    <dgm:cxn modelId="{88557F3E-C7E1-4B29-B57B-2E31B4B99318}" type="presParOf" srcId="{2BEE8B62-30CA-4764-B28A-A42975DC7675}" destId="{129F2C14-59FA-4634-A60E-75C651C2443F}" srcOrd="6" destOrd="0" presId="urn:microsoft.com/office/officeart/2005/8/layout/vList4#1"/>
    <dgm:cxn modelId="{93900329-BF14-4436-90A7-D313AF44DA52}" type="presParOf" srcId="{129F2C14-59FA-4634-A60E-75C651C2443F}" destId="{55598774-BD60-4A99-BB3B-BE165828082A}" srcOrd="0" destOrd="0" presId="urn:microsoft.com/office/officeart/2005/8/layout/vList4#1"/>
    <dgm:cxn modelId="{B6930AC4-6735-4297-AA0A-EAD9BFE5041F}" type="presParOf" srcId="{129F2C14-59FA-4634-A60E-75C651C2443F}" destId="{AB8B7A0A-04B6-4111-A797-9DC5124B52E3}" srcOrd="1" destOrd="0" presId="urn:microsoft.com/office/officeart/2005/8/layout/vList4#1"/>
    <dgm:cxn modelId="{3B395C5A-97ED-4B20-89A8-514488D19E85}" type="presParOf" srcId="{129F2C14-59FA-4634-A60E-75C651C2443F}" destId="{EC10DD92-F0D0-4327-99C1-42DAD853B95B}" srcOrd="2" destOrd="0" presId="urn:microsoft.com/office/officeart/2005/8/layout/vList4#1"/>
    <dgm:cxn modelId="{595A0210-C307-4567-BA36-914C5EB9C404}" type="presParOf" srcId="{2BEE8B62-30CA-4764-B28A-A42975DC7675}" destId="{017E656B-0121-4575-9F8A-A79EA3D5C195}" srcOrd="7" destOrd="0" presId="urn:microsoft.com/office/officeart/2005/8/layout/vList4#1"/>
    <dgm:cxn modelId="{90C8F326-DA1B-475F-B2B7-1A0A203875E8}" type="presParOf" srcId="{2BEE8B62-30CA-4764-B28A-A42975DC7675}" destId="{CDCA98A8-569B-48C5-936A-1F8EA0A68726}" srcOrd="8" destOrd="0" presId="urn:microsoft.com/office/officeart/2005/8/layout/vList4#1"/>
    <dgm:cxn modelId="{03533318-E1F2-4B06-9F33-2F2566C4B132}" type="presParOf" srcId="{CDCA98A8-569B-48C5-936A-1F8EA0A68726}" destId="{E964D44C-7523-4E41-B536-F85A6C1EA156}" srcOrd="0" destOrd="0" presId="urn:microsoft.com/office/officeart/2005/8/layout/vList4#1"/>
    <dgm:cxn modelId="{DF08D094-1A13-4E67-866C-0B9304C29C65}" type="presParOf" srcId="{CDCA98A8-569B-48C5-936A-1F8EA0A68726}" destId="{3E7DE33D-AE59-45A6-B713-3A2D047AC861}" srcOrd="1" destOrd="0" presId="urn:microsoft.com/office/officeart/2005/8/layout/vList4#1"/>
    <dgm:cxn modelId="{D7C46D2B-1860-445F-B763-2D94534E37BE}" type="presParOf" srcId="{CDCA98A8-569B-48C5-936A-1F8EA0A68726}" destId="{8D7B73EB-B657-4459-AF16-6E9556BCB443}" srcOrd="2" destOrd="0" presId="urn:microsoft.com/office/officeart/2005/8/layout/vList4#1"/>
    <dgm:cxn modelId="{AA07B1BC-EA07-4072-9FFB-835388237E83}" type="presParOf" srcId="{2BEE8B62-30CA-4764-B28A-A42975DC7675}" destId="{B5C5BC85-F5FF-4826-B880-86E9F2AAC631}" srcOrd="9" destOrd="0" presId="urn:microsoft.com/office/officeart/2005/8/layout/vList4#1"/>
    <dgm:cxn modelId="{54914D13-608F-4E0F-9E80-62BB0192242B}" type="presParOf" srcId="{2BEE8B62-30CA-4764-B28A-A42975DC7675}" destId="{2B85F1C6-1504-45CA-B8C0-FB7A2C4E97E8}" srcOrd="10" destOrd="0" presId="urn:microsoft.com/office/officeart/2005/8/layout/vList4#1"/>
    <dgm:cxn modelId="{AEC68469-B4AC-48E3-8FDA-3FC2F6C9E06D}" type="presParOf" srcId="{2B85F1C6-1504-45CA-B8C0-FB7A2C4E97E8}" destId="{B38A9557-D669-41D6-A034-74EE2E97EEAD}" srcOrd="0" destOrd="0" presId="urn:microsoft.com/office/officeart/2005/8/layout/vList4#1"/>
    <dgm:cxn modelId="{6F1D97B1-20BF-4489-B892-914DC8C090B9}" type="presParOf" srcId="{2B85F1C6-1504-45CA-B8C0-FB7A2C4E97E8}" destId="{F01D1DA5-AE5C-468F-8C07-8FC95490068E}" srcOrd="1" destOrd="0" presId="urn:microsoft.com/office/officeart/2005/8/layout/vList4#1"/>
    <dgm:cxn modelId="{8EE43598-C355-48AE-B8A6-D71DA0F782F1}" type="presParOf" srcId="{2B85F1C6-1504-45CA-B8C0-FB7A2C4E97E8}" destId="{470501C5-EED3-45D1-8977-61CBDA83E838}" srcOrd="2" destOrd="0" presId="urn:microsoft.com/office/officeart/2005/8/layout/vList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550114-1B7E-4C8F-875C-B73FF5601DD8}">
      <dsp:nvSpPr>
        <dsp:cNvPr id="0" name=""/>
        <dsp:cNvSpPr/>
      </dsp:nvSpPr>
      <dsp:spPr>
        <a:xfrm rot="5400000">
          <a:off x="-167147" y="167900"/>
          <a:ext cx="1114313" cy="7800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1</a:t>
          </a:r>
          <a:endParaRPr lang="en-US" sz="2100" kern="1200" dirty="0"/>
        </a:p>
      </dsp:txBody>
      <dsp:txXfrm rot="-5400000">
        <a:off x="1" y="390763"/>
        <a:ext cx="780019" cy="334294"/>
      </dsp:txXfrm>
    </dsp:sp>
    <dsp:sp modelId="{27D54FFC-84E0-488A-9FA6-BCBDB8E6FD62}">
      <dsp:nvSpPr>
        <dsp:cNvPr id="0" name=""/>
        <dsp:cNvSpPr/>
      </dsp:nvSpPr>
      <dsp:spPr>
        <a:xfrm rot="5400000">
          <a:off x="4599857" y="-3819085"/>
          <a:ext cx="724303" cy="83639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Increase  of the efficiency of health services, through a more rational use of structural network </a:t>
          </a:r>
          <a:endParaRPr lang="en-US" sz="2200" b="1" kern="1200" dirty="0">
            <a:solidFill>
              <a:srgbClr val="0070C0"/>
            </a:solidFill>
          </a:endParaRPr>
        </a:p>
      </dsp:txBody>
      <dsp:txXfrm rot="-5400000">
        <a:off x="780019" y="36111"/>
        <a:ext cx="8328622" cy="653587"/>
      </dsp:txXfrm>
    </dsp:sp>
    <dsp:sp modelId="{35BB6127-6D43-4F48-9985-CE14B8A1440C}">
      <dsp:nvSpPr>
        <dsp:cNvPr id="0" name=""/>
        <dsp:cNvSpPr/>
      </dsp:nvSpPr>
      <dsp:spPr>
        <a:xfrm rot="5400000">
          <a:off x="-167147" y="1165295"/>
          <a:ext cx="1114313" cy="7800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2</a:t>
          </a:r>
          <a:endParaRPr lang="en-US" sz="2100" kern="1200" dirty="0"/>
        </a:p>
      </dsp:txBody>
      <dsp:txXfrm rot="-5400000">
        <a:off x="1" y="1388158"/>
        <a:ext cx="780019" cy="334294"/>
      </dsp:txXfrm>
    </dsp:sp>
    <dsp:sp modelId="{EBE5212F-81E9-421F-8CEC-96ECC1A9B3E4}">
      <dsp:nvSpPr>
        <dsp:cNvPr id="0" name=""/>
        <dsp:cNvSpPr/>
      </dsp:nvSpPr>
      <dsp:spPr>
        <a:xfrm rot="5400000">
          <a:off x="4599857" y="-2821690"/>
          <a:ext cx="724303" cy="83639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Improvement of health services </a:t>
          </a:r>
          <a:endParaRPr lang="en-US" sz="2200" b="1" kern="1200" dirty="0">
            <a:solidFill>
              <a:srgbClr val="0070C0"/>
            </a:solidFill>
          </a:endParaRPr>
        </a:p>
      </dsp:txBody>
      <dsp:txXfrm rot="-5400000">
        <a:off x="780019" y="1033506"/>
        <a:ext cx="8328622" cy="653587"/>
      </dsp:txXfrm>
    </dsp:sp>
    <dsp:sp modelId="{9BC7FC0B-7030-47D1-BE20-456DA01DC821}">
      <dsp:nvSpPr>
        <dsp:cNvPr id="0" name=""/>
        <dsp:cNvSpPr/>
      </dsp:nvSpPr>
      <dsp:spPr>
        <a:xfrm rot="5400000">
          <a:off x="-167147" y="2162690"/>
          <a:ext cx="1114313" cy="7800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3</a:t>
          </a:r>
          <a:endParaRPr lang="en-US" sz="2100" kern="1200" dirty="0"/>
        </a:p>
      </dsp:txBody>
      <dsp:txXfrm rot="-5400000">
        <a:off x="1" y="2385553"/>
        <a:ext cx="780019" cy="334294"/>
      </dsp:txXfrm>
    </dsp:sp>
    <dsp:sp modelId="{E754A889-3B10-429C-A794-5EAF16F2F653}">
      <dsp:nvSpPr>
        <dsp:cNvPr id="0" name=""/>
        <dsp:cNvSpPr/>
      </dsp:nvSpPr>
      <dsp:spPr>
        <a:xfrm rot="5400000">
          <a:off x="4599857" y="-1824295"/>
          <a:ext cx="724303" cy="83639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Protection and improvement of financial resources about health services</a:t>
          </a:r>
          <a:endParaRPr lang="en-US" sz="2200" b="1" kern="1200" dirty="0">
            <a:solidFill>
              <a:srgbClr val="0070C0"/>
            </a:solidFill>
          </a:endParaRPr>
        </a:p>
      </dsp:txBody>
      <dsp:txXfrm rot="-5400000">
        <a:off x="780019" y="2030901"/>
        <a:ext cx="8328622" cy="653587"/>
      </dsp:txXfrm>
    </dsp:sp>
    <dsp:sp modelId="{661A707A-98FF-414D-B92A-1CB553431830}">
      <dsp:nvSpPr>
        <dsp:cNvPr id="0" name=""/>
        <dsp:cNvSpPr/>
      </dsp:nvSpPr>
      <dsp:spPr>
        <a:xfrm rot="5400000">
          <a:off x="-167147" y="3160085"/>
          <a:ext cx="1114313" cy="7800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4</a:t>
          </a:r>
          <a:endParaRPr lang="en-US" sz="2100" kern="1200" dirty="0"/>
        </a:p>
      </dsp:txBody>
      <dsp:txXfrm rot="-5400000">
        <a:off x="1" y="3382948"/>
        <a:ext cx="780019" cy="334294"/>
      </dsp:txXfrm>
    </dsp:sp>
    <dsp:sp modelId="{92A0C943-AA4D-41DF-899A-0A578BFFFAEA}">
      <dsp:nvSpPr>
        <dsp:cNvPr id="0" name=""/>
        <dsp:cNvSpPr/>
      </dsp:nvSpPr>
      <dsp:spPr>
        <a:xfrm rot="5400000">
          <a:off x="4599857" y="-826900"/>
          <a:ext cx="724303" cy="83639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Development of Human Resources </a:t>
          </a:r>
          <a:endParaRPr lang="en-US" sz="2200" b="1" kern="1200" dirty="0">
            <a:solidFill>
              <a:srgbClr val="0070C0"/>
            </a:solidFill>
          </a:endParaRPr>
        </a:p>
      </dsp:txBody>
      <dsp:txXfrm rot="-5400000">
        <a:off x="780019" y="3028296"/>
        <a:ext cx="8328622" cy="653587"/>
      </dsp:txXfrm>
    </dsp:sp>
    <dsp:sp modelId="{775AA9E9-D0A0-48BC-A695-768011474B74}">
      <dsp:nvSpPr>
        <dsp:cNvPr id="0" name=""/>
        <dsp:cNvSpPr/>
      </dsp:nvSpPr>
      <dsp:spPr>
        <a:xfrm rot="5400000">
          <a:off x="-167147" y="4157480"/>
          <a:ext cx="1114313" cy="7800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5</a:t>
          </a:r>
          <a:endParaRPr lang="en-US" sz="2100" kern="1200" dirty="0"/>
        </a:p>
      </dsp:txBody>
      <dsp:txXfrm rot="-5400000">
        <a:off x="1" y="4380343"/>
        <a:ext cx="780019" cy="334294"/>
      </dsp:txXfrm>
    </dsp:sp>
    <dsp:sp modelId="{7BC21DF5-0481-4681-B5A1-686BB92AE93E}">
      <dsp:nvSpPr>
        <dsp:cNvPr id="0" name=""/>
        <dsp:cNvSpPr/>
      </dsp:nvSpPr>
      <dsp:spPr>
        <a:xfrm rot="5400000">
          <a:off x="4599857" y="170494"/>
          <a:ext cx="724303" cy="83639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smtClean="0">
              <a:solidFill>
                <a:srgbClr val="0070C0"/>
              </a:solidFill>
            </a:rPr>
            <a:t>Improvement of Health informative system</a:t>
          </a:r>
          <a:endParaRPr lang="en-US" sz="2200" b="1" kern="1200" dirty="0">
            <a:solidFill>
              <a:srgbClr val="0070C0"/>
            </a:solidFill>
          </a:endParaRPr>
        </a:p>
      </dsp:txBody>
      <dsp:txXfrm rot="-5400000">
        <a:off x="780019" y="4025690"/>
        <a:ext cx="8328622" cy="6535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AD37D-C882-4CF4-8494-891E344E4611}">
      <dsp:nvSpPr>
        <dsp:cNvPr id="0" name=""/>
        <dsp:cNvSpPr/>
      </dsp:nvSpPr>
      <dsp:spPr>
        <a:xfrm rot="5400000">
          <a:off x="-144246" y="150022"/>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1</a:t>
          </a:r>
          <a:endParaRPr lang="en-US" sz="1800" kern="1200" dirty="0"/>
        </a:p>
      </dsp:txBody>
      <dsp:txXfrm rot="-5400000">
        <a:off x="1" y="342350"/>
        <a:ext cx="673150" cy="288493"/>
      </dsp:txXfrm>
    </dsp:sp>
    <dsp:sp modelId="{49D0FAC2-A63A-4977-93DB-AA355E4ABAC6}">
      <dsp:nvSpPr>
        <dsp:cNvPr id="0" name=""/>
        <dsp:cNvSpPr/>
      </dsp:nvSpPr>
      <dsp:spPr>
        <a:xfrm rot="5400000">
          <a:off x="4596041" y="-3917114"/>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0070C0"/>
              </a:solidFill>
            </a:rPr>
            <a:t>Analysis of current  European requirements for higher education in nursing and analysis of curricula in Western Balkan Nursing schools; </a:t>
          </a:r>
          <a:endParaRPr lang="en-US" sz="1600" kern="1200" dirty="0"/>
        </a:p>
      </dsp:txBody>
      <dsp:txXfrm rot="-5400000">
        <a:off x="673151" y="36289"/>
        <a:ext cx="8440336" cy="564042"/>
      </dsp:txXfrm>
    </dsp:sp>
    <dsp:sp modelId="{C124D476-5D85-4BA0-B2E4-7194C2C0A2C3}">
      <dsp:nvSpPr>
        <dsp:cNvPr id="0" name=""/>
        <dsp:cNvSpPr/>
      </dsp:nvSpPr>
      <dsp:spPr>
        <a:xfrm rot="5400000">
          <a:off x="-144246" y="1029223"/>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2</a:t>
          </a:r>
          <a:endParaRPr lang="en-US" sz="1800" kern="1200" dirty="0"/>
        </a:p>
      </dsp:txBody>
      <dsp:txXfrm rot="-5400000">
        <a:off x="1" y="1221551"/>
        <a:ext cx="673150" cy="288493"/>
      </dsp:txXfrm>
    </dsp:sp>
    <dsp:sp modelId="{969B02EE-33A0-474D-8910-85907026C7B8}">
      <dsp:nvSpPr>
        <dsp:cNvPr id="0" name=""/>
        <dsp:cNvSpPr/>
      </dsp:nvSpPr>
      <dsp:spPr>
        <a:xfrm rot="5400000">
          <a:off x="4596041" y="-3037913"/>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b="1" kern="1200" dirty="0" smtClean="0">
              <a:solidFill>
                <a:srgbClr val="0070C0"/>
              </a:solidFill>
            </a:rPr>
            <a:t>Design of a new nursing educational frame, which will be in line with Bologna declaration and will be in harmony with European standards including full implementation of  European Credit Transfer System  (ECTS) into new curriculum;</a:t>
          </a:r>
          <a:endParaRPr lang="en-US" sz="1300" b="1" kern="1200" dirty="0"/>
        </a:p>
      </dsp:txBody>
      <dsp:txXfrm rot="-5400000">
        <a:off x="673151" y="915490"/>
        <a:ext cx="8440336" cy="564042"/>
      </dsp:txXfrm>
    </dsp:sp>
    <dsp:sp modelId="{6545D201-6D4F-433C-B351-E803D4567396}">
      <dsp:nvSpPr>
        <dsp:cNvPr id="0" name=""/>
        <dsp:cNvSpPr/>
      </dsp:nvSpPr>
      <dsp:spPr>
        <a:xfrm rot="5400000">
          <a:off x="-144246" y="1908424"/>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3</a:t>
          </a:r>
          <a:endParaRPr lang="en-US" sz="1800" kern="1200" dirty="0"/>
        </a:p>
      </dsp:txBody>
      <dsp:txXfrm rot="-5400000">
        <a:off x="1" y="2100752"/>
        <a:ext cx="673150" cy="288493"/>
      </dsp:txXfrm>
    </dsp:sp>
    <dsp:sp modelId="{E9A91B2C-085D-4510-990A-7B9AD8143E82}">
      <dsp:nvSpPr>
        <dsp:cNvPr id="0" name=""/>
        <dsp:cNvSpPr/>
      </dsp:nvSpPr>
      <dsp:spPr>
        <a:xfrm rot="5400000">
          <a:off x="4596041" y="-2158713"/>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0070C0"/>
              </a:solidFill>
            </a:rPr>
            <a:t>Retraining  of teaching staff and capacity building of institutions in the WB region</a:t>
          </a:r>
          <a:endParaRPr lang="en-US" sz="1600" kern="1200" dirty="0"/>
        </a:p>
      </dsp:txBody>
      <dsp:txXfrm rot="-5400000">
        <a:off x="673151" y="1794690"/>
        <a:ext cx="8440336" cy="564042"/>
      </dsp:txXfrm>
    </dsp:sp>
    <dsp:sp modelId="{34B6305B-F318-4A22-8DA5-8BDF02B2B295}">
      <dsp:nvSpPr>
        <dsp:cNvPr id="0" name=""/>
        <dsp:cNvSpPr/>
      </dsp:nvSpPr>
      <dsp:spPr>
        <a:xfrm rot="5400000">
          <a:off x="-144246" y="2787624"/>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4</a:t>
          </a:r>
          <a:endParaRPr lang="en-US" sz="1800" kern="1200" dirty="0"/>
        </a:p>
      </dsp:txBody>
      <dsp:txXfrm rot="-5400000">
        <a:off x="1" y="2979952"/>
        <a:ext cx="673150" cy="288493"/>
      </dsp:txXfrm>
    </dsp:sp>
    <dsp:sp modelId="{8FADD177-31DC-4438-88B8-06686F3E79EB}">
      <dsp:nvSpPr>
        <dsp:cNvPr id="0" name=""/>
        <dsp:cNvSpPr/>
      </dsp:nvSpPr>
      <dsp:spPr>
        <a:xfrm rot="5400000">
          <a:off x="4596041" y="-1279512"/>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 </a:t>
          </a:r>
          <a:r>
            <a:rPr lang="en-US" sz="1600" b="1" kern="1200" dirty="0" smtClean="0">
              <a:solidFill>
                <a:srgbClr val="0070C0"/>
              </a:solidFill>
            </a:rPr>
            <a:t>Selection of the best students for pilot course from partner countries and prepare them for training;</a:t>
          </a:r>
          <a:endParaRPr lang="en-US" sz="1600" b="1" kern="1200" dirty="0">
            <a:solidFill>
              <a:srgbClr val="0070C0"/>
            </a:solidFill>
          </a:endParaRPr>
        </a:p>
      </dsp:txBody>
      <dsp:txXfrm rot="-5400000">
        <a:off x="673151" y="2673891"/>
        <a:ext cx="8440336" cy="564042"/>
      </dsp:txXfrm>
    </dsp:sp>
    <dsp:sp modelId="{BBF68BE1-7BE8-4959-BE5D-63C96EDD65C6}">
      <dsp:nvSpPr>
        <dsp:cNvPr id="0" name=""/>
        <dsp:cNvSpPr/>
      </dsp:nvSpPr>
      <dsp:spPr>
        <a:xfrm rot="5400000">
          <a:off x="-144246" y="3666825"/>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5</a:t>
          </a:r>
          <a:endParaRPr lang="en-US" sz="1800" kern="1200" dirty="0"/>
        </a:p>
      </dsp:txBody>
      <dsp:txXfrm rot="-5400000">
        <a:off x="1" y="3859153"/>
        <a:ext cx="673150" cy="288493"/>
      </dsp:txXfrm>
    </dsp:sp>
    <dsp:sp modelId="{4215345E-CCE4-4AF5-BE32-F79DB1C75A1E}">
      <dsp:nvSpPr>
        <dsp:cNvPr id="0" name=""/>
        <dsp:cNvSpPr/>
      </dsp:nvSpPr>
      <dsp:spPr>
        <a:xfrm rot="5400000">
          <a:off x="4596041" y="-400311"/>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0070C0"/>
              </a:solidFill>
            </a:rPr>
            <a:t>Implementation of the pilot phase of the training in accordance with new curriculum</a:t>
          </a:r>
          <a:r>
            <a:rPr lang="en-US" sz="1300" b="1" kern="1200" dirty="0" smtClean="0">
              <a:solidFill>
                <a:srgbClr val="0070C0"/>
              </a:solidFill>
            </a:rPr>
            <a:t>;</a:t>
          </a:r>
          <a:endParaRPr lang="en-US" sz="1300" kern="1200" dirty="0"/>
        </a:p>
      </dsp:txBody>
      <dsp:txXfrm rot="-5400000">
        <a:off x="673151" y="3553092"/>
        <a:ext cx="8440336" cy="564042"/>
      </dsp:txXfrm>
    </dsp:sp>
    <dsp:sp modelId="{69D34231-EEBF-4210-A23D-C6227CC61E27}">
      <dsp:nvSpPr>
        <dsp:cNvPr id="0" name=""/>
        <dsp:cNvSpPr/>
      </dsp:nvSpPr>
      <dsp:spPr>
        <a:xfrm rot="5400000">
          <a:off x="-144246" y="4546026"/>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6</a:t>
          </a:r>
          <a:endParaRPr lang="en-US" sz="1800" kern="1200" dirty="0"/>
        </a:p>
      </dsp:txBody>
      <dsp:txXfrm rot="-5400000">
        <a:off x="1" y="4738354"/>
        <a:ext cx="673150" cy="288493"/>
      </dsp:txXfrm>
    </dsp:sp>
    <dsp:sp modelId="{EC3ABE72-2587-425A-9837-F883DD0C0111}">
      <dsp:nvSpPr>
        <dsp:cNvPr id="0" name=""/>
        <dsp:cNvSpPr/>
      </dsp:nvSpPr>
      <dsp:spPr>
        <a:xfrm rot="5400000">
          <a:off x="4596041" y="478888"/>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0070C0"/>
              </a:solidFill>
            </a:rPr>
            <a:t>Outline the proposal for new legislation, to correspond to new competence based curriculum in nursing education and establishment of trans-European network of excellent nursing educational institutes.</a:t>
          </a:r>
          <a:endParaRPr lang="en-US" sz="1600" b="1" kern="1200" dirty="0"/>
        </a:p>
      </dsp:txBody>
      <dsp:txXfrm rot="-5400000">
        <a:off x="673151" y="4432292"/>
        <a:ext cx="8440336" cy="564042"/>
      </dsp:txXfrm>
    </dsp:sp>
    <dsp:sp modelId="{64AC1962-6A20-45AD-8800-DE7FCFFB7BE9}">
      <dsp:nvSpPr>
        <dsp:cNvPr id="0" name=""/>
        <dsp:cNvSpPr/>
      </dsp:nvSpPr>
      <dsp:spPr>
        <a:xfrm rot="5400000">
          <a:off x="-144246" y="5425227"/>
          <a:ext cx="961643" cy="67315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7</a:t>
          </a:r>
          <a:endParaRPr lang="en-US" sz="1800" kern="1200" dirty="0"/>
        </a:p>
      </dsp:txBody>
      <dsp:txXfrm rot="-5400000">
        <a:off x="1" y="5617555"/>
        <a:ext cx="673150" cy="288493"/>
      </dsp:txXfrm>
    </dsp:sp>
    <dsp:sp modelId="{E2BD81CE-9469-46ED-A641-7279D7BEECB1}">
      <dsp:nvSpPr>
        <dsp:cNvPr id="0" name=""/>
        <dsp:cNvSpPr/>
      </dsp:nvSpPr>
      <dsp:spPr>
        <a:xfrm rot="5400000">
          <a:off x="4596041" y="1358089"/>
          <a:ext cx="625068" cy="847084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0070C0"/>
              </a:solidFill>
            </a:rPr>
            <a:t>Evaluation and accreditation of new program and publishing the results of new educational approach in view of sustainability of project.</a:t>
          </a:r>
          <a:endParaRPr lang="en-US" sz="1600" kern="1200" dirty="0"/>
        </a:p>
      </dsp:txBody>
      <dsp:txXfrm rot="-5400000">
        <a:off x="673151" y="5311493"/>
        <a:ext cx="8440336" cy="5640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A3773-334F-474D-A991-0C69A348E6D4}">
      <dsp:nvSpPr>
        <dsp:cNvPr id="0" name=""/>
        <dsp:cNvSpPr/>
      </dsp:nvSpPr>
      <dsp:spPr>
        <a:xfrm>
          <a:off x="0" y="0"/>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Establishing of two professional  skill laboratories where students of general nursing and midwife can improve their skills and get practical sessions about different nursing issues</a:t>
          </a:r>
          <a:endParaRPr lang="en-US" sz="1700" kern="1200" dirty="0"/>
        </a:p>
      </dsp:txBody>
      <dsp:txXfrm>
        <a:off x="1923733" y="0"/>
        <a:ext cx="7220266" cy="949337"/>
      </dsp:txXfrm>
    </dsp:sp>
    <dsp:sp modelId="{B6CBE1F2-DE02-46FE-9BC0-6EA866E64E49}">
      <dsp:nvSpPr>
        <dsp:cNvPr id="0" name=""/>
        <dsp:cNvSpPr/>
      </dsp:nvSpPr>
      <dsp:spPr>
        <a:xfrm>
          <a:off x="94933" y="94933"/>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47D0AC-51F9-4C11-B03C-A3DB87BE5155}">
      <dsp:nvSpPr>
        <dsp:cNvPr id="0" name=""/>
        <dsp:cNvSpPr/>
      </dsp:nvSpPr>
      <dsp:spPr>
        <a:xfrm>
          <a:off x="0" y="1044271"/>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Establishing of new curricula which will be unified with other European Universities curricula  and will offer to students possibilities to be employed in European Labor market. </a:t>
          </a:r>
          <a:endParaRPr lang="en-US" sz="1700" kern="1200" dirty="0"/>
        </a:p>
      </dsp:txBody>
      <dsp:txXfrm>
        <a:off x="1923733" y="1044271"/>
        <a:ext cx="7220266" cy="949337"/>
      </dsp:txXfrm>
    </dsp:sp>
    <dsp:sp modelId="{93D2B66E-672A-4AFB-B063-A679E13050B2}">
      <dsp:nvSpPr>
        <dsp:cNvPr id="0" name=""/>
        <dsp:cNvSpPr/>
      </dsp:nvSpPr>
      <dsp:spPr>
        <a:xfrm>
          <a:off x="94933" y="1139204"/>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C4A9E5-AB38-49CD-A217-10DDB54E0A5D}">
      <dsp:nvSpPr>
        <dsp:cNvPr id="0" name=""/>
        <dsp:cNvSpPr/>
      </dsp:nvSpPr>
      <dsp:spPr>
        <a:xfrm>
          <a:off x="0" y="2088542"/>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Trainings of the academic staff who will provide professional lectures to the student of general nursing and midwife students </a:t>
          </a:r>
          <a:endParaRPr lang="en-US" sz="1700" kern="1200" dirty="0"/>
        </a:p>
      </dsp:txBody>
      <dsp:txXfrm>
        <a:off x="1923733" y="2088542"/>
        <a:ext cx="7220266" cy="949337"/>
      </dsp:txXfrm>
    </dsp:sp>
    <dsp:sp modelId="{578C1B18-775D-4E4D-ADA2-8010E846191C}">
      <dsp:nvSpPr>
        <dsp:cNvPr id="0" name=""/>
        <dsp:cNvSpPr/>
      </dsp:nvSpPr>
      <dsp:spPr>
        <a:xfrm>
          <a:off x="94933" y="2183476"/>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598774-BD60-4A99-BB3B-BE165828082A}">
      <dsp:nvSpPr>
        <dsp:cNvPr id="0" name=""/>
        <dsp:cNvSpPr/>
      </dsp:nvSpPr>
      <dsp:spPr>
        <a:xfrm>
          <a:off x="0" y="3132813"/>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Sharing of ideas and experiences among lecturers and students  of other Western Balkan and European universities will improve the curricula and lectures in favor of students and community.</a:t>
          </a:r>
          <a:endParaRPr lang="en-US" sz="1700" kern="1200" dirty="0"/>
        </a:p>
      </dsp:txBody>
      <dsp:txXfrm>
        <a:off x="1923733" y="3132813"/>
        <a:ext cx="7220266" cy="949337"/>
      </dsp:txXfrm>
    </dsp:sp>
    <dsp:sp modelId="{AB8B7A0A-04B6-4111-A797-9DC5124B52E3}">
      <dsp:nvSpPr>
        <dsp:cNvPr id="0" name=""/>
        <dsp:cNvSpPr/>
      </dsp:nvSpPr>
      <dsp:spPr>
        <a:xfrm>
          <a:off x="94933" y="3227747"/>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64D44C-7523-4E41-B536-F85A6C1EA156}">
      <dsp:nvSpPr>
        <dsp:cNvPr id="0" name=""/>
        <dsp:cNvSpPr/>
      </dsp:nvSpPr>
      <dsp:spPr>
        <a:xfrm>
          <a:off x="0" y="4177084"/>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Will strengthen the links between Western Balkan and European universities for future project collaborations.</a:t>
          </a:r>
          <a:endParaRPr lang="en-US" sz="1700" kern="1200" dirty="0"/>
        </a:p>
      </dsp:txBody>
      <dsp:txXfrm>
        <a:off x="1923733" y="4177084"/>
        <a:ext cx="7220266" cy="949337"/>
      </dsp:txXfrm>
    </dsp:sp>
    <dsp:sp modelId="{3E7DE33D-AE59-45A6-B713-3A2D047AC861}">
      <dsp:nvSpPr>
        <dsp:cNvPr id="0" name=""/>
        <dsp:cNvSpPr/>
      </dsp:nvSpPr>
      <dsp:spPr>
        <a:xfrm>
          <a:off x="94933" y="4272018"/>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8A9557-D669-41D6-A034-74EE2E97EEAD}">
      <dsp:nvSpPr>
        <dsp:cNvPr id="0" name=""/>
        <dsp:cNvSpPr/>
      </dsp:nvSpPr>
      <dsp:spPr>
        <a:xfrm>
          <a:off x="0" y="5221355"/>
          <a:ext cx="9144000" cy="949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1" kern="1200" dirty="0" smtClean="0"/>
            <a:t>Preparation of professional students who will contribute to the  community of </a:t>
          </a:r>
          <a:r>
            <a:rPr lang="en-US" sz="1700" b="1" kern="1200" dirty="0" err="1" smtClean="0"/>
            <a:t>Gjirokastra</a:t>
          </a:r>
          <a:r>
            <a:rPr lang="en-US" sz="1700" b="1" kern="1200" dirty="0" smtClean="0"/>
            <a:t> Region implementing in practice best experience, skills and professionalism they will get during their studies at </a:t>
          </a:r>
          <a:r>
            <a:rPr lang="en-US" sz="1700" b="1" kern="1200" dirty="0" err="1" smtClean="0"/>
            <a:t>Gjirokastra</a:t>
          </a:r>
          <a:r>
            <a:rPr lang="en-US" sz="1700" b="1" kern="1200" smtClean="0"/>
            <a:t> University. </a:t>
          </a:r>
          <a:endParaRPr lang="en-US" sz="1700" kern="1200" dirty="0"/>
        </a:p>
      </dsp:txBody>
      <dsp:txXfrm>
        <a:off x="1923733" y="5221355"/>
        <a:ext cx="7220266" cy="949337"/>
      </dsp:txXfrm>
    </dsp:sp>
    <dsp:sp modelId="{F01D1DA5-AE5C-468F-8C07-8FC95490068E}">
      <dsp:nvSpPr>
        <dsp:cNvPr id="0" name=""/>
        <dsp:cNvSpPr/>
      </dsp:nvSpPr>
      <dsp:spPr>
        <a:xfrm>
          <a:off x="94933" y="5316289"/>
          <a:ext cx="1828800" cy="75946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37EC13-182C-45EA-A382-B71987316695}"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7EC13-182C-45EA-A382-B71987316695}"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7EC13-182C-45EA-A382-B71987316695}"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37EC13-182C-45EA-A382-B71987316695}"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37EC13-182C-45EA-A382-B71987316695}" type="datetimeFigureOut">
              <a:rPr lang="en-US" smtClean="0"/>
              <a:pPr/>
              <a:t>2/28/2014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37EC13-182C-45EA-A382-B71987316695}"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7EC13-182C-45EA-A382-B71987316695}" type="datetimeFigureOut">
              <a:rPr lang="en-US" smtClean="0"/>
              <a:pPr/>
              <a:t>2/28/2014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37EC13-182C-45EA-A382-B71987316695}" type="datetimeFigureOut">
              <a:rPr lang="en-US" smtClean="0"/>
              <a:pPr/>
              <a:t>2/28/2014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7EC13-182C-45EA-A382-B71987316695}" type="datetimeFigureOut">
              <a:rPr lang="en-US" smtClean="0"/>
              <a:pPr/>
              <a:t>2/28/2014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7EC13-182C-45EA-A382-B71987316695}"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37EC13-182C-45EA-A382-B71987316695}" type="datetimeFigureOut">
              <a:rPr lang="en-US" smtClean="0"/>
              <a:pPr/>
              <a:t>2/28/2014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5EF0D-D6C6-463E-AB89-1E6B8071A6D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7EC13-182C-45EA-A382-B71987316695}" type="datetimeFigureOut">
              <a:rPr lang="en-US" smtClean="0"/>
              <a:pPr/>
              <a:t>2/28/2014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5EF0D-D6C6-463E-AB89-1E6B8071A6D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45719"/>
          </a:xfrm>
        </p:spPr>
        <p:txBody>
          <a:bodyPr>
            <a:normAutofit fontScale="90000"/>
          </a:bodyPr>
          <a:lstStyle/>
          <a:p>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C00000"/>
                </a:solidFill>
              </a:rPr>
              <a:t/>
            </a:r>
            <a:br>
              <a:rPr lang="en-US" b="1" dirty="0" smtClean="0">
                <a:solidFill>
                  <a:srgbClr val="C00000"/>
                </a:solidFill>
              </a:rPr>
            </a:br>
            <a:r>
              <a:rPr lang="en-US" b="1" dirty="0" smtClean="0">
                <a:solidFill>
                  <a:srgbClr val="0070C0"/>
                </a:solidFill>
              </a:rPr>
              <a:t>Nursing </a:t>
            </a:r>
            <a:r>
              <a:rPr lang="en-US" b="1" dirty="0">
                <a:solidFill>
                  <a:srgbClr val="0070C0"/>
                </a:solidFill>
              </a:rPr>
              <a:t>situation in </a:t>
            </a:r>
            <a:r>
              <a:rPr lang="en-US" b="1" dirty="0" err="1" smtClean="0">
                <a:solidFill>
                  <a:srgbClr val="0070C0"/>
                </a:solidFill>
              </a:rPr>
              <a:t>Gjirokastra</a:t>
            </a:r>
            <a:r>
              <a:rPr lang="en-US" b="1" dirty="0" smtClean="0">
                <a:solidFill>
                  <a:srgbClr val="0070C0"/>
                </a:solidFill>
              </a:rPr>
              <a:t> Region </a:t>
            </a:r>
            <a:br>
              <a:rPr lang="en-US" b="1" dirty="0" smtClean="0">
                <a:solidFill>
                  <a:srgbClr val="0070C0"/>
                </a:solidFill>
              </a:rPr>
            </a:br>
            <a:r>
              <a:rPr lang="en-US" b="1" dirty="0" smtClean="0">
                <a:solidFill>
                  <a:srgbClr val="0070C0"/>
                </a:solidFill>
              </a:rPr>
              <a:t>Curricula in General Nursing and Midwife</a:t>
            </a:r>
            <a:r>
              <a:rPr lang="en-US" dirty="0">
                <a:solidFill>
                  <a:srgbClr val="0070C0"/>
                </a:solidFill>
              </a:rPr>
              <a:t/>
            </a:r>
            <a:br>
              <a:rPr lang="en-US" dirty="0">
                <a:solidFill>
                  <a:srgbClr val="0070C0"/>
                </a:solidFill>
              </a:rPr>
            </a:br>
            <a:r>
              <a:rPr lang="en-US" dirty="0">
                <a:solidFill>
                  <a:srgbClr val="0070C0"/>
                </a:solidFill>
              </a:rPr>
              <a:t> </a:t>
            </a:r>
            <a:r>
              <a:rPr lang="en-US" dirty="0"/>
              <a:t/>
            </a:r>
            <a:br>
              <a:rPr lang="en-US" dirty="0"/>
            </a:br>
            <a:endParaRPr lang="en-US" dirty="0"/>
          </a:p>
        </p:txBody>
      </p:sp>
      <p:pic>
        <p:nvPicPr>
          <p:cNvPr id="3" name="Imagen 6" descr="eu_flag_tempus.png"/>
          <p:cNvPicPr>
            <a:picLocks noChangeAspect="1"/>
          </p:cNvPicPr>
          <p:nvPr/>
        </p:nvPicPr>
        <p:blipFill>
          <a:blip r:embed="rId2" cstate="print"/>
          <a:srcRect/>
          <a:stretch>
            <a:fillRect/>
          </a:stretch>
        </p:blipFill>
        <p:spPr bwMode="auto">
          <a:xfrm>
            <a:off x="609600" y="685800"/>
            <a:ext cx="2743200" cy="1066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0" y="228600"/>
            <a:ext cx="9144000" cy="6629400"/>
          </a:xfrm>
        </p:spPr>
        <p:txBody>
          <a:bodyPr/>
          <a:lstStyle/>
          <a:p>
            <a:pPr>
              <a:buNone/>
            </a:pPr>
            <a:r>
              <a:rPr lang="en-US" dirty="0"/>
              <a:t> </a:t>
            </a:r>
          </a:p>
        </p:txBody>
      </p:sp>
      <p:pic>
        <p:nvPicPr>
          <p:cNvPr id="1027" name="Picture 3" descr="C:\Documents and Settings\liljana\Desktop\2.JPG"/>
          <p:cNvPicPr>
            <a:picLocks noChangeAspect="1" noChangeArrowheads="1"/>
          </p:cNvPicPr>
          <p:nvPr/>
        </p:nvPicPr>
        <p:blipFill>
          <a:blip r:embed="rId2"/>
          <a:srcRect/>
          <a:stretch>
            <a:fillRect/>
          </a:stretch>
        </p:blipFill>
        <p:spPr bwMode="auto">
          <a:xfrm>
            <a:off x="152400" y="228600"/>
            <a:ext cx="8991600" cy="640079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smtClean="0"/>
              <a:t> </a:t>
            </a:r>
            <a:endParaRPr lang="en-US" dirty="0"/>
          </a:p>
        </p:txBody>
      </p:sp>
      <p:pic>
        <p:nvPicPr>
          <p:cNvPr id="4" name="Content Placeholder 3" descr="3.JPG"/>
          <p:cNvPicPr>
            <a:picLocks noGrp="1" noChangeAspect="1"/>
          </p:cNvPicPr>
          <p:nvPr>
            <p:ph idx="1"/>
          </p:nvPr>
        </p:nvPicPr>
        <p:blipFill>
          <a:blip r:embed="rId2"/>
          <a:stretch>
            <a:fillRect/>
          </a:stretch>
        </p:blipFill>
        <p:spPr>
          <a:xfrm>
            <a:off x="228600" y="228600"/>
            <a:ext cx="8763000" cy="66294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r>
              <a:rPr lang="en-US" dirty="0" smtClean="0"/>
              <a:t> </a:t>
            </a:r>
            <a:endParaRPr lang="en-US" dirty="0"/>
          </a:p>
        </p:txBody>
      </p:sp>
      <p:pic>
        <p:nvPicPr>
          <p:cNvPr id="4" name="Content Placeholder 3" descr="4.JPG"/>
          <p:cNvPicPr>
            <a:picLocks noGrp="1" noChangeAspect="1"/>
          </p:cNvPicPr>
          <p:nvPr>
            <p:ph idx="1"/>
          </p:nvPr>
        </p:nvPicPr>
        <p:blipFill>
          <a:blip r:embed="rId2"/>
          <a:stretch>
            <a:fillRect/>
          </a:stretch>
        </p:blipFill>
        <p:spPr>
          <a:xfrm>
            <a:off x="381000" y="609600"/>
            <a:ext cx="8396288" cy="5943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7239000"/>
        </p:xfrm>
        <a:graphic>
          <a:graphicData uri="http://schemas.openxmlformats.org/drawingml/2006/table">
            <a:tbl>
              <a:tblPr firstRow="1" bandRow="1">
                <a:tableStyleId>{5C22544A-7EE6-4342-B048-85BDC9FD1C3A}</a:tableStyleId>
              </a:tblPr>
              <a:tblGrid>
                <a:gridCol w="533400"/>
                <a:gridCol w="5181600"/>
                <a:gridCol w="1981200"/>
                <a:gridCol w="1447800"/>
              </a:tblGrid>
              <a:tr h="370840">
                <a:tc>
                  <a:txBody>
                    <a:bodyPr/>
                    <a:lstStyle/>
                    <a:p>
                      <a:pPr marL="0" marR="0">
                        <a:lnSpc>
                          <a:spcPct val="115000"/>
                        </a:lnSpc>
                        <a:spcBef>
                          <a:spcPts val="0"/>
                        </a:spcBef>
                        <a:spcAft>
                          <a:spcPts val="0"/>
                        </a:spcAft>
                      </a:pPr>
                      <a:r>
                        <a:rPr lang="en-US" sz="1800" b="1" dirty="0">
                          <a:solidFill>
                            <a:srgbClr val="FFFF00"/>
                          </a:solidFill>
                          <a:latin typeface="Times New Roman"/>
                          <a:ea typeface="Calibri"/>
                          <a:cs typeface="Times New Roman"/>
                        </a:rPr>
                        <a:t>Nr</a:t>
                      </a:r>
                      <a:endParaRPr lang="en-US" sz="18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solidFill>
                            <a:srgbClr val="FFFF00"/>
                          </a:solidFill>
                          <a:latin typeface="Times New Roman"/>
                          <a:ea typeface="Calibri"/>
                          <a:cs typeface="Times New Roman"/>
                        </a:rPr>
                        <a:t>CURRICULA OF GENERAL NURSING </a:t>
                      </a:r>
                      <a:endParaRPr lang="en-US" sz="18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smtClean="0">
                          <a:solidFill>
                            <a:srgbClr val="FFFF00"/>
                          </a:solidFill>
                          <a:latin typeface="Times New Roman"/>
                          <a:ea typeface="Calibri"/>
                          <a:cs typeface="Times New Roman"/>
                        </a:rPr>
                        <a:t>ACADEMIC YEAR</a:t>
                      </a:r>
                      <a:endParaRPr lang="en-US" sz="16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smtClean="0">
                          <a:solidFill>
                            <a:srgbClr val="FFFF00"/>
                          </a:solidFill>
                          <a:latin typeface="Times New Roman"/>
                          <a:ea typeface="Calibri"/>
                          <a:cs typeface="Times New Roman"/>
                        </a:rPr>
                        <a:t>CREDITS </a:t>
                      </a:r>
                      <a:endParaRPr lang="en-US" sz="1800" dirty="0">
                        <a:solidFill>
                          <a:srgbClr val="FFFF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dirty="0">
                          <a:solidFill>
                            <a:srgbClr val="0070C0"/>
                          </a:solidFill>
                          <a:latin typeface="Times New Roman"/>
                          <a:ea typeface="Calibri"/>
                          <a:cs typeface="Times New Roman"/>
                        </a:rPr>
                        <a:t>1</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MEDICAL PSYCHOLOGY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24892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SOCIOLOGY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i="1">
                          <a:solidFill>
                            <a:srgbClr val="0070C0"/>
                          </a:solidFill>
                          <a:latin typeface="Times New Roman"/>
                          <a:ea typeface="Calibri"/>
                          <a:cs typeface="Times New Roman"/>
                        </a:rPr>
                        <a:t>2</a:t>
                      </a:r>
                      <a:r>
                        <a:rPr lang="en-US" sz="1200" b="1">
                          <a:solidFill>
                            <a:srgbClr val="0070C0"/>
                          </a:solidFill>
                          <a:latin typeface="Times New Roman"/>
                          <a:ea typeface="Calibri"/>
                          <a:cs typeface="Times New Roman"/>
                        </a:rPr>
                        <a:t>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ETHIC –DEONTOLOGY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i="1">
                          <a:solidFill>
                            <a:srgbClr val="0070C0"/>
                          </a:solidFill>
                          <a:latin typeface="Times New Roman"/>
                          <a:ea typeface="Calibri"/>
                          <a:cs typeface="Times New Roman"/>
                        </a:rPr>
                        <a:t>2</a:t>
                      </a:r>
                      <a:r>
                        <a:rPr lang="en-US" sz="1200" b="1">
                          <a:solidFill>
                            <a:srgbClr val="0070C0"/>
                          </a:solidFill>
                          <a:latin typeface="Times New Roman"/>
                          <a:ea typeface="Calibri"/>
                          <a:cs typeface="Times New Roman"/>
                        </a:rPr>
                        <a:t>   ECTS</a:t>
                      </a:r>
                      <a:endParaRPr lang="en-US" sz="1100">
                        <a:latin typeface="Calibri"/>
                        <a:ea typeface="Calibri"/>
                        <a:cs typeface="Times New Roman"/>
                      </a:endParaRPr>
                    </a:p>
                  </a:txBody>
                  <a:tcPr marL="68580" marR="68580" marT="0" marB="0"/>
                </a:tc>
              </a:tr>
              <a:tr h="31496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BASIC PRINCIPALS OF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7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GENERAL BIOLOGY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NORMAL ANATOMY 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NORMAL ANATOMY 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HISTOLOGY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HUMAN PHISIOLOGY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PRACTICES 1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ENVIRONMENTAL AND PUBLIC  HEALTH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MEDICAL MICROBIOLOGY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PUERICULTURE AND NURSING PUERICULTURE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 selective) : a. ENGLISH / b.FRENCH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LATIN LANGUAGE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ITALIAN LANGUAGE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BIO PHYSICS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INFORMATICS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STATISTICS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dirty="0">
                          <a:solidFill>
                            <a:srgbClr val="0070C0"/>
                          </a:solidFill>
                          <a:latin typeface="Times New Roman"/>
                          <a:ea typeface="Calibri"/>
                          <a:cs typeface="Times New Roman"/>
                        </a:rPr>
                        <a:t>3    ECTS      </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7273544"/>
        </p:xfrm>
        <a:graphic>
          <a:graphicData uri="http://schemas.openxmlformats.org/drawingml/2006/table">
            <a:tbl>
              <a:tblPr firstRow="1" bandRow="1">
                <a:tableStyleId>{5C22544A-7EE6-4342-B048-85BDC9FD1C3A}</a:tableStyleId>
              </a:tblPr>
              <a:tblGrid>
                <a:gridCol w="609600"/>
                <a:gridCol w="5334000"/>
                <a:gridCol w="1905000"/>
                <a:gridCol w="1295400"/>
              </a:tblGrid>
              <a:tr h="370840">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Nr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CURRICULA OF GENERAL NURSING </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ACADEMIC YEAR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CREDITS </a:t>
                      </a:r>
                      <a:endParaRPr lang="en-US" sz="1100" dirty="0">
                        <a:solidFill>
                          <a:srgbClr val="FFFF00"/>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PATOLOGICAL  ANATOMY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24892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FARMACEOLOGY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BIO CHEMISTRY &amp; IMUNOLOGY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1496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PEDIATRY 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NURSING  PEDIATRY 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SURGERY AND NURSING SURGERY 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ONCOLOGY AND NURSING ONCOLOGY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ANESTHESIA RESUSCITATION, NURSING ANESTHESIA &amp; INTENSIVE CARE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INTENSINAL  DISEASES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05816">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NURSING OF INTESTINAL DISEASES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RADIOLOGY (SECOND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 2/1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7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OBSTETRICS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OBSTETRIC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NEUROLOGY &amp; NURSING NEUROLOGY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PRO-TEST &amp;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(OPTIONAL): A. DIETOLOGY / B. DERMATOLOGY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(OPTIONAL): A. PHYSIC- THERAPY / B. REHABILITATION IN THE COMMUNITY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2.5  ECTS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 2/2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7    ECTS</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702552"/>
        </p:xfrm>
        <a:graphic>
          <a:graphicData uri="http://schemas.openxmlformats.org/drawingml/2006/table">
            <a:tbl>
              <a:tblPr firstRow="1" bandRow="1">
                <a:tableStyleId>{5C22544A-7EE6-4342-B048-85BDC9FD1C3A}</a:tableStyleId>
              </a:tblPr>
              <a:tblGrid>
                <a:gridCol w="609600"/>
                <a:gridCol w="5410200"/>
                <a:gridCol w="1828800"/>
                <a:gridCol w="1295400"/>
              </a:tblGrid>
              <a:tr h="533400">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Nr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CURRICULA OF GENERAL NURSING </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ACADEMIC YEAR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CREDITS </a:t>
                      </a:r>
                      <a:endParaRPr lang="en-US" sz="1100" dirty="0">
                        <a:solidFill>
                          <a:srgbClr val="FFFF00"/>
                        </a:solidFill>
                        <a:latin typeface="Calibri"/>
                        <a:ea typeface="Calibri"/>
                        <a:cs typeface="Times New Roman"/>
                      </a:endParaRPr>
                    </a:p>
                  </a:txBody>
                  <a:tcPr marL="68580" marR="68580" marT="0" marB="0"/>
                </a:tc>
              </a:tr>
              <a:tr h="304800">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GYNECOLOGY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NURSING IN GYNECOLOGY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70C0"/>
                          </a:solidFill>
                          <a:latin typeface="Times New Roman"/>
                          <a:ea typeface="Calibri"/>
                          <a:cs typeface="Times New Roman"/>
                        </a:rPr>
                        <a:t>THIRD YEAR</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3     ECTS</a:t>
                      </a:r>
                      <a:endParaRPr lang="en-US" sz="1100" dirty="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SURGERY AND ITS NURSING 2  SURGERY 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5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INTESTINAL  DISEASES 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70C0"/>
                          </a:solidFill>
                          <a:latin typeface="Times New Roman"/>
                          <a:ea typeface="Calibri"/>
                          <a:cs typeface="Times New Roman"/>
                        </a:rPr>
                        <a:t>THIRD YEAR</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3     ECTS</a:t>
                      </a:r>
                      <a:endParaRPr lang="en-US" sz="1100" dirty="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NURSING OF INTESTINAL DISEASES 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6</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GERIATRICS, GERONTOLOGY NURSING OF GERIATRICS , GERONTOLOGY</a:t>
                      </a:r>
                      <a:endParaRPr lang="en-US" sz="12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solidFill>
                            <a:srgbClr val="0070C0"/>
                          </a:solidFill>
                          <a:latin typeface="Times New Roman"/>
                          <a:ea typeface="Calibri"/>
                          <a:cs typeface="Times New Roman"/>
                        </a:rPr>
                        <a:t>THIRD YEAR</a:t>
                      </a:r>
                      <a:endParaRPr lang="en-US" sz="11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PEDIATRICS 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292227">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PEDIATRICS NURSING 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DISEASES AND ILLNESS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 </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 3/1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9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 3/2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9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URGENCY AND EMERGENCY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TRAUMA - ORTHOPEDICS AND TRAUMA - ORTOPEDY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(SELECTIVE): A. OKULISTIC AND ITS NURSING / B.  ORL  AND ITS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428625">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DEFENSE OF THESES /DIPLOMA</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dirty="0">
                          <a:solidFill>
                            <a:srgbClr val="0070C0"/>
                          </a:solidFill>
                          <a:latin typeface="Times New Roman"/>
                          <a:ea typeface="Calibri"/>
                          <a:cs typeface="Times New Roman"/>
                        </a:rPr>
                        <a:t>5     ECTS</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987992"/>
        </p:xfrm>
        <a:graphic>
          <a:graphicData uri="http://schemas.openxmlformats.org/drawingml/2006/table">
            <a:tbl>
              <a:tblPr firstRow="1" bandRow="1">
                <a:tableStyleId>{5C22544A-7EE6-4342-B048-85BDC9FD1C3A}</a:tableStyleId>
              </a:tblPr>
              <a:tblGrid>
                <a:gridCol w="762000"/>
                <a:gridCol w="5181600"/>
                <a:gridCol w="1752600"/>
                <a:gridCol w="1447800"/>
              </a:tblGrid>
              <a:tr h="533400">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Nr</a:t>
                      </a:r>
                      <a:endParaRPr lang="en-US" sz="1100" b="1"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US" sz="1400" b="1" dirty="0">
                          <a:solidFill>
                            <a:srgbClr val="FFFF00"/>
                          </a:solidFill>
                          <a:latin typeface="Times New Roman"/>
                          <a:ea typeface="Calibri"/>
                          <a:cs typeface="Times New Roman"/>
                        </a:rPr>
                        <a:t>CURRICULA OF </a:t>
                      </a:r>
                      <a:r>
                        <a:rPr lang="en-US" sz="1400" b="1" dirty="0">
                          <a:solidFill>
                            <a:srgbClr val="FFFF00"/>
                          </a:solidFill>
                          <a:latin typeface="Times New Roman"/>
                          <a:ea typeface="Arial Unicode MS"/>
                          <a:cs typeface="Times New Roman"/>
                        </a:rPr>
                        <a:t>MIDWIFE NURSING </a:t>
                      </a:r>
                      <a:endParaRPr lang="en-US" sz="1100" b="1"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ACADEMIC YEAR</a:t>
                      </a:r>
                      <a:endParaRPr lang="en-US" sz="1100" b="1"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CREDITS </a:t>
                      </a:r>
                      <a:endParaRPr lang="en-US" sz="1100" b="1" dirty="0">
                        <a:solidFill>
                          <a:srgbClr val="FFFF00"/>
                        </a:solidFill>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MEDICAL PSYCHOLOGY AND ETHYCS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4</a:t>
                      </a:r>
                      <a:r>
                        <a:rPr lang="en-US" sz="1200" b="1">
                          <a:solidFill>
                            <a:srgbClr val="0070C0"/>
                          </a:solidFill>
                          <a:latin typeface="Times New Roman"/>
                          <a:ea typeface="Calibri"/>
                          <a:cs typeface="Times New Roman"/>
                        </a:rPr>
                        <a:t>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Basic principals of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Normal Anatomy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6.5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HISTOLOGY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HUMAN PHYSIOLOGY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r>
                        <a:rPr lang="en-US" sz="1200">
                          <a:solidFill>
                            <a:srgbClr val="0070C0"/>
                          </a:solidFill>
                          <a:latin typeface="Times New Roman"/>
                          <a:ea typeface="Calibri"/>
                          <a:cs typeface="Times New Roman"/>
                        </a:rPr>
                        <a:t>.</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General Biology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MEDICAL MICROBIOLOGY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BIO CHEMISTRY &amp; IMUNOLOGY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STATISTICS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Medical Bio Physics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PUERICULTURE AND NURSING PUERICULTURE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     ECTS  </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ENVIRONMENTAL AND PUBLIC  HEALTH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3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PROFESSIONAL PRACTICES 1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 selective) : a. ENGLISH / b.FRENCH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LATIN LANGUAGE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2.5  ECTS</a:t>
                      </a:r>
                      <a:endParaRPr lang="en-US" sz="1100">
                        <a:latin typeface="Calibri"/>
                        <a:ea typeface="Calibri"/>
                        <a:cs typeface="Times New Roman"/>
                      </a:endParaRPr>
                    </a:p>
                  </a:txBody>
                  <a:tcPr marL="68580" marR="68580" marT="0" marB="0"/>
                </a:tc>
              </a:tr>
              <a:tr h="403412">
                <a:tc>
                  <a:txBody>
                    <a:bodyPr/>
                    <a:lstStyle/>
                    <a:p>
                      <a:pPr marL="0" marR="0">
                        <a:lnSpc>
                          <a:spcPct val="115000"/>
                        </a:lnSpc>
                        <a:spcBef>
                          <a:spcPts val="0"/>
                        </a:spcBef>
                        <a:spcAft>
                          <a:spcPts val="0"/>
                        </a:spcAft>
                      </a:pPr>
                      <a:r>
                        <a:rPr lang="en-US" sz="1200">
                          <a:latin typeface="Times New Roman"/>
                          <a:ea typeface="Calibri"/>
                          <a:cs typeface="Times New Roman"/>
                        </a:rPr>
                        <a:t>16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ITALIAN LANGUAGE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FIRST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dirty="0">
                          <a:solidFill>
                            <a:srgbClr val="0070C0"/>
                          </a:solidFill>
                          <a:latin typeface="Times New Roman"/>
                          <a:ea typeface="Calibri"/>
                          <a:cs typeface="Times New Roman"/>
                        </a:rPr>
                        <a:t>3     ECTS</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5"/>
        </p:xfrm>
        <a:graphic>
          <a:graphicData uri="http://schemas.openxmlformats.org/drawingml/2006/table">
            <a:tbl>
              <a:tblPr firstRow="1" bandRow="1">
                <a:tableStyleId>{5C22544A-7EE6-4342-B048-85BDC9FD1C3A}</a:tableStyleId>
              </a:tblPr>
              <a:tblGrid>
                <a:gridCol w="762000"/>
                <a:gridCol w="5029200"/>
                <a:gridCol w="1828800"/>
                <a:gridCol w="1524000"/>
              </a:tblGrid>
              <a:tr h="623455">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Nr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CURRICULA OF </a:t>
                      </a:r>
                      <a:r>
                        <a:rPr lang="en-US" sz="1400" b="1" dirty="0">
                          <a:solidFill>
                            <a:srgbClr val="FFFF00"/>
                          </a:solidFill>
                          <a:latin typeface="Times New Roman"/>
                          <a:ea typeface="Arial Unicode MS"/>
                          <a:cs typeface="Times New Roman"/>
                        </a:rPr>
                        <a:t>MIDWIFE NURSING</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ACADEMIC YEAR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CREDITS </a:t>
                      </a:r>
                      <a:endParaRPr lang="en-US" sz="1100" dirty="0">
                        <a:solidFill>
                          <a:srgbClr val="FFFF00"/>
                        </a:solidFill>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PATOLOGICAL  ANATOMY</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FARMACEOLOGY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EMBRIOLOGY,ANATOM Y AND  OBSTETRICAL  AND FETUS PHYSIOLOGY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5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NEONATOLOGY &amp; NEONATOLOGY NURSING</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PREGNANCY AND NORMAL BIRTH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NURSING OF PREGNANCY AND NORMAL BIRTH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PROFESSIONAL PRACTICE 2/1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8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PROFESSIONAL PRACTICE 2/2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8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SURGERY, ANESTHESIA, REANIMATION AND NURSING SURGERY, ANESTHESIA AND REANIMATION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b="1">
                          <a:solidFill>
                            <a:srgbClr val="0070C0"/>
                          </a:solidFill>
                          <a:latin typeface="Times New Roman"/>
                          <a:ea typeface="Calibri"/>
                          <a:cs typeface="Times New Roman"/>
                        </a:rPr>
                        <a:t>8     ECTS</a:t>
                      </a:r>
                      <a:endParaRPr lang="en-US" sz="1100">
                        <a:latin typeface="Calibri"/>
                        <a:ea typeface="Calibri"/>
                        <a:cs typeface="Times New Roman"/>
                      </a:endParaRPr>
                    </a:p>
                  </a:txBody>
                  <a:tcPr marL="68580" marR="68580" marT="0" marB="0"/>
                </a:tc>
              </a:tr>
              <a:tr h="623455">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PHYSIOTHERAPY AND RADIOLOGY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SECOND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3     ECTS</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296400" cy="6627756"/>
        </p:xfrm>
        <a:graphic>
          <a:graphicData uri="http://schemas.openxmlformats.org/drawingml/2006/table">
            <a:tbl>
              <a:tblPr firstRow="1" bandRow="1">
                <a:tableStyleId>{5C22544A-7EE6-4342-B048-85BDC9FD1C3A}</a:tableStyleId>
              </a:tblPr>
              <a:tblGrid>
                <a:gridCol w="609600"/>
                <a:gridCol w="5257800"/>
                <a:gridCol w="2057400"/>
                <a:gridCol w="1371600"/>
              </a:tblGrid>
              <a:tr h="527538">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Nr</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solidFill>
                            <a:srgbClr val="FFFF00"/>
                          </a:solidFill>
                          <a:latin typeface="Times New Roman"/>
                          <a:ea typeface="Calibri"/>
                          <a:cs typeface="Times New Roman"/>
                        </a:rPr>
                        <a:t>CURRICULA </a:t>
                      </a:r>
                      <a:r>
                        <a:rPr lang="en-US" sz="1400" b="1" dirty="0" smtClean="0">
                          <a:solidFill>
                            <a:srgbClr val="FFFF00"/>
                          </a:solidFill>
                          <a:latin typeface="Times New Roman"/>
                          <a:ea typeface="Calibri"/>
                          <a:cs typeface="Times New Roman"/>
                        </a:rPr>
                        <a:t> OF </a:t>
                      </a:r>
                      <a:r>
                        <a:rPr lang="en-US" sz="1400" b="1" dirty="0">
                          <a:solidFill>
                            <a:srgbClr val="FFFF00"/>
                          </a:solidFill>
                          <a:latin typeface="Times New Roman"/>
                          <a:ea typeface="Arial Unicode MS"/>
                          <a:cs typeface="Times New Roman"/>
                        </a:rPr>
                        <a:t>MIDWIFE </a:t>
                      </a:r>
                      <a:r>
                        <a:rPr lang="en-US" sz="1400" b="1" dirty="0" smtClean="0">
                          <a:solidFill>
                            <a:srgbClr val="FFFF00"/>
                          </a:solidFill>
                          <a:latin typeface="Times New Roman"/>
                          <a:ea typeface="Arial Unicode MS"/>
                          <a:cs typeface="Times New Roman"/>
                        </a:rPr>
                        <a:t> NURSING</a:t>
                      </a:r>
                      <a:endParaRPr lang="en-US" sz="11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ACADEMIC YEAR</a:t>
                      </a:r>
                      <a:endParaRPr lang="en-US" sz="1400" dirty="0">
                        <a:solidFill>
                          <a:srgbClr val="FFFF0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FFFF00"/>
                          </a:solidFill>
                          <a:latin typeface="Times New Roman"/>
                          <a:ea typeface="Calibri"/>
                          <a:cs typeface="Times New Roman"/>
                        </a:rPr>
                        <a:t>CREDITS </a:t>
                      </a:r>
                      <a:endParaRPr lang="en-US" sz="1400" dirty="0">
                        <a:solidFill>
                          <a:srgbClr val="FFFF00"/>
                        </a:solidFill>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US" sz="1200" b="1">
                          <a:solidFill>
                            <a:srgbClr val="0070C0"/>
                          </a:solidFill>
                          <a:latin typeface="Times New Roman"/>
                          <a:ea typeface="Arial Unicode MS"/>
                          <a:cs typeface="Times New Roman"/>
                        </a:rPr>
                        <a:t>GYNECOLOGY, VENEROLOGY &amp; REPRODUCING HEALTH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4.5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NURISING IN GYNECOLOGY, VENEROLOGY AND REPRODUCING HEALTH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4.5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PREGNANCY IN RISK</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it-IT"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NURSING OF PREGANCY IN RISK</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PROFESSIONAL PRACTICE 3/1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9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PROFESSIONAL PRACTICE 3/2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b="1">
                          <a:solidFill>
                            <a:srgbClr val="0070C0"/>
                          </a:solidFill>
                          <a:latin typeface="Times New Roman"/>
                          <a:ea typeface="Calibri"/>
                          <a:cs typeface="Times New Roman"/>
                        </a:rPr>
                        <a:t>9        ECTS</a:t>
                      </a:r>
                      <a:endParaRPr lang="en-US" sz="1100">
                        <a:latin typeface="Calibri"/>
                        <a:ea typeface="Calibri"/>
                        <a:cs typeface="Times New Roman"/>
                      </a:endParaRPr>
                    </a:p>
                  </a:txBody>
                  <a:tcPr marL="68580" marR="68580" marT="0" marB="0"/>
                </a:tc>
              </a:tr>
              <a:tr h="3676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PEDIATRY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457200">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NURSING IN PEDIATRY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3.5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INTENSTINAL DISEASES AND NURSING OF INTENSTINAL DISEASES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5        ECTS </a:t>
                      </a:r>
                      <a:endParaRPr lang="en-US" sz="1100" dirty="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smtClean="0">
                          <a:solidFill>
                            <a:srgbClr val="0070C0"/>
                          </a:solidFill>
                        </a:rPr>
                        <a:t>BIRTH COMPLICATIONS AND EMERGENCIES OBSTETRICAL</a:t>
                      </a:r>
                      <a:endParaRPr lang="en-US" sz="1400" b="1" dirty="0">
                        <a:solidFill>
                          <a:srgbClr val="0070C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11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solidFill>
                            <a:srgbClr val="0070C0"/>
                          </a:solidFill>
                        </a:rPr>
                        <a:t>NURSING CARE IN  BIRTH COMPLICATIONS AND EMERGENCIES OBSTETRICAL</a:t>
                      </a:r>
                      <a:endParaRPr lang="en-US" sz="1200" b="1" dirty="0">
                        <a:solidFill>
                          <a:srgbClr val="0070C0"/>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Calibri"/>
                          <a:cs typeface="Times New Roman"/>
                        </a:rPr>
                        <a:t>4        ECTS</a:t>
                      </a:r>
                      <a:endParaRPr lang="en-US" sz="1100">
                        <a:latin typeface="Calibri"/>
                        <a:ea typeface="Calibri"/>
                        <a:cs typeface="Times New Roman"/>
                      </a:endParaRPr>
                    </a:p>
                  </a:txBody>
                  <a:tcPr marL="68580" marR="68580" marT="0" marB="0"/>
                </a:tc>
              </a:tr>
              <a:tr h="527538">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12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solidFill>
                            <a:srgbClr val="0070C0"/>
                          </a:solidFill>
                          <a:latin typeface="Times New Roman"/>
                          <a:ea typeface="Arial Unicode MS"/>
                          <a:cs typeface="Times New Roman"/>
                        </a:rPr>
                        <a:t>DEFENSE OF THESES OF DIPLOMA</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solidFill>
                            <a:srgbClr val="0070C0"/>
                          </a:solidFill>
                          <a:latin typeface="Times New Roman"/>
                          <a:ea typeface="Calibri"/>
                          <a:cs typeface="Times New Roman"/>
                        </a:rPr>
                        <a:t>THIRD YEAR</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dirty="0">
                          <a:solidFill>
                            <a:srgbClr val="0070C0"/>
                          </a:solidFill>
                          <a:latin typeface="Times New Roman"/>
                          <a:ea typeface="Calibri"/>
                          <a:cs typeface="Times New Roman"/>
                        </a:rPr>
                        <a:t>5        ECTS</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MAIN GOAL OF THE PROJECT</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solidFill>
                  <a:srgbClr val="0070C0"/>
                </a:solidFill>
              </a:rPr>
              <a:t>The reform of the nursing and caring in WB countries involved in the project. Reform of nursing education is a very important part of the strategy for development of health system. </a:t>
            </a:r>
          </a:p>
          <a:p>
            <a:r>
              <a:rPr lang="en-US" dirty="0" smtClean="0">
                <a:solidFill>
                  <a:srgbClr val="0070C0"/>
                </a:solidFill>
              </a:rPr>
              <a:t>The reform of the nursing curricula in line with the Bologna declaration is aiming at introducing better contacts with the work field, more clinical practice, more competence based training  focusing on learning outcomes.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705600"/>
          </a:xfrm>
        </p:spPr>
        <p:txBody>
          <a:bodyPr/>
          <a:lstStyle/>
          <a:p>
            <a:r>
              <a:rPr lang="en-US" dirty="0" smtClean="0">
                <a:solidFill>
                  <a:srgbClr val="C00000"/>
                </a:solidFill>
              </a:rPr>
              <a:t>Albania Health Sector actually is under reforming process. This reform is focused on the following directions:</a:t>
            </a:r>
          </a:p>
          <a:p>
            <a:pPr>
              <a:buNone/>
            </a:pPr>
            <a:endParaRPr lang="en-US" dirty="0"/>
          </a:p>
        </p:txBody>
      </p:sp>
      <p:graphicFrame>
        <p:nvGraphicFramePr>
          <p:cNvPr id="4" name="Diagram 3"/>
          <p:cNvGraphicFramePr/>
          <p:nvPr/>
        </p:nvGraphicFramePr>
        <p:xfrm>
          <a:off x="0" y="1752600"/>
          <a:ext cx="9144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solidFill>
                  <a:srgbClr val="C00000"/>
                </a:solidFill>
              </a:rPr>
              <a:t>Project objectives </a:t>
            </a:r>
            <a:endParaRPr lang="en-US" dirty="0"/>
          </a:p>
        </p:txBody>
      </p:sp>
      <p:graphicFrame>
        <p:nvGraphicFramePr>
          <p:cNvPr id="4" name="Content Placeholder 3"/>
          <p:cNvGraphicFramePr>
            <a:graphicFrameLocks noGrp="1"/>
          </p:cNvGraphicFramePr>
          <p:nvPr>
            <p:ph idx="1"/>
          </p:nvPr>
        </p:nvGraphicFramePr>
        <p:xfrm>
          <a:off x="0" y="609600"/>
          <a:ext cx="91440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fontScale="92500" lnSpcReduction="10000"/>
          </a:bodyPr>
          <a:lstStyle/>
          <a:p>
            <a:r>
              <a:rPr lang="en-US" dirty="0" err="1" smtClean="0">
                <a:solidFill>
                  <a:srgbClr val="0070C0"/>
                </a:solidFill>
              </a:rPr>
              <a:t>Eqrem</a:t>
            </a:r>
            <a:r>
              <a:rPr lang="en-US" dirty="0" smtClean="0">
                <a:solidFill>
                  <a:srgbClr val="0070C0"/>
                </a:solidFill>
              </a:rPr>
              <a:t> </a:t>
            </a:r>
            <a:r>
              <a:rPr lang="en-US" dirty="0" err="1" smtClean="0">
                <a:solidFill>
                  <a:srgbClr val="0070C0"/>
                </a:solidFill>
              </a:rPr>
              <a:t>Çabej</a:t>
            </a:r>
            <a:r>
              <a:rPr lang="en-US" dirty="0" smtClean="0">
                <a:solidFill>
                  <a:srgbClr val="0070C0"/>
                </a:solidFill>
              </a:rPr>
              <a:t>” University of </a:t>
            </a:r>
            <a:r>
              <a:rPr lang="en-US" dirty="0" err="1" smtClean="0">
                <a:solidFill>
                  <a:srgbClr val="0070C0"/>
                </a:solidFill>
              </a:rPr>
              <a:t>Gjirokastra</a:t>
            </a:r>
            <a:r>
              <a:rPr lang="en-US" dirty="0" smtClean="0">
                <a:solidFill>
                  <a:srgbClr val="0070C0"/>
                </a:solidFill>
              </a:rPr>
              <a:t> was fully involved in preparation of project proposal and will participate in all activities very actively.</a:t>
            </a:r>
          </a:p>
          <a:p>
            <a:r>
              <a:rPr lang="en-US" dirty="0" smtClean="0">
                <a:solidFill>
                  <a:srgbClr val="0070C0"/>
                </a:solidFill>
              </a:rPr>
              <a:t> Due to the fact that University of </a:t>
            </a:r>
            <a:r>
              <a:rPr lang="en-US" dirty="0" err="1" smtClean="0">
                <a:solidFill>
                  <a:srgbClr val="0070C0"/>
                </a:solidFill>
              </a:rPr>
              <a:t>Gjirokastra</a:t>
            </a:r>
            <a:r>
              <a:rPr lang="en-US" dirty="0" smtClean="0">
                <a:solidFill>
                  <a:srgbClr val="0070C0"/>
                </a:solidFill>
              </a:rPr>
              <a:t> was one of leading institutions in Albania concerning reform of curricula , it will be in charge of coordinating work package 2 (together with University of East Sarajevo and KAHO) which main aim is developing a competence based curriculum in nursing in the WB region.  </a:t>
            </a:r>
          </a:p>
          <a:p>
            <a:r>
              <a:rPr lang="en-US" dirty="0" smtClean="0">
                <a:solidFill>
                  <a:srgbClr val="0070C0"/>
                </a:solidFill>
              </a:rPr>
              <a:t>Representatives of the University will take very active part also in management of the project and training of the staff. </a:t>
            </a:r>
          </a:p>
          <a:p>
            <a:endParaRPr lang="en-US" dirty="0"/>
          </a:p>
        </p:txBody>
      </p:sp>
      <p:sp>
        <p:nvSpPr>
          <p:cNvPr id="4" name="Title 3"/>
          <p:cNvSpPr>
            <a:spLocks noGrp="1"/>
          </p:cNvSpPr>
          <p:nvPr>
            <p:ph type="title"/>
          </p:nvPr>
        </p:nvSpPr>
        <p:spPr>
          <a:xfrm>
            <a:off x="457200" y="274638"/>
            <a:ext cx="8229600" cy="639762"/>
          </a:xfrm>
        </p:spPr>
        <p:txBody>
          <a:bodyPr>
            <a:normAutofit fontScale="90000"/>
          </a:bodyPr>
          <a:lstStyle/>
          <a:p>
            <a:r>
              <a:rPr lang="en-US" dirty="0" smtClean="0">
                <a:solidFill>
                  <a:srgbClr val="C00000"/>
                </a:solidFill>
              </a:rPr>
              <a:t>Role of </a:t>
            </a:r>
            <a:r>
              <a:rPr lang="en-US" dirty="0" err="1" smtClean="0">
                <a:solidFill>
                  <a:srgbClr val="C00000"/>
                </a:solidFill>
              </a:rPr>
              <a:t>Gjirokastra</a:t>
            </a:r>
            <a:r>
              <a:rPr lang="en-US" dirty="0" smtClean="0">
                <a:solidFill>
                  <a:srgbClr val="C00000"/>
                </a:solidFill>
              </a:rPr>
              <a:t> University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solidFill>
                  <a:srgbClr val="C00000"/>
                </a:solidFill>
              </a:rPr>
              <a:t>Impact of the project to </a:t>
            </a:r>
            <a:r>
              <a:rPr lang="en-US" sz="2400" b="1" dirty="0" err="1" smtClean="0">
                <a:solidFill>
                  <a:srgbClr val="C00000"/>
                </a:solidFill>
              </a:rPr>
              <a:t>Gjirokastra</a:t>
            </a:r>
            <a:r>
              <a:rPr lang="en-US" sz="2400" b="1" dirty="0" smtClean="0">
                <a:solidFill>
                  <a:srgbClr val="C00000"/>
                </a:solidFill>
              </a:rPr>
              <a:t> University and its Region</a:t>
            </a:r>
            <a:endParaRPr lang="en-US" sz="2400" b="1" dirty="0"/>
          </a:p>
        </p:txBody>
      </p:sp>
      <p:graphicFrame>
        <p:nvGraphicFramePr>
          <p:cNvPr id="4" name="Content Placeholder 3"/>
          <p:cNvGraphicFramePr>
            <a:graphicFrameLocks noGrp="1"/>
          </p:cNvGraphicFramePr>
          <p:nvPr>
            <p:ph idx="1"/>
          </p:nvPr>
        </p:nvGraphicFramePr>
        <p:xfrm>
          <a:off x="0" y="685800"/>
          <a:ext cx="9144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endParaRPr lang="en-US" dirty="0" smtClean="0"/>
          </a:p>
          <a:p>
            <a:pPr algn="ctr"/>
            <a:endParaRPr lang="en-US" dirty="0" smtClean="0"/>
          </a:p>
          <a:p>
            <a:pPr algn="ctr"/>
            <a:endParaRPr lang="en-US" dirty="0" smtClean="0"/>
          </a:p>
          <a:p>
            <a:pPr algn="ctr">
              <a:buNone/>
            </a:pPr>
            <a:r>
              <a:rPr lang="en-US" sz="6000" b="1" dirty="0" smtClean="0">
                <a:solidFill>
                  <a:srgbClr val="0070C0"/>
                </a:solidFill>
              </a:rPr>
              <a:t>THANK YOU </a:t>
            </a:r>
          </a:p>
          <a:p>
            <a:pPr algn="ctr">
              <a:buNone/>
            </a:pPr>
            <a:r>
              <a:rPr lang="en-US" sz="6000" b="1" dirty="0" smtClean="0">
                <a:solidFill>
                  <a:srgbClr val="0070C0"/>
                </a:solidFill>
              </a:rPr>
              <a:t>FOR </a:t>
            </a:r>
          </a:p>
          <a:p>
            <a:pPr algn="ctr">
              <a:buNone/>
            </a:pPr>
            <a:r>
              <a:rPr lang="en-US" sz="6000" b="1" dirty="0" smtClean="0">
                <a:solidFill>
                  <a:srgbClr val="0070C0"/>
                </a:solidFill>
              </a:rPr>
              <a:t>YOUR ATTENTION !</a:t>
            </a:r>
            <a:endParaRPr lang="en-US" sz="6000"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lstStyle/>
          <a:p>
            <a:r>
              <a:rPr lang="en-US" b="1" dirty="0" smtClean="0">
                <a:solidFill>
                  <a:srgbClr val="0070C0"/>
                </a:solidFill>
              </a:rPr>
              <a:t>In urban areas </a:t>
            </a:r>
            <a:r>
              <a:rPr lang="en-US" dirty="0" smtClean="0">
                <a:solidFill>
                  <a:srgbClr val="0070C0"/>
                </a:solidFill>
              </a:rPr>
              <a:t>primary care services of mothers and children is provided through maternal and children Consulting centers of Mothers and Children (CCMC), which are responsible for providing key services to the prevention and control of diseases and promotion of  health, including reproductive health, prenatal and postnatal health care, maternal health, child nutrition, growth monitoring and vaccination. Primary care of mother and child health </a:t>
            </a:r>
            <a:r>
              <a:rPr lang="en-US" b="1" dirty="0" smtClean="0">
                <a:solidFill>
                  <a:srgbClr val="0070C0"/>
                </a:solidFill>
              </a:rPr>
              <a:t>in rural areas </a:t>
            </a:r>
            <a:r>
              <a:rPr lang="en-US" dirty="0" smtClean="0">
                <a:solidFill>
                  <a:srgbClr val="0070C0"/>
                </a:solidFill>
              </a:rPr>
              <a:t>is provided through health centers and clinics of villages by Family Physicians, nurses and midwives / nurses.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00800"/>
          </a:xfrm>
        </p:spPr>
        <p:txBody>
          <a:bodyPr/>
          <a:lstStyle/>
          <a:p>
            <a:r>
              <a:rPr lang="en-US" dirty="0" smtClean="0">
                <a:solidFill>
                  <a:srgbClr val="0070C0"/>
                </a:solidFill>
              </a:rPr>
              <a:t>At the regional level there is a woman health consultancy centre, health centers and hospitals, homes for the elderly.</a:t>
            </a:r>
          </a:p>
          <a:p>
            <a:r>
              <a:rPr lang="en-US" dirty="0" smtClean="0">
                <a:solidFill>
                  <a:srgbClr val="0070C0"/>
                </a:solidFill>
              </a:rPr>
              <a:t> The number of health centers and nurses of different services are described in the following tables. </a:t>
            </a:r>
          </a:p>
          <a:p>
            <a:r>
              <a:rPr lang="en-US" dirty="0" smtClean="0">
                <a:solidFill>
                  <a:srgbClr val="0070C0"/>
                </a:solidFill>
              </a:rPr>
              <a:t>The employees, who work in these centers, according to data provided by ISS, are doctors, nurses and nurse / midwife.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53200"/>
          </a:xfrm>
        </p:spPr>
        <p:txBody>
          <a:bodyPr/>
          <a:lstStyle/>
          <a:p>
            <a:r>
              <a:rPr lang="en-US" dirty="0" smtClean="0">
                <a:solidFill>
                  <a:srgbClr val="0070C0"/>
                </a:solidFill>
              </a:rPr>
              <a:t>Their level of education (years of training in the relevant profession and curricula) is very different. </a:t>
            </a:r>
            <a:r>
              <a:rPr lang="en-US" b="1" dirty="0" smtClean="0">
                <a:solidFill>
                  <a:srgbClr val="0070C0"/>
                </a:solidFill>
              </a:rPr>
              <a:t>Only young nurses and midwives have a university degree in the field of nursing. </a:t>
            </a:r>
          </a:p>
          <a:p>
            <a:r>
              <a:rPr lang="en-US" dirty="0" smtClean="0">
                <a:solidFill>
                  <a:srgbClr val="0070C0"/>
                </a:solidFill>
              </a:rPr>
              <a:t>Nurses and midwives have the same training in the field of nursing, there is no specific course in the field of midwife, but there is only one module during the three and four years of nursing studies, (or during the course of 6 months after the end of school for those people who not have a university degree).</a:t>
            </a:r>
            <a:endParaRPr lang="en-US"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solidFill>
                  <a:srgbClr val="0070C0"/>
                </a:solidFill>
              </a:rPr>
              <a:t>The Ministry of Health has planned that starting from 2012 only nurses with bachelor's degree will be allowed to practice their profession. Meanwhile since 2009 to all the others was given the chance to be qualified. A significant number of employees (about 50 %) are above the age of 50 years old. Due to a relatively high number of employees of the third age, may be predicted that after a few years a significant number of employees NURSES will retire.</a:t>
            </a:r>
          </a:p>
          <a:p>
            <a:r>
              <a:rPr lang="en-US" dirty="0" smtClean="0">
                <a:solidFill>
                  <a:srgbClr val="0070C0"/>
                </a:solidFill>
              </a:rPr>
              <a:t> Sector of Reproductive Health (SRH), within the Department of Public Health provides policy, strategic direction and technical guidance about SRH and maternal /child services. </a:t>
            </a:r>
          </a:p>
          <a:p>
            <a:r>
              <a:rPr lang="en-US" dirty="0" smtClean="0">
                <a:solidFill>
                  <a:srgbClr val="0070C0"/>
                </a:solidFill>
              </a:rPr>
              <a:t>At the district level, the centers are under the direct responsibility of the Department of Public Health of the District.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296400" cy="6629400"/>
          </a:xfrm>
        </p:spPr>
        <p:txBody>
          <a:bodyPr/>
          <a:lstStyle/>
          <a:p>
            <a:r>
              <a:rPr lang="en-US" dirty="0" smtClean="0">
                <a:solidFill>
                  <a:srgbClr val="0070C0"/>
                </a:solidFill>
              </a:rPr>
              <a:t>Consultancy Children Health Centers, employees report to Control of Public Health manager to which they belong.</a:t>
            </a:r>
          </a:p>
          <a:p>
            <a:r>
              <a:rPr lang="en-US" b="1" dirty="0" smtClean="0">
                <a:solidFill>
                  <a:srgbClr val="0070C0"/>
                </a:solidFill>
              </a:rPr>
              <a:t>Basic Education is different:</a:t>
            </a:r>
          </a:p>
          <a:p>
            <a:r>
              <a:rPr lang="en-US" dirty="0" smtClean="0">
                <a:solidFill>
                  <a:srgbClr val="0070C0"/>
                </a:solidFill>
              </a:rPr>
              <a:t> a) the level of secondary professional education </a:t>
            </a:r>
          </a:p>
          <a:p>
            <a:r>
              <a:rPr lang="en-US" dirty="0" smtClean="0">
                <a:solidFill>
                  <a:srgbClr val="0070C0"/>
                </a:solidFill>
              </a:rPr>
              <a:t>b) University level which is a positive novelty. </a:t>
            </a:r>
          </a:p>
          <a:p>
            <a:r>
              <a:rPr lang="en-US" dirty="0" smtClean="0">
                <a:solidFill>
                  <a:srgbClr val="0070C0"/>
                </a:solidFill>
              </a:rPr>
              <a:t>Liberalization of higher education created spaces and opportunities for all those who want this profession, but even here there is much to be improved.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US" dirty="0" smtClean="0"/>
              <a:t> </a:t>
            </a:r>
            <a:endParaRPr lang="en-US" dirty="0"/>
          </a:p>
        </p:txBody>
      </p:sp>
      <p:pic>
        <p:nvPicPr>
          <p:cNvPr id="4" name="Content Placeholder 3" descr="1.JPG"/>
          <p:cNvPicPr>
            <a:picLocks noGrp="1" noChangeAspect="1"/>
          </p:cNvPicPr>
          <p:nvPr>
            <p:ph idx="1"/>
          </p:nvPr>
        </p:nvPicPr>
        <p:blipFill>
          <a:blip r:embed="rId2"/>
          <a:stretch>
            <a:fillRect/>
          </a:stretch>
        </p:blipFill>
        <p:spPr>
          <a:xfrm>
            <a:off x="714375" y="1090612"/>
            <a:ext cx="7715250" cy="467677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8001000"/>
        </p:xfrm>
        <a:graphic>
          <a:graphicData uri="http://schemas.openxmlformats.org/drawingml/2006/table">
            <a:tbl>
              <a:tblPr firstRow="1" bandRow="1">
                <a:tableStyleId>{5C22544A-7EE6-4342-B048-85BDC9FD1C3A}</a:tableStyleId>
              </a:tblPr>
              <a:tblGrid>
                <a:gridCol w="7467600"/>
                <a:gridCol w="1676400"/>
              </a:tblGrid>
              <a:tr h="1143000">
                <a:tc>
                  <a:txBody>
                    <a:bodyPr/>
                    <a:lstStyle/>
                    <a:p>
                      <a:pPr marL="0" marR="0">
                        <a:lnSpc>
                          <a:spcPct val="115000"/>
                        </a:lnSpc>
                        <a:spcBef>
                          <a:spcPts val="0"/>
                        </a:spcBef>
                        <a:spcAft>
                          <a:spcPts val="0"/>
                        </a:spcAft>
                      </a:pPr>
                      <a:r>
                        <a:rPr lang="en-US" sz="2400" b="1" dirty="0">
                          <a:solidFill>
                            <a:srgbClr val="FFFF00"/>
                          </a:solidFill>
                          <a:latin typeface="Calibri"/>
                          <a:ea typeface="Times New Roman"/>
                          <a:cs typeface="Times New Roman"/>
                        </a:rPr>
                        <a:t>NUMBER OF NURSES AT PRIMARY SERVICE IN </a:t>
                      </a:r>
                      <a:r>
                        <a:rPr lang="en-US" sz="2400" b="1" dirty="0" smtClean="0">
                          <a:solidFill>
                            <a:srgbClr val="FFFF00"/>
                          </a:solidFill>
                          <a:latin typeface="Calibri"/>
                          <a:ea typeface="Times New Roman"/>
                          <a:cs typeface="Times New Roman"/>
                        </a:rPr>
                        <a:t>O </a:t>
                      </a:r>
                      <a:r>
                        <a:rPr lang="en-US" sz="2400" b="1" dirty="0">
                          <a:solidFill>
                            <a:srgbClr val="FFFF00"/>
                          </a:solidFill>
                          <a:latin typeface="Calibri"/>
                          <a:ea typeface="Times New Roman"/>
                          <a:cs typeface="Times New Roman"/>
                        </a:rPr>
                        <a:t>CITY </a:t>
                      </a:r>
                      <a:endParaRPr lang="en-US" sz="2400" dirty="0">
                        <a:solidFill>
                          <a:srgbClr val="FFFF00"/>
                        </a:solidFill>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dirty="0">
                          <a:solidFill>
                            <a:srgbClr val="C00000"/>
                          </a:solidFill>
                          <a:latin typeface="Calibri"/>
                          <a:ea typeface="Times New Roman"/>
                          <a:cs typeface="Times New Roman"/>
                        </a:rPr>
                        <a:t>75</a:t>
                      </a:r>
                      <a:endParaRPr lang="en-US" sz="2400" dirty="0">
                        <a:latin typeface="Calibri"/>
                        <a:ea typeface="Calibri"/>
                        <a:cs typeface="Arial"/>
                      </a:endParaRPr>
                    </a:p>
                  </a:txBody>
                  <a:tcPr marL="68580" marR="68580" marT="0" marB="0" anchor="b"/>
                </a:tc>
              </a:tr>
              <a:tr h="1143000">
                <a:tc>
                  <a:txBody>
                    <a:bodyPr/>
                    <a:lstStyle/>
                    <a:p>
                      <a:pPr marL="0" marR="0">
                        <a:lnSpc>
                          <a:spcPct val="115000"/>
                        </a:lnSpc>
                        <a:spcBef>
                          <a:spcPts val="0"/>
                        </a:spcBef>
                        <a:spcAft>
                          <a:spcPts val="0"/>
                        </a:spcAft>
                      </a:pPr>
                      <a:r>
                        <a:rPr lang="en-US" sz="2400" b="1" dirty="0">
                          <a:solidFill>
                            <a:srgbClr val="0070C0"/>
                          </a:solidFill>
                          <a:latin typeface="Calibri"/>
                          <a:ea typeface="Times New Roman"/>
                          <a:cs typeface="Times New Roman"/>
                        </a:rPr>
                        <a:t>MOTHERS CONSULTANCY CENTRES </a:t>
                      </a:r>
                      <a:endParaRPr lang="en-US" sz="2400" dirty="0">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dirty="0">
                          <a:solidFill>
                            <a:srgbClr val="C00000"/>
                          </a:solidFill>
                          <a:latin typeface="Calibri"/>
                          <a:ea typeface="Times New Roman"/>
                          <a:cs typeface="Times New Roman"/>
                        </a:rPr>
                        <a:t>4</a:t>
                      </a:r>
                      <a:endParaRPr lang="en-US" sz="2400" dirty="0">
                        <a:latin typeface="Calibri"/>
                        <a:ea typeface="Calibri"/>
                        <a:cs typeface="Arial"/>
                      </a:endParaRPr>
                    </a:p>
                  </a:txBody>
                  <a:tcPr marL="68580" marR="68580" marT="0" marB="0" anchor="b"/>
                </a:tc>
              </a:tr>
              <a:tr h="1143000">
                <a:tc>
                  <a:txBody>
                    <a:bodyPr/>
                    <a:lstStyle/>
                    <a:p>
                      <a:pPr marL="0" marR="0">
                        <a:lnSpc>
                          <a:spcPct val="115000"/>
                        </a:lnSpc>
                        <a:spcBef>
                          <a:spcPts val="0"/>
                        </a:spcBef>
                        <a:spcAft>
                          <a:spcPts val="0"/>
                        </a:spcAft>
                      </a:pPr>
                      <a:r>
                        <a:rPr lang="en-US" sz="2400" b="1" dirty="0">
                          <a:solidFill>
                            <a:srgbClr val="0070C0"/>
                          </a:solidFill>
                          <a:latin typeface="Calibri"/>
                          <a:ea typeface="Times New Roman"/>
                          <a:cs typeface="Times New Roman"/>
                        </a:rPr>
                        <a:t>AT SCHOOLS </a:t>
                      </a:r>
                      <a:endParaRPr lang="en-US" sz="2400" dirty="0">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dirty="0">
                          <a:solidFill>
                            <a:srgbClr val="C00000"/>
                          </a:solidFill>
                          <a:latin typeface="Calibri"/>
                          <a:ea typeface="Times New Roman"/>
                          <a:cs typeface="Times New Roman"/>
                        </a:rPr>
                        <a:t>3</a:t>
                      </a:r>
                      <a:endParaRPr lang="en-US" sz="2400" dirty="0">
                        <a:latin typeface="Calibri"/>
                        <a:ea typeface="Calibri"/>
                        <a:cs typeface="Arial"/>
                      </a:endParaRPr>
                    </a:p>
                  </a:txBody>
                  <a:tcPr marL="68580" marR="68580" marT="0" marB="0" anchor="b"/>
                </a:tc>
              </a:tr>
              <a:tr h="1143000">
                <a:tc>
                  <a:txBody>
                    <a:bodyPr/>
                    <a:lstStyle/>
                    <a:p>
                      <a:pPr marL="0" marR="0">
                        <a:lnSpc>
                          <a:spcPct val="115000"/>
                        </a:lnSpc>
                        <a:spcBef>
                          <a:spcPts val="0"/>
                        </a:spcBef>
                        <a:spcAft>
                          <a:spcPts val="0"/>
                        </a:spcAft>
                      </a:pPr>
                      <a:r>
                        <a:rPr lang="en-US" sz="2400" b="1" dirty="0">
                          <a:solidFill>
                            <a:srgbClr val="0070C0"/>
                          </a:solidFill>
                          <a:latin typeface="Calibri"/>
                          <a:ea typeface="Times New Roman"/>
                          <a:cs typeface="Times New Roman"/>
                        </a:rPr>
                        <a:t>AT PUBLIC HEALTH DIRECTORATE</a:t>
                      </a:r>
                      <a:endParaRPr lang="en-US" sz="2400" dirty="0">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a:solidFill>
                            <a:srgbClr val="C00000"/>
                          </a:solidFill>
                          <a:latin typeface="Calibri"/>
                          <a:ea typeface="Times New Roman"/>
                          <a:cs typeface="Times New Roman"/>
                        </a:rPr>
                        <a:t>10</a:t>
                      </a:r>
                      <a:endParaRPr lang="en-US" sz="2400">
                        <a:latin typeface="Calibri"/>
                        <a:ea typeface="Calibri"/>
                        <a:cs typeface="Arial"/>
                      </a:endParaRPr>
                    </a:p>
                  </a:txBody>
                  <a:tcPr marL="68580" marR="68580" marT="0" marB="0" anchor="b"/>
                </a:tc>
              </a:tr>
              <a:tr h="1143000">
                <a:tc>
                  <a:txBody>
                    <a:bodyPr/>
                    <a:lstStyle/>
                    <a:p>
                      <a:pPr marL="0" marR="0">
                        <a:lnSpc>
                          <a:spcPct val="115000"/>
                        </a:lnSpc>
                        <a:spcBef>
                          <a:spcPts val="0"/>
                        </a:spcBef>
                        <a:spcAft>
                          <a:spcPts val="0"/>
                        </a:spcAft>
                      </a:pPr>
                      <a:r>
                        <a:rPr lang="en-US" sz="2400" b="1" dirty="0">
                          <a:solidFill>
                            <a:srgbClr val="0070C0"/>
                          </a:solidFill>
                          <a:latin typeface="Calibri"/>
                          <a:ea typeface="Times New Roman"/>
                          <a:cs typeface="Times New Roman"/>
                        </a:rPr>
                        <a:t>AT ELDERY HOUSE</a:t>
                      </a:r>
                      <a:endParaRPr lang="en-US" sz="2400" dirty="0">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dirty="0">
                          <a:solidFill>
                            <a:srgbClr val="C00000"/>
                          </a:solidFill>
                          <a:latin typeface="Calibri"/>
                          <a:ea typeface="Times New Roman"/>
                          <a:cs typeface="Times New Roman"/>
                        </a:rPr>
                        <a:t>10</a:t>
                      </a:r>
                      <a:endParaRPr lang="en-US" sz="2400" dirty="0">
                        <a:latin typeface="Calibri"/>
                        <a:ea typeface="Calibri"/>
                        <a:cs typeface="Arial"/>
                      </a:endParaRPr>
                    </a:p>
                  </a:txBody>
                  <a:tcPr marL="68580" marR="68580" marT="0" marB="0" anchor="b"/>
                </a:tc>
              </a:tr>
              <a:tr h="1143000">
                <a:tc>
                  <a:txBody>
                    <a:bodyPr/>
                    <a:lstStyle/>
                    <a:p>
                      <a:pPr marL="0" marR="0">
                        <a:lnSpc>
                          <a:spcPct val="115000"/>
                        </a:lnSpc>
                        <a:spcBef>
                          <a:spcPts val="0"/>
                        </a:spcBef>
                        <a:spcAft>
                          <a:spcPts val="0"/>
                        </a:spcAft>
                      </a:pPr>
                      <a:r>
                        <a:rPr lang="en-US" sz="2400" b="1">
                          <a:solidFill>
                            <a:srgbClr val="0070C0"/>
                          </a:solidFill>
                          <a:latin typeface="Calibri"/>
                          <a:ea typeface="Times New Roman"/>
                          <a:cs typeface="Times New Roman"/>
                        </a:rPr>
                        <a:t>AT COMMUNES </a:t>
                      </a:r>
                      <a:endParaRPr lang="en-US" sz="2400">
                        <a:latin typeface="Calibri"/>
                        <a:ea typeface="Calibri"/>
                        <a:cs typeface="Arial"/>
                      </a:endParaRPr>
                    </a:p>
                  </a:txBody>
                  <a:tcPr marL="68580" marR="68580" marT="0" marB="0" anchor="b"/>
                </a:tc>
                <a:tc>
                  <a:txBody>
                    <a:bodyPr/>
                    <a:lstStyle/>
                    <a:p>
                      <a:pPr marL="0" marR="0" algn="r">
                        <a:lnSpc>
                          <a:spcPct val="115000"/>
                        </a:lnSpc>
                        <a:spcBef>
                          <a:spcPts val="0"/>
                        </a:spcBef>
                        <a:spcAft>
                          <a:spcPts val="0"/>
                        </a:spcAft>
                      </a:pPr>
                      <a:r>
                        <a:rPr lang="en-US" sz="2400" b="1" dirty="0">
                          <a:solidFill>
                            <a:srgbClr val="C00000"/>
                          </a:solidFill>
                          <a:latin typeface="Calibri"/>
                          <a:ea typeface="Times New Roman"/>
                          <a:cs typeface="Times New Roman"/>
                        </a:rPr>
                        <a:t>99</a:t>
                      </a:r>
                      <a:endParaRPr lang="en-US" sz="2400" dirty="0">
                        <a:latin typeface="Calibri"/>
                        <a:ea typeface="Calibri"/>
                        <a:cs typeface="Arial"/>
                      </a:endParaRPr>
                    </a:p>
                  </a:txBody>
                  <a:tcPr marL="68580" marR="68580" marT="0" marB="0" anchor="b"/>
                </a:tc>
              </a:tr>
              <a:tr h="1143000">
                <a:tc>
                  <a:txBody>
                    <a:bodyPr/>
                    <a:lstStyle/>
                    <a:p>
                      <a:endParaRPr lang="en-US" sz="1100">
                        <a:latin typeface="Calibri"/>
                        <a:ea typeface="Times New Roman"/>
                        <a:cs typeface="Times New Roman"/>
                      </a:endParaRPr>
                    </a:p>
                  </a:txBody>
                  <a:tcPr marL="68580" marR="68580" marT="0" marB="0" anchor="b"/>
                </a:tc>
                <a:tc>
                  <a:txBody>
                    <a:bodyPr/>
                    <a:lstStyle/>
                    <a:p>
                      <a:endParaRPr lang="en-US" sz="1100" dirty="0">
                        <a:latin typeface="Calibri"/>
                        <a:ea typeface="Times New Roman"/>
                        <a:cs typeface="Times New Roman"/>
                      </a:endParaRPr>
                    </a:p>
                  </a:txBody>
                  <a:tcPr marL="68580" marR="68580" marT="0" marB="0" anchor="b"/>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1928</Words>
  <Application>Microsoft Office PowerPoint</Application>
  <PresentationFormat>Diavoorstelling (4:3)</PresentationFormat>
  <Paragraphs>466</Paragraphs>
  <Slides>23</Slides>
  <Notes>0</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Office Theme</vt:lpstr>
      <vt:lpstr>            Nursing situation in Gjirokastra Region  Curricula in General Nursing and Midwife   </vt:lpstr>
      <vt:lpstr>PowerPoint-presentatie</vt:lpstr>
      <vt:lpstr>PowerPoint-presentatie</vt:lpstr>
      <vt:lpstr>PowerPoint-presentatie</vt:lpstr>
      <vt:lpstr>PowerPoint-presentatie</vt:lpstr>
      <vt:lpstr>PowerPoint-presentatie</vt:lpstr>
      <vt:lpstr>PowerPoint-presentatie</vt:lpstr>
      <vt:lpstr> </vt:lpstr>
      <vt:lpstr>PowerPoint-presentatie</vt:lpstr>
      <vt:lpstr> </vt:lpstr>
      <vt:lpstr> </vt:lpstr>
      <vt:lpstr> </vt:lpstr>
      <vt:lpstr>PowerPoint-presentatie</vt:lpstr>
      <vt:lpstr>PowerPoint-presentatie</vt:lpstr>
      <vt:lpstr>PowerPoint-presentatie</vt:lpstr>
      <vt:lpstr>PowerPoint-presentatie</vt:lpstr>
      <vt:lpstr>PowerPoint-presentatie</vt:lpstr>
      <vt:lpstr>PowerPoint-presentatie</vt:lpstr>
      <vt:lpstr>MAIN GOAL OF THE PROJECT</vt:lpstr>
      <vt:lpstr>Project objectives </vt:lpstr>
      <vt:lpstr>Role of Gjirokastra University</vt:lpstr>
      <vt:lpstr>Impact of the project to Gjirokastra University and its Region</vt:lpstr>
      <vt:lpstr>PowerPoint-presentatie</vt:lpstr>
    </vt:vector>
  </TitlesOfParts>
  <Company>alb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situation in our region</dc:title>
  <dc:creator>alb</dc:creator>
  <cp:lastModifiedBy>Willem vanden Berg</cp:lastModifiedBy>
  <cp:revision>32</cp:revision>
  <dcterms:created xsi:type="dcterms:W3CDTF">2014-02-21T13:29:00Z</dcterms:created>
  <dcterms:modified xsi:type="dcterms:W3CDTF">2014-02-28T15:11:56Z</dcterms:modified>
</cp:coreProperties>
</file>