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64" r:id="rId2"/>
    <p:sldMasterId id="2147483670" r:id="rId3"/>
    <p:sldMasterId id="2147483694" r:id="rId4"/>
    <p:sldMasterId id="2147483676" r:id="rId5"/>
    <p:sldMasterId id="2147483682" r:id="rId6"/>
    <p:sldMasterId id="2147483688" r:id="rId7"/>
  </p:sldMasterIdLst>
  <p:notesMasterIdLst>
    <p:notesMasterId r:id="rId14"/>
  </p:notesMasterIdLst>
  <p:handoutMasterIdLst>
    <p:handoutMasterId r:id="rId15"/>
  </p:handoutMasterIdLst>
  <p:sldIdLst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9">
          <p15:clr>
            <a:srgbClr val="A4A3A4"/>
          </p15:clr>
        </p15:guide>
        <p15:guide id="2" pos="4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B64"/>
    <a:srgbClr val="C6714A"/>
    <a:srgbClr val="DCA655"/>
    <a:srgbClr val="6B4189"/>
    <a:srgbClr val="3F9A79"/>
    <a:srgbClr val="16666F"/>
    <a:srgbClr val="447E90"/>
    <a:srgbClr val="4E8DCC"/>
    <a:srgbClr val="89B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9293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266" y="72"/>
      </p:cViewPr>
      <p:guideLst>
        <p:guide orient="horz" pos="649"/>
        <p:guide pos="4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8152A-4670-DD4C-AAFC-C17F734418B3}" type="datetimeFigureOut"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04A2F-BD0D-8B4B-8C63-218B4E48F359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91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900B5-6857-DB44-9846-7C78C09874F3}" type="datetimeFigureOut">
              <a:t>12/10/2014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B8F35-2A73-D34D-93FE-F1753C8EDAEC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4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2.jp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2.jp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0" smtClean="0"/>
              <a:t>Klik om de ondertitelstijl van het model te bewerken</a:t>
            </a:r>
            <a:endParaRPr lang="nl-BE" noProof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8" y="1030288"/>
            <a:ext cx="9186128" cy="3860785"/>
          </a:xfrm>
          <a:prstGeom prst="rect">
            <a:avLst/>
          </a:prstGeom>
          <a:ln>
            <a:noFill/>
          </a:ln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1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BE6E-A6F8-3442-9DA5-5593485BE98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47E9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11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75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7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93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28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0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25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9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C2C8-AF4A-3F4C-B9B4-50FA0AC2319A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45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99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713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7AB-E25E-FB4B-969B-4A4EA7ABA0AD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6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30DE-79EA-A349-BE9F-7981F0F2DC46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77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5770-7E08-F248-BA09-A0038AB0618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16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C62E-9B80-144E-9FFF-A108B648E2E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0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1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6C8F-3F9B-6D44-8056-EDB07DB254D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49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233C-6A1A-B347-86E1-38E7A4477365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71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A780-40C0-BD41-9FCF-DB3CB79764A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FB6B-9458-BD43-9DB9-A2949799A662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9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EF45-E80A-A14C-9D81-938871F147C8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4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110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CFA7-D12C-7141-8399-7EC2FD74B1F4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12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340-8AB4-384E-BF13-A0690AD7A54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40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B24D-7E8B-9541-B8F1-940F0036A509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633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8B8-9D46-6848-AE7E-75CFB53DB47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4C4C-371A-1D4F-A9B8-07683E1252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1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AB38-62BC-774C-97AE-1BF242D8582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39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83A-059B-2542-813C-5A08B6D3796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AD7D-2159-674C-BC18-A050D77CC07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C34E-563E-3E4F-9CB6-35608B9F10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6608C39C-6A92-104F-A944-21D39204BEAF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6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89B368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D86298A-010A-FA4C-979A-202A0C3B0B89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E8DCC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47E90"/>
          </a:solidFill>
          <a:ln>
            <a:solidFill>
              <a:srgbClr val="447E9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47E90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198B64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26A858B-F2A2-4C42-A574-D382CE7CB5B0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5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6B4189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D3F1546C-12A3-C249-BA16-098223ED840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1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DCA655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AB632AFF-2AE8-5941-B538-F40ED924DEA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C6714A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000" dirty="0"/>
              <a:t>Management of practical competence – training for nursing students</a:t>
            </a:r>
            <a:endParaRPr lang="nl-BE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9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Competence Management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Included in the 3 year education program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Helps to </a:t>
            </a:r>
            <a:r>
              <a:rPr lang="en-US" dirty="0"/>
              <a:t>achieve several </a:t>
            </a:r>
            <a:r>
              <a:rPr lang="en-US" dirty="0" smtClean="0"/>
              <a:t>competences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C</a:t>
            </a:r>
            <a:r>
              <a:rPr lang="en-US" dirty="0" smtClean="0"/>
              <a:t>ourses </a:t>
            </a:r>
            <a:r>
              <a:rPr lang="en-US" dirty="0"/>
              <a:t>are </a:t>
            </a:r>
            <a:r>
              <a:rPr lang="en-US" dirty="0" smtClean="0"/>
              <a:t>compelled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C</a:t>
            </a:r>
            <a:r>
              <a:rPr lang="en-US" dirty="0" smtClean="0"/>
              <a:t>ontribute </a:t>
            </a:r>
            <a:r>
              <a:rPr lang="en-US" dirty="0"/>
              <a:t>to the delivery of professional and tender patient </a:t>
            </a:r>
            <a:r>
              <a:rPr lang="en-US" dirty="0" smtClean="0"/>
              <a:t>care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Tasks and theme days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C</a:t>
            </a:r>
            <a:r>
              <a:rPr lang="en-US" dirty="0" smtClean="0"/>
              <a:t>ontinuous </a:t>
            </a:r>
            <a:r>
              <a:rPr lang="en-US" dirty="0"/>
              <a:t>assessment </a:t>
            </a:r>
            <a:r>
              <a:rPr lang="en-US" dirty="0" smtClean="0"/>
              <a:t>– conversation </a:t>
            </a:r>
            <a:r>
              <a:rPr lang="en-US" dirty="0"/>
              <a:t>at the end of the academic year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E9D77-C996-DF40-82BF-4D0EB0C0014F}" type="datetime1">
              <a:t>12/10/2014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2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Goals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S</a:t>
            </a:r>
            <a:r>
              <a:rPr lang="en-US" dirty="0" smtClean="0"/>
              <a:t>tudents </a:t>
            </a:r>
            <a:r>
              <a:rPr lang="en-US" dirty="0"/>
              <a:t>learn to get to know </a:t>
            </a:r>
            <a:r>
              <a:rPr lang="en-US" dirty="0" smtClean="0"/>
              <a:t>themselves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W</a:t>
            </a:r>
            <a:r>
              <a:rPr lang="en-US" dirty="0" smtClean="0"/>
              <a:t>ork </a:t>
            </a:r>
            <a:r>
              <a:rPr lang="en-US" dirty="0"/>
              <a:t>in </a:t>
            </a:r>
            <a:r>
              <a:rPr lang="en-US" dirty="0" smtClean="0"/>
              <a:t>team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T</a:t>
            </a:r>
            <a:r>
              <a:rPr lang="en-US" dirty="0" smtClean="0"/>
              <a:t>ake responsibility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L</a:t>
            </a:r>
            <a:r>
              <a:rPr lang="en-US" dirty="0" smtClean="0"/>
              <a:t>earn </a:t>
            </a:r>
            <a:r>
              <a:rPr lang="en-US" dirty="0"/>
              <a:t>to be assertive </a:t>
            </a:r>
            <a:endParaRPr lang="en-US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Coaching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err="1" smtClean="0"/>
              <a:t>Interprofessional</a:t>
            </a:r>
            <a:r>
              <a:rPr lang="en-US" dirty="0" smtClean="0"/>
              <a:t> cooperation</a:t>
            </a:r>
            <a:endParaRPr lang="en-US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D</a:t>
            </a:r>
            <a:r>
              <a:rPr lang="en-US" dirty="0" smtClean="0"/>
              <a:t>evelop </a:t>
            </a:r>
            <a:r>
              <a:rPr lang="en-US" dirty="0"/>
              <a:t>their personality as a nurse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25588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Tasks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US" dirty="0"/>
              <a:t>Give 3 strengths and 3 weaknesses of yourself</a:t>
            </a:r>
            <a:endParaRPr lang="nl-BE" dirty="0"/>
          </a:p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US" dirty="0"/>
              <a:t>Do you find it hard to listen to people? What’s difficult about active listening?</a:t>
            </a:r>
            <a:endParaRPr lang="nl-BE" dirty="0"/>
          </a:p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US" dirty="0"/>
              <a:t>Why it’s important to reflect about yourself? </a:t>
            </a:r>
            <a:endParaRPr lang="nl-BE" dirty="0"/>
          </a:p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US" dirty="0"/>
              <a:t>What did you learn during the course? </a:t>
            </a:r>
            <a:endParaRPr lang="nl-BE" dirty="0"/>
          </a:p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US" dirty="0"/>
              <a:t>Which goal would you like to premise at your next internship? </a:t>
            </a:r>
            <a:endParaRPr lang="nl-BE" dirty="0"/>
          </a:p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US" dirty="0"/>
              <a:t>Did your communication skills evolve?</a:t>
            </a:r>
            <a:endParaRPr lang="nl-BE" dirty="0"/>
          </a:p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US" dirty="0"/>
              <a:t>How do you behave in group? </a:t>
            </a:r>
            <a:endParaRPr lang="nl-BE" dirty="0"/>
          </a:p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US" dirty="0"/>
              <a:t>In which way did you approach your weaknesses? </a:t>
            </a:r>
            <a:endParaRPr lang="nl-BE" dirty="0"/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0656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Theme</a:t>
            </a:r>
            <a:r>
              <a:rPr lang="nl-BE" dirty="0" smtClean="0"/>
              <a:t> </a:t>
            </a:r>
            <a:r>
              <a:rPr lang="nl-BE" dirty="0" err="1" smtClean="0"/>
              <a:t>days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Guest speaker: Professional or patient</a:t>
            </a:r>
          </a:p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Simulations</a:t>
            </a:r>
          </a:p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Topics:</a:t>
            </a:r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Geriatric </a:t>
            </a:r>
            <a:r>
              <a:rPr lang="en-US" dirty="0"/>
              <a:t>patient</a:t>
            </a:r>
            <a:endParaRPr lang="nl-BE" dirty="0"/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dirty="0"/>
              <a:t>End of </a:t>
            </a:r>
            <a:r>
              <a:rPr lang="en-US" dirty="0" smtClean="0"/>
              <a:t>life: </a:t>
            </a:r>
            <a:r>
              <a:rPr lang="en-US" sz="2200" dirty="0"/>
              <a:t>visit to the mortuary</a:t>
            </a:r>
            <a:endParaRPr lang="nl-BE" sz="2200" dirty="0"/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dirty="0"/>
              <a:t>Surgery</a:t>
            </a:r>
            <a:endParaRPr lang="nl-BE" dirty="0"/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dirty="0"/>
              <a:t>Multicultural </a:t>
            </a:r>
            <a:r>
              <a:rPr lang="en-US" dirty="0" smtClean="0"/>
              <a:t>day: </a:t>
            </a:r>
            <a:r>
              <a:rPr lang="en-US" sz="2200" dirty="0"/>
              <a:t>students can participate in several workshops</a:t>
            </a:r>
            <a:endParaRPr lang="nl-BE" sz="2200" dirty="0"/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Diabetes</a:t>
            </a:r>
            <a:endParaRPr lang="nl-BE" dirty="0"/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Aggression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0842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hree-day </a:t>
            </a:r>
            <a:r>
              <a:rPr lang="en-US" dirty="0"/>
              <a:t>trip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Last </a:t>
            </a:r>
            <a:r>
              <a:rPr lang="nl-BE" dirty="0" err="1" smtClean="0"/>
              <a:t>year</a:t>
            </a:r>
            <a:r>
              <a:rPr lang="nl-BE" dirty="0" smtClean="0"/>
              <a:t> </a:t>
            </a:r>
            <a:r>
              <a:rPr lang="nl-BE" dirty="0" err="1" smtClean="0"/>
              <a:t>nursing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Focus on </a:t>
            </a:r>
            <a:r>
              <a:rPr lang="en-US" dirty="0"/>
              <a:t>group dynamics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7711230"/>
      </p:ext>
    </p:extLst>
  </p:cSld>
  <p:clrMapOvr>
    <a:masterClrMapping/>
  </p:clrMapOvr>
</p:sld>
</file>

<file path=ppt/theme/theme1.xml><?xml version="1.0" encoding="utf-8"?>
<a:theme xmlns:a="http://schemas.openxmlformats.org/drawingml/2006/main" name="odisee_templat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7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odisee_template</Template>
  <TotalTime>12</TotalTime>
  <Words>220</Words>
  <Application>Microsoft Office PowerPoint</Application>
  <PresentationFormat>Diavoorstelling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7</vt:i4>
      </vt:variant>
      <vt:variant>
        <vt:lpstr>Diatitels</vt:lpstr>
      </vt:variant>
      <vt:variant>
        <vt:i4>6</vt:i4>
      </vt:variant>
    </vt:vector>
  </HeadingPairs>
  <TitlesOfParts>
    <vt:vector size="17" baseType="lpstr">
      <vt:lpstr>Arial</vt:lpstr>
      <vt:lpstr>Calibri</vt:lpstr>
      <vt:lpstr>Corbel</vt:lpstr>
      <vt:lpstr>Courier New</vt:lpstr>
      <vt:lpstr>odisee_template</vt:lpstr>
      <vt:lpstr>2_Odisee</vt:lpstr>
      <vt:lpstr>3_Odisee</vt:lpstr>
      <vt:lpstr>7_Odisee</vt:lpstr>
      <vt:lpstr>4_Odisee</vt:lpstr>
      <vt:lpstr>5_Odisee</vt:lpstr>
      <vt:lpstr>6_Odisee</vt:lpstr>
      <vt:lpstr>PowerPoint-presentatie</vt:lpstr>
      <vt:lpstr>Competence Management</vt:lpstr>
      <vt:lpstr>Goals</vt:lpstr>
      <vt:lpstr>Tasks</vt:lpstr>
      <vt:lpstr>Theme days</vt:lpstr>
      <vt:lpstr>Three-day trip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Hilde Boucqué</dc:creator>
  <cp:lastModifiedBy>Dorien De Meyer</cp:lastModifiedBy>
  <cp:revision>14</cp:revision>
  <dcterms:created xsi:type="dcterms:W3CDTF">2014-09-23T11:25:01Z</dcterms:created>
  <dcterms:modified xsi:type="dcterms:W3CDTF">2014-10-12T14:20:41Z</dcterms:modified>
</cp:coreProperties>
</file>