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 id="2147484560" r:id="rId2"/>
  </p:sldMasterIdLst>
  <p:notesMasterIdLst>
    <p:notesMasterId r:id="rId16"/>
  </p:notesMasterIdLst>
  <p:sldIdLst>
    <p:sldId id="335" r:id="rId3"/>
    <p:sldId id="319" r:id="rId4"/>
    <p:sldId id="334" r:id="rId5"/>
    <p:sldId id="320" r:id="rId6"/>
    <p:sldId id="322" r:id="rId7"/>
    <p:sldId id="290" r:id="rId8"/>
    <p:sldId id="321" r:id="rId9"/>
    <p:sldId id="328" r:id="rId10"/>
    <p:sldId id="291" r:id="rId11"/>
    <p:sldId id="329" r:id="rId12"/>
    <p:sldId id="330" r:id="rId13"/>
    <p:sldId id="337" r:id="rId14"/>
    <p:sldId id="288"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00CC"/>
    <a:srgbClr val="FFCC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7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4D802-65D7-44A3-BA8A-9977D782917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E2144D57-4A7A-4326-A566-101B3865893F}">
      <dgm:prSet phldrT="[Text]"/>
      <dgm:spPr>
        <a:blipFill rotWithShape="0">
          <a:blip xmlns:r="http://schemas.openxmlformats.org/officeDocument/2006/relationships" r:embed="rId1"/>
          <a:stretch>
            <a:fillRect/>
          </a:stretch>
        </a:blipFill>
      </dgm:spPr>
      <dgm:t>
        <a:bodyPr/>
        <a:lstStyle/>
        <a:p>
          <a:endParaRPr lang="en-US" dirty="0" smtClean="0"/>
        </a:p>
        <a:p>
          <a:endParaRPr lang="en-US" dirty="0"/>
        </a:p>
      </dgm:t>
    </dgm:pt>
    <dgm:pt modelId="{D4F4EE5D-7649-48F1-8FFF-F031B043603B}" type="parTrans" cxnId="{8C40E23B-A770-43C2-9FF5-BD8CD6FCC554}">
      <dgm:prSet/>
      <dgm:spPr/>
      <dgm:t>
        <a:bodyPr/>
        <a:lstStyle/>
        <a:p>
          <a:endParaRPr lang="en-US" dirty="0"/>
        </a:p>
      </dgm:t>
    </dgm:pt>
    <dgm:pt modelId="{5B966169-4485-46B0-975F-76FB1C0E2C13}" type="sibTrans" cxnId="{8C40E23B-A770-43C2-9FF5-BD8CD6FCC554}">
      <dgm:prSet/>
      <dgm:spPr/>
      <dgm:t>
        <a:bodyPr/>
        <a:lstStyle/>
        <a:p>
          <a:endParaRPr lang="en-US"/>
        </a:p>
      </dgm:t>
    </dgm:pt>
    <dgm:pt modelId="{166302F9-3BFC-421D-95D4-63D496A8E03F}">
      <dgm:prSet phldrT="[Text]"/>
      <dgm:spPr/>
      <dgm:t>
        <a:bodyPr/>
        <a:lstStyle/>
        <a:p>
          <a:r>
            <a:rPr lang="en-US" dirty="0" smtClean="0"/>
            <a:t>Education Faculty</a:t>
          </a:r>
          <a:endParaRPr lang="en-US" dirty="0"/>
        </a:p>
      </dgm:t>
    </dgm:pt>
    <dgm:pt modelId="{08E395A6-7047-4F5C-A651-414E29EB5AE2}" type="parTrans" cxnId="{4390BC29-901F-4F85-B366-7D4B88461AC0}">
      <dgm:prSet/>
      <dgm:spPr/>
      <dgm:t>
        <a:bodyPr/>
        <a:lstStyle/>
        <a:p>
          <a:endParaRPr lang="en-US"/>
        </a:p>
      </dgm:t>
    </dgm:pt>
    <dgm:pt modelId="{34A69BF5-9296-4F12-9226-D83AA153BDAE}" type="sibTrans" cxnId="{4390BC29-901F-4F85-B366-7D4B88461AC0}">
      <dgm:prSet/>
      <dgm:spPr/>
      <dgm:t>
        <a:bodyPr/>
        <a:lstStyle/>
        <a:p>
          <a:endParaRPr lang="en-US"/>
        </a:p>
      </dgm:t>
    </dgm:pt>
    <dgm:pt modelId="{DB8133A2-0DC0-483B-BBE9-AC1601F4E1FA}">
      <dgm:prSet phldrT="[Text]"/>
      <dgm:spPr>
        <a:blipFill rotWithShape="0">
          <a:blip xmlns:r="http://schemas.openxmlformats.org/officeDocument/2006/relationships" r:embed="rId2"/>
          <a:stretch>
            <a:fillRect/>
          </a:stretch>
        </a:blipFill>
      </dgm:spPr>
      <dgm:t>
        <a:bodyPr/>
        <a:lstStyle/>
        <a:p>
          <a:endParaRPr lang="en-US" dirty="0" smtClean="0"/>
        </a:p>
        <a:p>
          <a:endParaRPr lang="en-US" dirty="0"/>
        </a:p>
      </dgm:t>
    </dgm:pt>
    <dgm:pt modelId="{78C8A2D5-8814-4551-8BA1-3EC02A074F0B}" type="parTrans" cxnId="{3849F041-DE38-4FBB-9BBE-330465871297}">
      <dgm:prSet/>
      <dgm:spPr/>
      <dgm:t>
        <a:bodyPr/>
        <a:lstStyle/>
        <a:p>
          <a:endParaRPr lang="en-US" dirty="0"/>
        </a:p>
      </dgm:t>
    </dgm:pt>
    <dgm:pt modelId="{044614FF-676D-4A1B-AA3B-8E369304FD3C}" type="sibTrans" cxnId="{3849F041-DE38-4FBB-9BBE-330465871297}">
      <dgm:prSet/>
      <dgm:spPr/>
      <dgm:t>
        <a:bodyPr/>
        <a:lstStyle/>
        <a:p>
          <a:endParaRPr lang="en-US"/>
        </a:p>
      </dgm:t>
    </dgm:pt>
    <dgm:pt modelId="{EB746C0F-5856-4B96-9D2F-C918757CDF1E}">
      <dgm:prSet phldrT="[Text]"/>
      <dgm:spPr>
        <a:blipFill rotWithShape="0">
          <a:blip xmlns:r="http://schemas.openxmlformats.org/officeDocument/2006/relationships" r:embed="rId3"/>
          <a:stretch>
            <a:fillRect/>
          </a:stretch>
        </a:blipFill>
      </dgm:spPr>
      <dgm:t>
        <a:bodyPr/>
        <a:lstStyle/>
        <a:p>
          <a:endParaRPr lang="en-US" dirty="0" smtClean="0"/>
        </a:p>
        <a:p>
          <a:endParaRPr lang="en-US" dirty="0"/>
        </a:p>
      </dgm:t>
    </dgm:pt>
    <dgm:pt modelId="{7DE8F0A2-DF15-44D1-8DF7-8769D0D93D67}" type="parTrans" cxnId="{92FD5FED-937B-4FC2-9293-2186D8B6E5C1}">
      <dgm:prSet/>
      <dgm:spPr/>
      <dgm:t>
        <a:bodyPr/>
        <a:lstStyle/>
        <a:p>
          <a:endParaRPr lang="en-US" dirty="0"/>
        </a:p>
      </dgm:t>
    </dgm:pt>
    <dgm:pt modelId="{323D72E0-7B3E-4016-A413-3D0B9FB77E33}" type="sibTrans" cxnId="{92FD5FED-937B-4FC2-9293-2186D8B6E5C1}">
      <dgm:prSet/>
      <dgm:spPr/>
      <dgm:t>
        <a:bodyPr/>
        <a:lstStyle/>
        <a:p>
          <a:endParaRPr lang="en-US"/>
        </a:p>
      </dgm:t>
    </dgm:pt>
    <dgm:pt modelId="{B70E833F-5ACA-4F86-B7DC-A919276A57AA}">
      <dgm:prSet phldrT="[Text]"/>
      <dgm:spPr/>
      <dgm:t>
        <a:bodyPr/>
        <a:lstStyle/>
        <a:p>
          <a:r>
            <a:rPr lang="en-US" dirty="0" smtClean="0"/>
            <a:t>Economic Faculty</a:t>
          </a:r>
          <a:endParaRPr lang="en-US" dirty="0"/>
        </a:p>
      </dgm:t>
    </dgm:pt>
    <dgm:pt modelId="{651FC368-4675-4D7C-A3AF-19AE9D27C93F}" type="parTrans" cxnId="{96B01FD9-D66B-4C55-95E4-B97F99A20B04}">
      <dgm:prSet/>
      <dgm:spPr/>
      <dgm:t>
        <a:bodyPr/>
        <a:lstStyle/>
        <a:p>
          <a:endParaRPr lang="en-US"/>
        </a:p>
      </dgm:t>
    </dgm:pt>
    <dgm:pt modelId="{8F95779B-D970-442F-ABB2-AD893FBD2151}" type="sibTrans" cxnId="{96B01FD9-D66B-4C55-95E4-B97F99A20B04}">
      <dgm:prSet/>
      <dgm:spPr/>
      <dgm:t>
        <a:bodyPr/>
        <a:lstStyle/>
        <a:p>
          <a:endParaRPr lang="en-US"/>
        </a:p>
      </dgm:t>
    </dgm:pt>
    <dgm:pt modelId="{5498BEAC-D02E-4F05-A982-3CB77E4E9A43}">
      <dgm:prSet/>
      <dgm:spPr>
        <a:blipFill rotWithShape="0">
          <a:blip xmlns:r="http://schemas.openxmlformats.org/officeDocument/2006/relationships" r:embed="rId4"/>
          <a:stretch>
            <a:fillRect/>
          </a:stretch>
        </a:blipFill>
      </dgm:spPr>
      <dgm:t>
        <a:bodyPr/>
        <a:lstStyle/>
        <a:p>
          <a:endParaRPr lang="en-US" dirty="0"/>
        </a:p>
      </dgm:t>
    </dgm:pt>
    <dgm:pt modelId="{4FFD875E-2621-4801-BA66-60C271448835}" type="parTrans" cxnId="{D4B6CA8E-BCF7-490C-8934-BE7CC1B6E760}">
      <dgm:prSet/>
      <dgm:spPr/>
      <dgm:t>
        <a:bodyPr/>
        <a:lstStyle/>
        <a:p>
          <a:endParaRPr lang="en-US" dirty="0"/>
        </a:p>
      </dgm:t>
    </dgm:pt>
    <dgm:pt modelId="{F5BD5A29-4B0B-43C9-804B-280D1D28BEAF}" type="sibTrans" cxnId="{D4B6CA8E-BCF7-490C-8934-BE7CC1B6E760}">
      <dgm:prSet/>
      <dgm:spPr/>
      <dgm:t>
        <a:bodyPr/>
        <a:lstStyle/>
        <a:p>
          <a:endParaRPr lang="en-US"/>
        </a:p>
      </dgm:t>
    </dgm:pt>
    <dgm:pt modelId="{273444B8-DBA3-460C-8215-388FF5A3D7AB}">
      <dgm:prSet phldrT="[Text]"/>
      <dgm:spPr/>
      <dgm:t>
        <a:bodyPr/>
        <a:lstStyle/>
        <a:p>
          <a:r>
            <a:rPr lang="en-US" dirty="0" smtClean="0"/>
            <a:t>Agriculture Faculty</a:t>
          </a:r>
          <a:endParaRPr lang="en-US" dirty="0"/>
        </a:p>
      </dgm:t>
    </dgm:pt>
    <dgm:pt modelId="{33DB8FE1-BB3A-4D47-98FF-477F7828594D}" type="sibTrans" cxnId="{E883AA1F-524B-4FC2-8B4D-CD01F31C670E}">
      <dgm:prSet/>
      <dgm:spPr/>
      <dgm:t>
        <a:bodyPr/>
        <a:lstStyle/>
        <a:p>
          <a:endParaRPr lang="en-US"/>
        </a:p>
      </dgm:t>
    </dgm:pt>
    <dgm:pt modelId="{9B8C9254-E37E-4585-A094-0D9437F149CB}" type="parTrans" cxnId="{E883AA1F-524B-4FC2-8B4D-CD01F31C670E}">
      <dgm:prSet/>
      <dgm:spPr/>
      <dgm:t>
        <a:bodyPr/>
        <a:lstStyle/>
        <a:p>
          <a:endParaRPr lang="en-US"/>
        </a:p>
      </dgm:t>
    </dgm:pt>
    <dgm:pt modelId="{C82D253D-E46D-42D6-943F-7F2E0186141D}" type="pres">
      <dgm:prSet presAssocID="{8824D802-65D7-44A3-BA8A-9977D782917D}" presName="composite" presStyleCnt="0">
        <dgm:presLayoutVars>
          <dgm:chMax val="5"/>
          <dgm:dir/>
          <dgm:animLvl val="ctr"/>
          <dgm:resizeHandles val="exact"/>
        </dgm:presLayoutVars>
      </dgm:prSet>
      <dgm:spPr/>
      <dgm:t>
        <a:bodyPr/>
        <a:lstStyle/>
        <a:p>
          <a:endParaRPr lang="en-US"/>
        </a:p>
      </dgm:t>
    </dgm:pt>
    <dgm:pt modelId="{96B66B8E-6BCB-49DE-9C78-908454ABF8DA}" type="pres">
      <dgm:prSet presAssocID="{8824D802-65D7-44A3-BA8A-9977D782917D}" presName="cycle" presStyleCnt="0"/>
      <dgm:spPr/>
    </dgm:pt>
    <dgm:pt modelId="{D8E5AC16-449F-4F34-A8C8-037C0EDCDF16}" type="pres">
      <dgm:prSet presAssocID="{8824D802-65D7-44A3-BA8A-9977D782917D}" presName="centerShape" presStyleCnt="0"/>
      <dgm:spPr/>
    </dgm:pt>
    <dgm:pt modelId="{AF21E894-A24B-4886-9810-2990A396D68B}" type="pres">
      <dgm:prSet presAssocID="{8824D802-65D7-44A3-BA8A-9977D782917D}" presName="connSite" presStyleLbl="node1" presStyleIdx="0" presStyleCnt="5"/>
      <dgm:spPr/>
    </dgm:pt>
    <dgm:pt modelId="{3DEF3D81-D352-48D3-8767-16BCB5468606}" type="pres">
      <dgm:prSet presAssocID="{8824D802-65D7-44A3-BA8A-9977D782917D}" presName="visible" presStyleLbl="node1" presStyleIdx="0" presStyleCnt="5" custLinFactNeighborX="1476" custLinFactNeighborY="-732"/>
      <dgm:spPr>
        <a:blipFill rotWithShape="0">
          <a:blip xmlns:r="http://schemas.openxmlformats.org/officeDocument/2006/relationships" r:embed="rId5"/>
          <a:stretch>
            <a:fillRect/>
          </a:stretch>
        </a:blipFill>
      </dgm:spPr>
    </dgm:pt>
    <dgm:pt modelId="{5381E2C2-EA80-40AE-A501-72753DE80D44}" type="pres">
      <dgm:prSet presAssocID="{D4F4EE5D-7649-48F1-8FFF-F031B043603B}" presName="Name25" presStyleLbl="parChTrans1D1" presStyleIdx="0" presStyleCnt="4"/>
      <dgm:spPr/>
      <dgm:t>
        <a:bodyPr/>
        <a:lstStyle/>
        <a:p>
          <a:endParaRPr lang="en-US"/>
        </a:p>
      </dgm:t>
    </dgm:pt>
    <dgm:pt modelId="{E52EF47E-F858-4DE7-94FA-44A59437C4AD}" type="pres">
      <dgm:prSet presAssocID="{E2144D57-4A7A-4326-A566-101B3865893F}" presName="node" presStyleCnt="0"/>
      <dgm:spPr/>
    </dgm:pt>
    <dgm:pt modelId="{D3EC26E3-719D-4097-A0F0-B060C3C31FDF}" type="pres">
      <dgm:prSet presAssocID="{E2144D57-4A7A-4326-A566-101B3865893F}" presName="parentNode" presStyleLbl="node1" presStyleIdx="1" presStyleCnt="5">
        <dgm:presLayoutVars>
          <dgm:chMax val="1"/>
          <dgm:bulletEnabled val="1"/>
        </dgm:presLayoutVars>
      </dgm:prSet>
      <dgm:spPr/>
      <dgm:t>
        <a:bodyPr/>
        <a:lstStyle/>
        <a:p>
          <a:endParaRPr lang="en-US"/>
        </a:p>
      </dgm:t>
    </dgm:pt>
    <dgm:pt modelId="{15FFE15C-0C47-4255-ADA6-72C54F528B7A}" type="pres">
      <dgm:prSet presAssocID="{E2144D57-4A7A-4326-A566-101B3865893F}" presName="childNode" presStyleLbl="revTx" presStyleIdx="0" presStyleCnt="3">
        <dgm:presLayoutVars>
          <dgm:bulletEnabled val="1"/>
        </dgm:presLayoutVars>
      </dgm:prSet>
      <dgm:spPr/>
      <dgm:t>
        <a:bodyPr/>
        <a:lstStyle/>
        <a:p>
          <a:endParaRPr lang="en-US"/>
        </a:p>
      </dgm:t>
    </dgm:pt>
    <dgm:pt modelId="{544C5A89-4C71-4111-AC0C-23C790594D11}" type="pres">
      <dgm:prSet presAssocID="{78C8A2D5-8814-4551-8BA1-3EC02A074F0B}" presName="Name25" presStyleLbl="parChTrans1D1" presStyleIdx="1" presStyleCnt="4"/>
      <dgm:spPr/>
      <dgm:t>
        <a:bodyPr/>
        <a:lstStyle/>
        <a:p>
          <a:endParaRPr lang="en-US"/>
        </a:p>
      </dgm:t>
    </dgm:pt>
    <dgm:pt modelId="{E892F374-0665-467E-B598-2117C02928F9}" type="pres">
      <dgm:prSet presAssocID="{DB8133A2-0DC0-483B-BBE9-AC1601F4E1FA}" presName="node" presStyleCnt="0"/>
      <dgm:spPr/>
    </dgm:pt>
    <dgm:pt modelId="{B2047FFA-DF06-4F80-8767-97BE81795921}" type="pres">
      <dgm:prSet presAssocID="{DB8133A2-0DC0-483B-BBE9-AC1601F4E1FA}" presName="parentNode" presStyleLbl="node1" presStyleIdx="2" presStyleCnt="5">
        <dgm:presLayoutVars>
          <dgm:chMax val="1"/>
          <dgm:bulletEnabled val="1"/>
        </dgm:presLayoutVars>
      </dgm:prSet>
      <dgm:spPr/>
      <dgm:t>
        <a:bodyPr/>
        <a:lstStyle/>
        <a:p>
          <a:endParaRPr lang="en-US"/>
        </a:p>
      </dgm:t>
    </dgm:pt>
    <dgm:pt modelId="{F09DE3B6-B075-484A-BADE-B05CE25B6003}" type="pres">
      <dgm:prSet presAssocID="{DB8133A2-0DC0-483B-BBE9-AC1601F4E1FA}" presName="childNode" presStyleLbl="revTx" presStyleIdx="1" presStyleCnt="3">
        <dgm:presLayoutVars>
          <dgm:bulletEnabled val="1"/>
        </dgm:presLayoutVars>
      </dgm:prSet>
      <dgm:spPr/>
      <dgm:t>
        <a:bodyPr/>
        <a:lstStyle/>
        <a:p>
          <a:endParaRPr lang="en-US"/>
        </a:p>
      </dgm:t>
    </dgm:pt>
    <dgm:pt modelId="{0FE3851A-61D2-4851-8F05-F74F884AFDF7}" type="pres">
      <dgm:prSet presAssocID="{7DE8F0A2-DF15-44D1-8DF7-8769D0D93D67}" presName="Name25" presStyleLbl="parChTrans1D1" presStyleIdx="2" presStyleCnt="4"/>
      <dgm:spPr/>
      <dgm:t>
        <a:bodyPr/>
        <a:lstStyle/>
        <a:p>
          <a:endParaRPr lang="en-US"/>
        </a:p>
      </dgm:t>
    </dgm:pt>
    <dgm:pt modelId="{B3D3A0A6-8687-4EA8-92D5-58AEA12D7DC0}" type="pres">
      <dgm:prSet presAssocID="{EB746C0F-5856-4B96-9D2F-C918757CDF1E}" presName="node" presStyleCnt="0"/>
      <dgm:spPr/>
    </dgm:pt>
    <dgm:pt modelId="{8032C0D6-0D4A-4162-881B-90A109D2ADC7}" type="pres">
      <dgm:prSet presAssocID="{EB746C0F-5856-4B96-9D2F-C918757CDF1E}" presName="parentNode" presStyleLbl="node1" presStyleIdx="3" presStyleCnt="5">
        <dgm:presLayoutVars>
          <dgm:chMax val="1"/>
          <dgm:bulletEnabled val="1"/>
        </dgm:presLayoutVars>
      </dgm:prSet>
      <dgm:spPr/>
      <dgm:t>
        <a:bodyPr/>
        <a:lstStyle/>
        <a:p>
          <a:endParaRPr lang="en-US"/>
        </a:p>
      </dgm:t>
    </dgm:pt>
    <dgm:pt modelId="{CEDE19A8-E1BF-4FC5-A822-D28884C7A319}" type="pres">
      <dgm:prSet presAssocID="{EB746C0F-5856-4B96-9D2F-C918757CDF1E}" presName="childNode" presStyleLbl="revTx" presStyleIdx="2" presStyleCnt="3">
        <dgm:presLayoutVars>
          <dgm:bulletEnabled val="1"/>
        </dgm:presLayoutVars>
      </dgm:prSet>
      <dgm:spPr/>
      <dgm:t>
        <a:bodyPr/>
        <a:lstStyle/>
        <a:p>
          <a:endParaRPr lang="en-US"/>
        </a:p>
      </dgm:t>
    </dgm:pt>
    <dgm:pt modelId="{0F577E00-DD29-4EE2-87E3-EA596779838E}" type="pres">
      <dgm:prSet presAssocID="{4FFD875E-2621-4801-BA66-60C271448835}" presName="Name25" presStyleLbl="parChTrans1D1" presStyleIdx="3" presStyleCnt="4"/>
      <dgm:spPr/>
      <dgm:t>
        <a:bodyPr/>
        <a:lstStyle/>
        <a:p>
          <a:endParaRPr lang="en-US"/>
        </a:p>
      </dgm:t>
    </dgm:pt>
    <dgm:pt modelId="{AC4F6697-3B03-495A-9058-39C05F145DC3}" type="pres">
      <dgm:prSet presAssocID="{5498BEAC-D02E-4F05-A982-3CB77E4E9A43}" presName="node" presStyleCnt="0"/>
      <dgm:spPr/>
    </dgm:pt>
    <dgm:pt modelId="{70211207-F832-4B51-8C0D-3F90CCE42BA5}" type="pres">
      <dgm:prSet presAssocID="{5498BEAC-D02E-4F05-A982-3CB77E4E9A43}" presName="parentNode" presStyleLbl="node1" presStyleIdx="4" presStyleCnt="5">
        <dgm:presLayoutVars>
          <dgm:chMax val="1"/>
          <dgm:bulletEnabled val="1"/>
        </dgm:presLayoutVars>
      </dgm:prSet>
      <dgm:spPr/>
      <dgm:t>
        <a:bodyPr/>
        <a:lstStyle/>
        <a:p>
          <a:endParaRPr lang="en-US"/>
        </a:p>
      </dgm:t>
    </dgm:pt>
    <dgm:pt modelId="{255E9F3B-2693-4BBE-AEF5-3129732D3BF9}" type="pres">
      <dgm:prSet presAssocID="{5498BEAC-D02E-4F05-A982-3CB77E4E9A43}" presName="childNode" presStyleLbl="revTx" presStyleIdx="2" presStyleCnt="3">
        <dgm:presLayoutVars>
          <dgm:bulletEnabled val="1"/>
        </dgm:presLayoutVars>
      </dgm:prSet>
      <dgm:spPr/>
    </dgm:pt>
  </dgm:ptLst>
  <dgm:cxnLst>
    <dgm:cxn modelId="{E87D1DD5-A2E0-45A3-8DE7-ED169BC0EF7F}" type="presOf" srcId="{DB8133A2-0DC0-483B-BBE9-AC1601F4E1FA}" destId="{B2047FFA-DF06-4F80-8767-97BE81795921}" srcOrd="0" destOrd="0" presId="urn:microsoft.com/office/officeart/2005/8/layout/radial2"/>
    <dgm:cxn modelId="{A4D43CF3-63F2-46F5-BCB2-AACD61E00C22}" type="presOf" srcId="{D4F4EE5D-7649-48F1-8FFF-F031B043603B}" destId="{5381E2C2-EA80-40AE-A501-72753DE80D44}" srcOrd="0" destOrd="0" presId="urn:microsoft.com/office/officeart/2005/8/layout/radial2"/>
    <dgm:cxn modelId="{96B01FD9-D66B-4C55-95E4-B97F99A20B04}" srcId="{EB746C0F-5856-4B96-9D2F-C918757CDF1E}" destId="{B70E833F-5ACA-4F86-B7DC-A919276A57AA}" srcOrd="0" destOrd="0" parTransId="{651FC368-4675-4D7C-A3AF-19AE9D27C93F}" sibTransId="{8F95779B-D970-442F-ABB2-AD893FBD2151}"/>
    <dgm:cxn modelId="{9EAD2EEF-7BB6-4FCB-AD86-E6019E9924BD}" type="presOf" srcId="{4FFD875E-2621-4801-BA66-60C271448835}" destId="{0F577E00-DD29-4EE2-87E3-EA596779838E}" srcOrd="0" destOrd="0" presId="urn:microsoft.com/office/officeart/2005/8/layout/radial2"/>
    <dgm:cxn modelId="{4390BC29-901F-4F85-B366-7D4B88461AC0}" srcId="{E2144D57-4A7A-4326-A566-101B3865893F}" destId="{166302F9-3BFC-421D-95D4-63D496A8E03F}" srcOrd="0" destOrd="0" parTransId="{08E395A6-7047-4F5C-A651-414E29EB5AE2}" sibTransId="{34A69BF5-9296-4F12-9226-D83AA153BDAE}"/>
    <dgm:cxn modelId="{6DD01686-83DE-4804-8ACB-7509821F5F5A}" type="presOf" srcId="{273444B8-DBA3-460C-8215-388FF5A3D7AB}" destId="{F09DE3B6-B075-484A-BADE-B05CE25B6003}" srcOrd="0" destOrd="0" presId="urn:microsoft.com/office/officeart/2005/8/layout/radial2"/>
    <dgm:cxn modelId="{964EF2DA-6BCD-463C-B71E-CDA375FB8B82}" type="presOf" srcId="{78C8A2D5-8814-4551-8BA1-3EC02A074F0B}" destId="{544C5A89-4C71-4111-AC0C-23C790594D11}" srcOrd="0" destOrd="0" presId="urn:microsoft.com/office/officeart/2005/8/layout/radial2"/>
    <dgm:cxn modelId="{D4B6CA8E-BCF7-490C-8934-BE7CC1B6E760}" srcId="{8824D802-65D7-44A3-BA8A-9977D782917D}" destId="{5498BEAC-D02E-4F05-A982-3CB77E4E9A43}" srcOrd="3" destOrd="0" parTransId="{4FFD875E-2621-4801-BA66-60C271448835}" sibTransId="{F5BD5A29-4B0B-43C9-804B-280D1D28BEAF}"/>
    <dgm:cxn modelId="{92FD5FED-937B-4FC2-9293-2186D8B6E5C1}" srcId="{8824D802-65D7-44A3-BA8A-9977D782917D}" destId="{EB746C0F-5856-4B96-9D2F-C918757CDF1E}" srcOrd="2" destOrd="0" parTransId="{7DE8F0A2-DF15-44D1-8DF7-8769D0D93D67}" sibTransId="{323D72E0-7B3E-4016-A413-3D0B9FB77E33}"/>
    <dgm:cxn modelId="{9D328539-3510-4E64-B3E8-5070FE8910C9}" type="presOf" srcId="{5498BEAC-D02E-4F05-A982-3CB77E4E9A43}" destId="{70211207-F832-4B51-8C0D-3F90CCE42BA5}" srcOrd="0" destOrd="0" presId="urn:microsoft.com/office/officeart/2005/8/layout/radial2"/>
    <dgm:cxn modelId="{22D7A2EB-1C29-470E-BC21-30B66C1A525B}" type="presOf" srcId="{8824D802-65D7-44A3-BA8A-9977D782917D}" destId="{C82D253D-E46D-42D6-943F-7F2E0186141D}" srcOrd="0" destOrd="0" presId="urn:microsoft.com/office/officeart/2005/8/layout/radial2"/>
    <dgm:cxn modelId="{33FB4C0D-E965-48CF-B93A-C5ACB76F08A1}" type="presOf" srcId="{EB746C0F-5856-4B96-9D2F-C918757CDF1E}" destId="{8032C0D6-0D4A-4162-881B-90A109D2ADC7}" srcOrd="0" destOrd="0" presId="urn:microsoft.com/office/officeart/2005/8/layout/radial2"/>
    <dgm:cxn modelId="{3849F041-DE38-4FBB-9BBE-330465871297}" srcId="{8824D802-65D7-44A3-BA8A-9977D782917D}" destId="{DB8133A2-0DC0-483B-BBE9-AC1601F4E1FA}" srcOrd="1" destOrd="0" parTransId="{78C8A2D5-8814-4551-8BA1-3EC02A074F0B}" sibTransId="{044614FF-676D-4A1B-AA3B-8E369304FD3C}"/>
    <dgm:cxn modelId="{4742712E-0E80-4465-A9CE-B419B5020F0C}" type="presOf" srcId="{B70E833F-5ACA-4F86-B7DC-A919276A57AA}" destId="{CEDE19A8-E1BF-4FC5-A822-D28884C7A319}" srcOrd="0" destOrd="0" presId="urn:microsoft.com/office/officeart/2005/8/layout/radial2"/>
    <dgm:cxn modelId="{C6F71CA9-EC18-4D45-AC54-7299B5FD5E8B}" type="presOf" srcId="{166302F9-3BFC-421D-95D4-63D496A8E03F}" destId="{15FFE15C-0C47-4255-ADA6-72C54F528B7A}" srcOrd="0" destOrd="0" presId="urn:microsoft.com/office/officeart/2005/8/layout/radial2"/>
    <dgm:cxn modelId="{8C40E23B-A770-43C2-9FF5-BD8CD6FCC554}" srcId="{8824D802-65D7-44A3-BA8A-9977D782917D}" destId="{E2144D57-4A7A-4326-A566-101B3865893F}" srcOrd="0" destOrd="0" parTransId="{D4F4EE5D-7649-48F1-8FFF-F031B043603B}" sibTransId="{5B966169-4485-46B0-975F-76FB1C0E2C13}"/>
    <dgm:cxn modelId="{374A5DC2-8040-4517-8674-FA42DA0E19EA}" type="presOf" srcId="{E2144D57-4A7A-4326-A566-101B3865893F}" destId="{D3EC26E3-719D-4097-A0F0-B060C3C31FDF}" srcOrd="0" destOrd="0" presId="urn:microsoft.com/office/officeart/2005/8/layout/radial2"/>
    <dgm:cxn modelId="{E883AA1F-524B-4FC2-8B4D-CD01F31C670E}" srcId="{DB8133A2-0DC0-483B-BBE9-AC1601F4E1FA}" destId="{273444B8-DBA3-460C-8215-388FF5A3D7AB}" srcOrd="0" destOrd="0" parTransId="{9B8C9254-E37E-4585-A094-0D9437F149CB}" sibTransId="{33DB8FE1-BB3A-4D47-98FF-477F7828594D}"/>
    <dgm:cxn modelId="{2CDDD033-A08F-413F-8E3A-49C3A38DD7DA}" type="presOf" srcId="{7DE8F0A2-DF15-44D1-8DF7-8769D0D93D67}" destId="{0FE3851A-61D2-4851-8F05-F74F884AFDF7}" srcOrd="0" destOrd="0" presId="urn:microsoft.com/office/officeart/2005/8/layout/radial2"/>
    <dgm:cxn modelId="{4E9750B7-CB21-4DD2-98CD-808668E6B153}" type="presParOf" srcId="{C82D253D-E46D-42D6-943F-7F2E0186141D}" destId="{96B66B8E-6BCB-49DE-9C78-908454ABF8DA}" srcOrd="0" destOrd="0" presId="urn:microsoft.com/office/officeart/2005/8/layout/radial2"/>
    <dgm:cxn modelId="{B3AF758F-6432-4A20-9AC1-11893414A95F}" type="presParOf" srcId="{96B66B8E-6BCB-49DE-9C78-908454ABF8DA}" destId="{D8E5AC16-449F-4F34-A8C8-037C0EDCDF16}" srcOrd="0" destOrd="0" presId="urn:microsoft.com/office/officeart/2005/8/layout/radial2"/>
    <dgm:cxn modelId="{20022588-1A75-4462-BE34-A9147D1927BF}" type="presParOf" srcId="{D8E5AC16-449F-4F34-A8C8-037C0EDCDF16}" destId="{AF21E894-A24B-4886-9810-2990A396D68B}" srcOrd="0" destOrd="0" presId="urn:microsoft.com/office/officeart/2005/8/layout/radial2"/>
    <dgm:cxn modelId="{1294E316-31B2-4D93-83BB-D0D0158BB5FA}" type="presParOf" srcId="{D8E5AC16-449F-4F34-A8C8-037C0EDCDF16}" destId="{3DEF3D81-D352-48D3-8767-16BCB5468606}" srcOrd="1" destOrd="0" presId="urn:microsoft.com/office/officeart/2005/8/layout/radial2"/>
    <dgm:cxn modelId="{92EF6106-286E-4B4C-A4CB-27BD80BE0C62}" type="presParOf" srcId="{96B66B8E-6BCB-49DE-9C78-908454ABF8DA}" destId="{5381E2C2-EA80-40AE-A501-72753DE80D44}" srcOrd="1" destOrd="0" presId="urn:microsoft.com/office/officeart/2005/8/layout/radial2"/>
    <dgm:cxn modelId="{58A6E478-024B-4BC8-A3CB-9E7D7996A5DF}" type="presParOf" srcId="{96B66B8E-6BCB-49DE-9C78-908454ABF8DA}" destId="{E52EF47E-F858-4DE7-94FA-44A59437C4AD}" srcOrd="2" destOrd="0" presId="urn:microsoft.com/office/officeart/2005/8/layout/radial2"/>
    <dgm:cxn modelId="{D2120C0E-3505-4350-86FE-E64E603BE461}" type="presParOf" srcId="{E52EF47E-F858-4DE7-94FA-44A59437C4AD}" destId="{D3EC26E3-719D-4097-A0F0-B060C3C31FDF}" srcOrd="0" destOrd="0" presId="urn:microsoft.com/office/officeart/2005/8/layout/radial2"/>
    <dgm:cxn modelId="{4420E215-64AD-4908-9C08-591444FAD0BF}" type="presParOf" srcId="{E52EF47E-F858-4DE7-94FA-44A59437C4AD}" destId="{15FFE15C-0C47-4255-ADA6-72C54F528B7A}" srcOrd="1" destOrd="0" presId="urn:microsoft.com/office/officeart/2005/8/layout/radial2"/>
    <dgm:cxn modelId="{34F4FB8C-A4C3-4CE0-A5C1-5242B1733AA1}" type="presParOf" srcId="{96B66B8E-6BCB-49DE-9C78-908454ABF8DA}" destId="{544C5A89-4C71-4111-AC0C-23C790594D11}" srcOrd="3" destOrd="0" presId="urn:microsoft.com/office/officeart/2005/8/layout/radial2"/>
    <dgm:cxn modelId="{B76EB0F0-1471-4F98-8F0F-89C2DE36323D}" type="presParOf" srcId="{96B66B8E-6BCB-49DE-9C78-908454ABF8DA}" destId="{E892F374-0665-467E-B598-2117C02928F9}" srcOrd="4" destOrd="0" presId="urn:microsoft.com/office/officeart/2005/8/layout/radial2"/>
    <dgm:cxn modelId="{419C7E60-8380-40EF-BCFA-C087601CC04F}" type="presParOf" srcId="{E892F374-0665-467E-B598-2117C02928F9}" destId="{B2047FFA-DF06-4F80-8767-97BE81795921}" srcOrd="0" destOrd="0" presId="urn:microsoft.com/office/officeart/2005/8/layout/radial2"/>
    <dgm:cxn modelId="{05B0E8A9-1920-4250-AA1B-F9170525453B}" type="presParOf" srcId="{E892F374-0665-467E-B598-2117C02928F9}" destId="{F09DE3B6-B075-484A-BADE-B05CE25B6003}" srcOrd="1" destOrd="0" presId="urn:microsoft.com/office/officeart/2005/8/layout/radial2"/>
    <dgm:cxn modelId="{FE51C373-B542-4090-8B49-207FAFA774B1}" type="presParOf" srcId="{96B66B8E-6BCB-49DE-9C78-908454ABF8DA}" destId="{0FE3851A-61D2-4851-8F05-F74F884AFDF7}" srcOrd="5" destOrd="0" presId="urn:microsoft.com/office/officeart/2005/8/layout/radial2"/>
    <dgm:cxn modelId="{A155A7D6-0092-418A-9F04-0ADE23339737}" type="presParOf" srcId="{96B66B8E-6BCB-49DE-9C78-908454ABF8DA}" destId="{B3D3A0A6-8687-4EA8-92D5-58AEA12D7DC0}" srcOrd="6" destOrd="0" presId="urn:microsoft.com/office/officeart/2005/8/layout/radial2"/>
    <dgm:cxn modelId="{F868CDD5-98E8-4048-ACE2-0D84F91CA960}" type="presParOf" srcId="{B3D3A0A6-8687-4EA8-92D5-58AEA12D7DC0}" destId="{8032C0D6-0D4A-4162-881B-90A109D2ADC7}" srcOrd="0" destOrd="0" presId="urn:microsoft.com/office/officeart/2005/8/layout/radial2"/>
    <dgm:cxn modelId="{98C0F99E-B19B-4E96-B664-94F3AE59F049}" type="presParOf" srcId="{B3D3A0A6-8687-4EA8-92D5-58AEA12D7DC0}" destId="{CEDE19A8-E1BF-4FC5-A822-D28884C7A319}" srcOrd="1" destOrd="0" presId="urn:microsoft.com/office/officeart/2005/8/layout/radial2"/>
    <dgm:cxn modelId="{F1286D3B-5997-47FA-B335-D1AD3E358185}" type="presParOf" srcId="{96B66B8E-6BCB-49DE-9C78-908454ABF8DA}" destId="{0F577E00-DD29-4EE2-87E3-EA596779838E}" srcOrd="7" destOrd="0" presId="urn:microsoft.com/office/officeart/2005/8/layout/radial2"/>
    <dgm:cxn modelId="{6ECB16AD-B424-43A6-BD46-B962B014ECD3}" type="presParOf" srcId="{96B66B8E-6BCB-49DE-9C78-908454ABF8DA}" destId="{AC4F6697-3B03-495A-9058-39C05F145DC3}" srcOrd="8" destOrd="0" presId="urn:microsoft.com/office/officeart/2005/8/layout/radial2"/>
    <dgm:cxn modelId="{8B64FD91-6010-45ED-8407-313E02C2FCCB}" type="presParOf" srcId="{AC4F6697-3B03-495A-9058-39C05F145DC3}" destId="{70211207-F832-4B51-8C0D-3F90CCE42BA5}" srcOrd="0" destOrd="0" presId="urn:microsoft.com/office/officeart/2005/8/layout/radial2"/>
    <dgm:cxn modelId="{36ED739F-B151-446F-9B72-FEAD606BDB38}" type="presParOf" srcId="{AC4F6697-3B03-495A-9058-39C05F145DC3}" destId="{255E9F3B-2693-4BBE-AEF5-3129732D3BF9}" srcOrd="1" destOrd="0" presId="urn:microsoft.com/office/officeart/2005/8/layout/radial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7E00-DD29-4EE2-87E3-EA596779838E}">
      <dsp:nvSpPr>
        <dsp:cNvPr id="0" name=""/>
        <dsp:cNvSpPr/>
      </dsp:nvSpPr>
      <dsp:spPr>
        <a:xfrm rot="3681438">
          <a:off x="2115703" y="3227045"/>
          <a:ext cx="852116" cy="43681"/>
        </a:xfrm>
        <a:custGeom>
          <a:avLst/>
          <a:gdLst/>
          <a:ahLst/>
          <a:cxnLst/>
          <a:rect l="0" t="0" r="0" b="0"/>
          <a:pathLst>
            <a:path>
              <a:moveTo>
                <a:pt x="0" y="21840"/>
              </a:moveTo>
              <a:lnTo>
                <a:pt x="852116" y="21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3851A-61D2-4851-8F05-F74F884AFDF7}">
      <dsp:nvSpPr>
        <dsp:cNvPr id="0" name=""/>
        <dsp:cNvSpPr/>
      </dsp:nvSpPr>
      <dsp:spPr>
        <a:xfrm rot="1311791">
          <a:off x="2582878" y="2614060"/>
          <a:ext cx="609991" cy="43681"/>
        </a:xfrm>
        <a:custGeom>
          <a:avLst/>
          <a:gdLst/>
          <a:ahLst/>
          <a:cxnLst/>
          <a:rect l="0" t="0" r="0" b="0"/>
          <a:pathLst>
            <a:path>
              <a:moveTo>
                <a:pt x="0" y="21840"/>
              </a:moveTo>
              <a:lnTo>
                <a:pt x="609991" y="21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C5A89-4C71-4111-AC0C-23C790594D11}">
      <dsp:nvSpPr>
        <dsp:cNvPr id="0" name=""/>
        <dsp:cNvSpPr/>
      </dsp:nvSpPr>
      <dsp:spPr>
        <a:xfrm rot="20288209">
          <a:off x="2582878" y="1914257"/>
          <a:ext cx="609991" cy="43681"/>
        </a:xfrm>
        <a:custGeom>
          <a:avLst/>
          <a:gdLst/>
          <a:ahLst/>
          <a:cxnLst/>
          <a:rect l="0" t="0" r="0" b="0"/>
          <a:pathLst>
            <a:path>
              <a:moveTo>
                <a:pt x="0" y="21840"/>
              </a:moveTo>
              <a:lnTo>
                <a:pt x="609991" y="21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1E2C2-EA80-40AE-A501-72753DE80D44}">
      <dsp:nvSpPr>
        <dsp:cNvPr id="0" name=""/>
        <dsp:cNvSpPr/>
      </dsp:nvSpPr>
      <dsp:spPr>
        <a:xfrm rot="17918562">
          <a:off x="2115703" y="1301272"/>
          <a:ext cx="852116" cy="43681"/>
        </a:xfrm>
        <a:custGeom>
          <a:avLst/>
          <a:gdLst/>
          <a:ahLst/>
          <a:cxnLst/>
          <a:rect l="0" t="0" r="0" b="0"/>
          <a:pathLst>
            <a:path>
              <a:moveTo>
                <a:pt x="0" y="21840"/>
              </a:moveTo>
              <a:lnTo>
                <a:pt x="852116" y="21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F3D81-D352-48D3-8767-16BCB5468606}">
      <dsp:nvSpPr>
        <dsp:cNvPr id="0" name=""/>
        <dsp:cNvSpPr/>
      </dsp:nvSpPr>
      <dsp:spPr>
        <a:xfrm>
          <a:off x="1199304" y="1432300"/>
          <a:ext cx="1682762" cy="168276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C26E3-719D-4097-A0F0-B060C3C31FDF}">
      <dsp:nvSpPr>
        <dsp:cNvPr id="0" name=""/>
        <dsp:cNvSpPr/>
      </dsp:nvSpPr>
      <dsp:spPr>
        <a:xfrm>
          <a:off x="2483150" y="1313"/>
          <a:ext cx="1009657" cy="100965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dsp:txBody>
      <dsp:txXfrm>
        <a:off x="2631011" y="149174"/>
        <a:ext cx="713935" cy="713935"/>
      </dsp:txXfrm>
    </dsp:sp>
    <dsp:sp modelId="{15FFE15C-0C47-4255-ADA6-72C54F528B7A}">
      <dsp:nvSpPr>
        <dsp:cNvPr id="0" name=""/>
        <dsp:cNvSpPr/>
      </dsp:nvSpPr>
      <dsp:spPr>
        <a:xfrm>
          <a:off x="3593773" y="1313"/>
          <a:ext cx="1514486" cy="100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Education Faculty</a:t>
          </a:r>
          <a:endParaRPr lang="en-US" sz="2000" kern="1200" dirty="0"/>
        </a:p>
      </dsp:txBody>
      <dsp:txXfrm>
        <a:off x="3593773" y="1313"/>
        <a:ext cx="1514486" cy="1009657"/>
      </dsp:txXfrm>
    </dsp:sp>
    <dsp:sp modelId="{B2047FFA-DF06-4F80-8767-97BE81795921}">
      <dsp:nvSpPr>
        <dsp:cNvPr id="0" name=""/>
        <dsp:cNvSpPr/>
      </dsp:nvSpPr>
      <dsp:spPr>
        <a:xfrm>
          <a:off x="3134623" y="1129698"/>
          <a:ext cx="1009657" cy="100965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dsp:txBody>
      <dsp:txXfrm>
        <a:off x="3282484" y="1277559"/>
        <a:ext cx="713935" cy="713935"/>
      </dsp:txXfrm>
    </dsp:sp>
    <dsp:sp modelId="{F09DE3B6-B075-484A-BADE-B05CE25B6003}">
      <dsp:nvSpPr>
        <dsp:cNvPr id="0" name=""/>
        <dsp:cNvSpPr/>
      </dsp:nvSpPr>
      <dsp:spPr>
        <a:xfrm>
          <a:off x="4245247" y="1129698"/>
          <a:ext cx="1514486" cy="100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Agriculture Faculty</a:t>
          </a:r>
          <a:endParaRPr lang="en-US" sz="2000" kern="1200" dirty="0"/>
        </a:p>
      </dsp:txBody>
      <dsp:txXfrm>
        <a:off x="4245247" y="1129698"/>
        <a:ext cx="1514486" cy="1009657"/>
      </dsp:txXfrm>
    </dsp:sp>
    <dsp:sp modelId="{8032C0D6-0D4A-4162-881B-90A109D2ADC7}">
      <dsp:nvSpPr>
        <dsp:cNvPr id="0" name=""/>
        <dsp:cNvSpPr/>
      </dsp:nvSpPr>
      <dsp:spPr>
        <a:xfrm>
          <a:off x="3134623" y="2432644"/>
          <a:ext cx="1009657" cy="100965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dsp:txBody>
      <dsp:txXfrm>
        <a:off x="3282484" y="2580505"/>
        <a:ext cx="713935" cy="713935"/>
      </dsp:txXfrm>
    </dsp:sp>
    <dsp:sp modelId="{CEDE19A8-E1BF-4FC5-A822-D28884C7A319}">
      <dsp:nvSpPr>
        <dsp:cNvPr id="0" name=""/>
        <dsp:cNvSpPr/>
      </dsp:nvSpPr>
      <dsp:spPr>
        <a:xfrm>
          <a:off x="4245247" y="2432644"/>
          <a:ext cx="1514486" cy="100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Economic Faculty</a:t>
          </a:r>
          <a:endParaRPr lang="en-US" sz="2000" kern="1200" dirty="0"/>
        </a:p>
      </dsp:txBody>
      <dsp:txXfrm>
        <a:off x="4245247" y="2432644"/>
        <a:ext cx="1514486" cy="1009657"/>
      </dsp:txXfrm>
    </dsp:sp>
    <dsp:sp modelId="{70211207-F832-4B51-8C0D-3F90CCE42BA5}">
      <dsp:nvSpPr>
        <dsp:cNvPr id="0" name=""/>
        <dsp:cNvSpPr/>
      </dsp:nvSpPr>
      <dsp:spPr>
        <a:xfrm>
          <a:off x="2483150" y="3561028"/>
          <a:ext cx="1009657" cy="1009657"/>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631011" y="3708889"/>
        <a:ext cx="713935" cy="71393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1" tIns="48326" rIns="96651" bIns="4832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1" tIns="48326" rIns="96651" bIns="48326" rtlCol="0"/>
          <a:lstStyle>
            <a:lvl1pPr algn="r" fontAlgn="auto">
              <a:spcBef>
                <a:spcPts val="0"/>
              </a:spcBef>
              <a:spcAft>
                <a:spcPts val="0"/>
              </a:spcAft>
              <a:defRPr sz="1300">
                <a:latin typeface="+mn-lt"/>
                <a:cs typeface="+mn-cs"/>
              </a:defRPr>
            </a:lvl1pPr>
          </a:lstStyle>
          <a:p>
            <a:pPr>
              <a:defRPr/>
            </a:pPr>
            <a:fld id="{8208B162-3E06-485D-B2B4-F8A7DC25365E}" type="datetimeFigureOut">
              <a:rPr lang="en-US"/>
              <a:pPr>
                <a:defRPr/>
              </a:pPr>
              <a:t>2/28/2014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1" tIns="48326" rIns="96651" bIns="4832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6651" tIns="48326" rIns="96651" bIns="48326"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6651" tIns="48326" rIns="96651" bIns="48326" rtlCol="0" anchor="b"/>
          <a:lstStyle>
            <a:lvl1pPr algn="r" fontAlgn="auto">
              <a:spcBef>
                <a:spcPts val="0"/>
              </a:spcBef>
              <a:spcAft>
                <a:spcPts val="0"/>
              </a:spcAft>
              <a:defRPr sz="1300">
                <a:latin typeface="+mn-lt"/>
                <a:cs typeface="+mn-cs"/>
              </a:defRPr>
            </a:lvl1pPr>
          </a:lstStyle>
          <a:p>
            <a:pPr>
              <a:defRPr/>
            </a:pPr>
            <a:fld id="{D6670150-5439-449F-AD3C-04DA03C07236}" type="slidenum">
              <a:rPr lang="en-US"/>
              <a:pPr>
                <a:defRPr/>
              </a:pPr>
              <a:t>‹nr.›</a:t>
            </a:fld>
            <a:endParaRPr lang="en-US"/>
          </a:p>
        </p:txBody>
      </p:sp>
    </p:spTree>
    <p:extLst>
      <p:ext uri="{BB962C8B-B14F-4D97-AF65-F5344CB8AC3E}">
        <p14:creationId xmlns:p14="http://schemas.microsoft.com/office/powerpoint/2010/main" val="1985857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03A6278-4E20-43F5-9C43-146B1B9B0033}" type="datetimeFigureOut">
              <a:rPr lang="en-US"/>
              <a:pPr>
                <a:defRPr/>
              </a:pPr>
              <a:t>2/28/2014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6B10689-72A5-45CD-8DA1-F61B2544A118}" type="slidenum">
              <a:rPr lang="en-US"/>
              <a:pPr>
                <a:defRPr/>
              </a:pPr>
              <a:t>‹nr.›</a:t>
            </a:fld>
            <a:endParaRPr lang="en-US"/>
          </a:p>
        </p:txBody>
      </p:sp>
    </p:spTree>
  </p:cSld>
  <p:clrMapOvr>
    <a:overrideClrMapping bg1="dk1" tx1="lt1" bg2="dk2" tx2="lt2" accent1="accent1" accent2="accent2" accent3="accent3" accent4="accent4" accent5="accent5" accent6="accent6" hlink="hlink" folHlink="folHlink"/>
  </p:clrMapOvr>
  <p:transition spd="med">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F95385-E23E-4933-87CA-3AEFEC9D96A4}" type="datetimeFigureOut">
              <a:rPr lang="en-US"/>
              <a:pPr>
                <a:defRPr/>
              </a:pPr>
              <a:t>2/28/2014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AED6D2-B5ED-4AA0-BF20-298A97379BC6}" type="slidenum">
              <a:rPr lang="en-US"/>
              <a:pPr>
                <a:defRPr/>
              </a:pPr>
              <a:t>‹nr.›</a:t>
            </a:fld>
            <a:endParaRPr lang="en-US"/>
          </a:p>
        </p:txBody>
      </p:sp>
    </p:spTree>
  </p:cSld>
  <p:clrMapOvr>
    <a:masterClrMapping/>
  </p:clrMapOvr>
  <p:transition spd="med">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1EDFD7-F9DB-4EBC-BD3B-14CD1993C8BB}" type="datetimeFigureOut">
              <a:rPr lang="en-US"/>
              <a:pPr>
                <a:defRPr/>
              </a:pPr>
              <a:t>2/28/2014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6422649-97FF-42B2-A0C9-8126E4EE7B53}" type="slidenum">
              <a:rPr lang="en-US"/>
              <a:pPr>
                <a:defRPr/>
              </a:pPr>
              <a:t>‹nr.›</a:t>
            </a:fld>
            <a:endParaRPr lang="en-US"/>
          </a:p>
        </p:txBody>
      </p:sp>
    </p:spTree>
  </p:cSld>
  <p:clrMapOvr>
    <a:masterClrMapping/>
  </p:clrMapOvr>
  <p:transition spd="med">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CC271A2-648B-431E-8471-C0C4E960ACD0}" type="datetimeFigureOut">
              <a:rPr lang="en-US"/>
              <a:pPr>
                <a:defRPr/>
              </a:pPr>
              <a:t>2/28/2014</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B46D304E-5DA2-47E1-BBB8-056CA46A588B}" type="slidenum">
              <a:rPr lang="en-US"/>
              <a:pPr>
                <a:defRPr/>
              </a:pPr>
              <a:t>‹nr.›</a:t>
            </a:fld>
            <a:endParaRPr lang="en-US"/>
          </a:p>
        </p:txBody>
      </p:sp>
    </p:spTree>
  </p:cSld>
  <p:clrMapOvr>
    <a:masterClrMapping/>
  </p:clrMapOvr>
  <p:transition spd="med">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ED6A31E-B244-46F4-A6DB-A3A666C8A9E7}" type="datetimeFigureOut">
              <a:rPr lang="en-US"/>
              <a:pPr>
                <a:defRPr/>
              </a:pPr>
              <a:t>2/28/2014</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19DF0530-DA8D-4E6B-82BF-6424B193EEE7}" type="slidenum">
              <a:rPr lang="en-US"/>
              <a:pPr>
                <a:defRPr/>
              </a:pPr>
              <a:t>‹nr.›</a:t>
            </a:fld>
            <a:endParaRPr lang="en-US"/>
          </a:p>
        </p:txBody>
      </p:sp>
    </p:spTree>
  </p:cSld>
  <p:clrMapOvr>
    <a:masterClrMapping/>
  </p:clrMapOvr>
  <p:transition spd="med">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DD22678B-911F-43D7-9115-D6C1E253CABC}" type="datetimeFigureOut">
              <a:rPr lang="en-US"/>
              <a:pPr>
                <a:defRPr/>
              </a:pPr>
              <a:t>2/28/2014</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DAB9385-4A83-4F6C-8388-8FED6B0C86E6}" type="slidenum">
              <a:rPr lang="en-US"/>
              <a:pPr>
                <a:defRPr/>
              </a:pPr>
              <a:t>‹nr.›</a:t>
            </a:fld>
            <a:endParaRPr lang="en-US"/>
          </a:p>
        </p:txBody>
      </p:sp>
    </p:spTree>
  </p:cSld>
  <p:clrMapOvr>
    <a:overrideClrMapping bg1="dk1" tx1="lt1" bg2="dk2" tx2="lt2" accent1="accent1" accent2="accent2" accent3="accent3" accent4="accent4" accent5="accent5" accent6="accent6" hlink="hlink" folHlink="folHlink"/>
  </p:clrMapOvr>
  <p:transition spd="med">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9CE90313-22D4-4A92-BD46-3AC478B062DE}" type="datetimeFigureOut">
              <a:rPr lang="en-US"/>
              <a:pPr>
                <a:defRPr/>
              </a:pPr>
              <a:t>2/28/2014</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0FBA697-0EA8-4E61-A5C0-4F46187603A1}" type="slidenum">
              <a:rPr lang="en-US"/>
              <a:pPr>
                <a:defRPr/>
              </a:pPr>
              <a:t>‹nr.›</a:t>
            </a:fld>
            <a:endParaRPr lang="en-US"/>
          </a:p>
        </p:txBody>
      </p:sp>
    </p:spTree>
  </p:cSld>
  <p:clrMapOvr>
    <a:masterClrMapping/>
  </p:clrMapOvr>
  <p:transition spd="med">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4EE20F7A-77B1-4268-B38F-CAF070D4E47D}" type="datetimeFigureOut">
              <a:rPr lang="en-US"/>
              <a:pPr>
                <a:defRPr/>
              </a:pPr>
              <a:t>2/28/2014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C05E4E65-D19C-4464-ACAF-F991C44CFB11}" type="slidenum">
              <a:rPr lang="en-US"/>
              <a:pPr>
                <a:defRPr/>
              </a:pPr>
              <a:t>‹nr.›</a:t>
            </a:fld>
            <a:endParaRPr lang="en-US"/>
          </a:p>
        </p:txBody>
      </p:sp>
    </p:spTree>
  </p:cSld>
  <p:clrMapOvr>
    <a:masterClrMapping/>
  </p:clrMapOvr>
  <p:transition spd="med">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1AB688EA-943F-4CA2-B00C-D7B5B0159D3B}" type="datetimeFigureOut">
              <a:rPr lang="en-US"/>
              <a:pPr>
                <a:defRPr/>
              </a:pPr>
              <a:t>2/28/2014</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F32CE96-B859-4717-8BEE-CAFE3A119EF7}" type="slidenum">
              <a:rPr lang="en-US"/>
              <a:pPr>
                <a:defRPr/>
              </a:pPr>
              <a:t>‹nr.›</a:t>
            </a:fld>
            <a:endParaRPr lang="en-US"/>
          </a:p>
        </p:txBody>
      </p:sp>
    </p:spTree>
  </p:cSld>
  <p:clrMapOvr>
    <a:masterClrMapping/>
  </p:clrMapOvr>
  <p:transition spd="med">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7273A4B3-AF24-4957-9449-F8D07E76D401}" type="datetimeFigureOut">
              <a:rPr lang="en-US"/>
              <a:pPr>
                <a:defRPr/>
              </a:pPr>
              <a:t>2/28/2014</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49306DE1-2EFC-4BD0-A5F6-387C8B890142}" type="slidenum">
              <a:rPr lang="en-US"/>
              <a:pPr>
                <a:defRPr/>
              </a:pPr>
              <a:t>‹nr.›</a:t>
            </a:fld>
            <a:endParaRPr lang="en-US"/>
          </a:p>
        </p:txBody>
      </p:sp>
    </p:spTree>
  </p:cSld>
  <p:clrMapOvr>
    <a:masterClrMapping/>
  </p:clrMapOvr>
  <p:transition spd="med">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A6093704-3329-4324-BFF2-E7CD4E047DDF}" type="datetimeFigureOut">
              <a:rPr lang="en-US"/>
              <a:pPr>
                <a:defRPr/>
              </a:pPr>
              <a:t>2/28/2014</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A2F47D2-0322-440C-82ED-AE8ECE044CBE}" type="slidenum">
              <a:rPr lang="en-US"/>
              <a:pPr>
                <a:defRPr/>
              </a:pPr>
              <a:t>‹nr.›</a:t>
            </a:fld>
            <a:endParaRPr lang="en-US"/>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E9FA50-4992-4803-8F2A-8B52627D5F20}" type="datetimeFigureOut">
              <a:rPr lang="en-US"/>
              <a:pPr>
                <a:defRPr/>
              </a:pPr>
              <a:t>2/28/2014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0464DC6-4C85-4E08-AF65-3D173E29CE4A}" type="slidenum">
              <a:rPr lang="en-US"/>
              <a:pPr>
                <a:defRPr/>
              </a:pPr>
              <a:t>‹nr.›</a:t>
            </a:fld>
            <a:endParaRPr lang="en-US"/>
          </a:p>
        </p:txBody>
      </p:sp>
    </p:spTree>
  </p:cSld>
  <p:clrMapOvr>
    <a:masterClrMapping/>
  </p:clrMapOvr>
  <p:transition spd="med">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A2E2E52-A30A-4241-990A-24B892FD285E}" type="datetimeFigureOut">
              <a:rPr lang="en-US"/>
              <a:pPr>
                <a:defRPr/>
              </a:pPr>
              <a:t>2/28/2014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EE0A350B-AF62-43B4-89BF-994ED680A344}" type="slidenum">
              <a:rPr lang="en-US"/>
              <a:pPr>
                <a:defRPr/>
              </a:pPr>
              <a:t>‹nr.›</a:t>
            </a:fld>
            <a:endParaRPr lang="en-US"/>
          </a:p>
        </p:txBody>
      </p:sp>
    </p:spTree>
  </p:cSld>
  <p:clrMapOvr>
    <a:masterClrMapping/>
  </p:clrMapOvr>
  <p:transition spd="med">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7F97C224-5988-4A9B-8110-749619EFBDD2}" type="datetimeFigureOut">
              <a:rPr lang="en-US"/>
              <a:pPr>
                <a:defRPr/>
              </a:pPr>
              <a:t>2/28/2014</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E6352C0-7EA0-4086-8BFF-86E51A16123B}" type="slidenum">
              <a:rPr lang="en-US"/>
              <a:pPr>
                <a:defRPr/>
              </a:pPr>
              <a:t>‹nr.›</a:t>
            </a:fld>
            <a:endParaRPr lang="en-US"/>
          </a:p>
        </p:txBody>
      </p:sp>
    </p:spTree>
  </p:cSld>
  <p:clrMapOvr>
    <a:masterClrMapping/>
  </p:clrMapOvr>
  <p:transition spd="med">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E0EF4E-4C82-4BD1-AC91-6AAC4CF86E72}"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4DC3F6-7256-40FF-A6BD-181DAB83F3EF}" type="slidenum">
              <a:rPr lang="en-US"/>
              <a:pPr>
                <a:defRPr/>
              </a:pPr>
              <a:t>‹nr.›</a:t>
            </a:fld>
            <a:endParaRPr lang="en-US"/>
          </a:p>
        </p:txBody>
      </p:sp>
    </p:spTree>
  </p:cSld>
  <p:clrMapOvr>
    <a:masterClrMapping/>
  </p:clrMapOvr>
  <p:transition spd="med">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9697A1-BBB2-4FB7-AF8A-57A949C6FDBD}"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08F04-9146-4970-9EC0-4D84958442EE}" type="slidenum">
              <a:rPr lang="en-US"/>
              <a:pPr>
                <a:defRPr/>
              </a:pPr>
              <a:t>‹nr.›</a:t>
            </a:fld>
            <a:endParaRPr lang="en-US"/>
          </a:p>
        </p:txBody>
      </p:sp>
    </p:spTree>
  </p:cSld>
  <p:clrMapOvr>
    <a:overrideClrMapping bg1="dk1" tx1="lt1" bg2="dk2" tx2="lt2" accent1="accent1" accent2="accent2" accent3="accent3" accent4="accent4" accent5="accent5" accent6="accent6" hlink="hlink" folHlink="folHlink"/>
  </p:clrMapOvr>
  <p:transition spd="med">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9ADC5D2-07E6-427E-B587-CE8F60D5DE4D}" type="datetimeFigureOut">
              <a:rPr lang="en-US"/>
              <a:pPr>
                <a:defRPr/>
              </a:pPr>
              <a:t>2/28/2014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E82962-5961-43E6-AAB2-011C0DB3EF07}" type="slidenum">
              <a:rPr lang="en-US"/>
              <a:pPr>
                <a:defRPr/>
              </a:pPr>
              <a:t>‹nr.›</a:t>
            </a:fld>
            <a:endParaRPr lang="en-US"/>
          </a:p>
        </p:txBody>
      </p:sp>
    </p:spTree>
  </p:cSld>
  <p:clrMapOvr>
    <a:masterClrMapping/>
  </p:clrMapOvr>
  <p:transition spd="med">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23DBF07-6002-49E3-94C4-BCD2519312B3}" type="datetimeFigureOut">
              <a:rPr lang="en-US"/>
              <a:pPr>
                <a:defRPr/>
              </a:pPr>
              <a:t>2/28/2014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A0FCBAD-177F-415F-A97A-BE623F875C9D}" type="slidenum">
              <a:rPr lang="en-US"/>
              <a:pPr>
                <a:defRPr/>
              </a:pPr>
              <a:t>‹nr.›</a:t>
            </a:fld>
            <a:endParaRPr lang="en-US"/>
          </a:p>
        </p:txBody>
      </p:sp>
    </p:spTree>
  </p:cSld>
  <p:clrMapOvr>
    <a:masterClrMapping/>
  </p:clrMapOvr>
  <p:transition spd="med">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8F36FEA-1B9C-4870-89E7-5AC3AE2A22E4}" type="datetimeFigureOut">
              <a:rPr lang="en-US"/>
              <a:pPr>
                <a:defRPr/>
              </a:pPr>
              <a:t>2/28/2014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EE3E3BA-6A45-4D62-B68C-E79BD53521FE}" type="slidenum">
              <a:rPr lang="en-US"/>
              <a:pPr>
                <a:defRPr/>
              </a:pPr>
              <a:t>‹nr.›</a:t>
            </a:fld>
            <a:endParaRPr lang="en-US"/>
          </a:p>
        </p:txBody>
      </p:sp>
    </p:spTree>
  </p:cSld>
  <p:clrMapOvr>
    <a:masterClrMapping/>
  </p:clrMapOvr>
  <p:transition spd="med">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E651C65-FF37-43DE-8655-E7802F2A5CCA}" type="datetimeFigureOut">
              <a:rPr lang="en-US"/>
              <a:pPr>
                <a:defRPr/>
              </a:pPr>
              <a:t>2/28/2014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CDCFB-3072-4127-AC35-DE0ED42F569E}" type="slidenum">
              <a:rPr lang="en-US"/>
              <a:pPr>
                <a:defRPr/>
              </a:pPr>
              <a:t>‹nr.›</a:t>
            </a:fld>
            <a:endParaRPr lang="en-US"/>
          </a:p>
        </p:txBody>
      </p:sp>
    </p:spTree>
  </p:cSld>
  <p:clrMapOvr>
    <a:masterClrMapping/>
  </p:clrMapOvr>
  <p:transition spd="med">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043718E-33FC-48CE-92EC-827177274041}" type="datetimeFigureOut">
              <a:rPr lang="en-US"/>
              <a:pPr>
                <a:defRPr/>
              </a:pPr>
              <a:t>2/28/2014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70CBFF6-684D-4856-90ED-6D63CD0EE37D}" type="slidenum">
              <a:rPr lang="en-US"/>
              <a:pPr>
                <a:defRPr/>
              </a:pPr>
              <a:t>‹nr.›</a:t>
            </a:fld>
            <a:endParaRPr lang="en-US"/>
          </a:p>
        </p:txBody>
      </p:sp>
    </p:spTree>
  </p:cSld>
  <p:clrMapOvr>
    <a:masterClrMapping/>
  </p:clrMapOvr>
  <p:transition spd="med">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EDA63B7-88F6-468A-9C2D-ABF5925E021D}" type="datetimeFigureOut">
              <a:rPr lang="en-US"/>
              <a:pPr>
                <a:defRPr/>
              </a:pPr>
              <a:t>2/28/2014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5169DB0-D710-4DE8-82A5-A14D899F1386}" type="slidenum">
              <a:rPr lang="en-US"/>
              <a:pPr>
                <a:defRPr/>
              </a:pPr>
              <a:t>‹nr.›</a:t>
            </a:fld>
            <a:endParaRPr lang="en-US"/>
          </a:p>
        </p:txBody>
      </p:sp>
    </p:spTree>
  </p:cSld>
  <p:clrMapOvr>
    <a:masterClrMapping/>
  </p:clrMapOvr>
  <p:transition spd="med">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31A3236-2862-42B4-86BF-30532FA4807E}" type="datetimeFigureOut">
              <a:rPr lang="en-US"/>
              <a:pPr>
                <a:defRPr/>
              </a:pPr>
              <a:t>2/28/2014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F3316C1-5348-4902-B40F-F5734BD3D383}" type="slidenum">
              <a:rPr lang="en-US"/>
              <a:pPr>
                <a:defRPr/>
              </a:pPr>
              <a:t>‹nr.›</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ransition spd="med">
    <p:wheel spokes="3"/>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305B611D-0DFD-4B40-8A0E-521C47C466AB}" type="datetimeFigureOut">
              <a:rPr lang="en-US"/>
              <a:pPr>
                <a:defRPr/>
              </a:pPr>
              <a:t>2/28/2014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B119FE8C-6B82-44CF-89F7-13BDA2093618}" type="slidenum">
              <a:rPr lang="en-US"/>
              <a:pPr>
                <a:defRPr/>
              </a:pPr>
              <a:t>‹nr.›</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transition spd="med">
    <p:wheel spokes="3"/>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ubt.edu.a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914400" y="2438400"/>
            <a:ext cx="7391400" cy="1077913"/>
          </a:xfrm>
          <a:prstGeom prst="rect">
            <a:avLst/>
          </a:prstGeom>
          <a:noFill/>
          <a:ln w="9525">
            <a:noFill/>
            <a:miter lim="800000"/>
            <a:headEnd/>
            <a:tailEnd/>
          </a:ln>
        </p:spPr>
        <p:txBody>
          <a:bodyPr>
            <a:spAutoFit/>
          </a:bodyPr>
          <a:lstStyle/>
          <a:p>
            <a:pPr algn="ctr"/>
            <a:r>
              <a:rPr lang="en-US" sz="3200" b="1" dirty="0">
                <a:solidFill>
                  <a:srgbClr val="006600"/>
                </a:solidFill>
                <a:latin typeface="Times New Roman" pitchFamily="18" charset="0"/>
                <a:cs typeface="Times New Roman" pitchFamily="18" charset="0"/>
              </a:rPr>
              <a:t>FAN S. NOLI  UNIVERSITY OF KORÇA</a:t>
            </a:r>
          </a:p>
        </p:txBody>
      </p:sp>
      <p:pic>
        <p:nvPicPr>
          <p:cNvPr id="25603"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25604" name="Picture 5"/>
          <p:cNvPicPr>
            <a:picLocks noChangeAspect="1" noChangeArrowheads="1"/>
          </p:cNvPicPr>
          <p:nvPr/>
        </p:nvPicPr>
        <p:blipFill>
          <a:blip r:embed="rId3"/>
          <a:srcRect r="1805" b="38889"/>
          <a:stretch>
            <a:fillRect/>
          </a:stretch>
        </p:blipFill>
        <p:spPr bwMode="auto">
          <a:xfrm>
            <a:off x="7696200" y="152400"/>
            <a:ext cx="1112838" cy="990600"/>
          </a:xfrm>
          <a:prstGeom prst="rect">
            <a:avLst/>
          </a:prstGeom>
          <a:noFill/>
          <a:ln w="9525">
            <a:noFill/>
            <a:miter lim="800000"/>
            <a:headEnd/>
            <a:tailEnd/>
          </a:ln>
        </p:spPr>
      </p:pic>
      <p:pic>
        <p:nvPicPr>
          <p:cNvPr id="25605"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381000" y="304800"/>
            <a:ext cx="1447800" cy="87312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914400" y="685800"/>
            <a:ext cx="7391400" cy="954088"/>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MASTER STUDY COURSES</a:t>
            </a:r>
          </a:p>
          <a:p>
            <a:pPr algn="ctr"/>
            <a:endParaRPr lang="en-US" sz="2800" b="1">
              <a:solidFill>
                <a:srgbClr val="006600"/>
              </a:solidFill>
              <a:latin typeface="Times New Roman" pitchFamily="18" charset="0"/>
              <a:cs typeface="Times New Roman" pitchFamily="18" charset="0"/>
            </a:endParaRPr>
          </a:p>
        </p:txBody>
      </p:sp>
      <p:pic>
        <p:nvPicPr>
          <p:cNvPr id="39939"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39940" name="Picture 5"/>
          <p:cNvPicPr>
            <a:picLocks noChangeAspect="1" noChangeArrowheads="1"/>
          </p:cNvPicPr>
          <p:nvPr/>
        </p:nvPicPr>
        <p:blipFill>
          <a:blip r:embed="rId3"/>
          <a:srcRect r="1805" b="38889"/>
          <a:stretch>
            <a:fillRect/>
          </a:stretch>
        </p:blipFill>
        <p:spPr bwMode="auto">
          <a:xfrm>
            <a:off x="8534400" y="685800"/>
            <a:ext cx="609600" cy="542925"/>
          </a:xfrm>
          <a:prstGeom prst="rect">
            <a:avLst/>
          </a:prstGeom>
          <a:noFill/>
          <a:ln w="9525">
            <a:noFill/>
            <a:miter lim="800000"/>
            <a:headEnd/>
            <a:tailEnd/>
          </a:ln>
        </p:spPr>
      </p:pic>
      <p:pic>
        <p:nvPicPr>
          <p:cNvPr id="39941" name="Picture 11" descr="basileus1"/>
          <p:cNvPicPr>
            <a:picLocks noChangeAspect="1" noChangeArrowheads="1"/>
          </p:cNvPicPr>
          <p:nvPr/>
        </p:nvPicPr>
        <p:blipFill>
          <a:blip r:embed="rId4" cstate="print"/>
          <a:srcRect/>
          <a:stretch>
            <a:fillRect/>
          </a:stretch>
        </p:blipFill>
        <p:spPr bwMode="auto">
          <a:xfrm>
            <a:off x="8534400" y="0"/>
            <a:ext cx="609600" cy="685800"/>
          </a:xfrm>
          <a:prstGeom prst="rect">
            <a:avLst/>
          </a:prstGeom>
          <a:noFill/>
          <a:ln w="9525">
            <a:noFill/>
            <a:miter lim="800000"/>
            <a:headEnd/>
            <a:tailEnd/>
          </a:ln>
        </p:spPr>
      </p:pic>
      <p:pic>
        <p:nvPicPr>
          <p:cNvPr id="39942" name="Picture 3" descr="C:\Documents and Settings\inTech Computers\My Documents\Ardi\logo_universiteti.png"/>
          <p:cNvPicPr>
            <a:picLocks noChangeAspect="1" noChangeArrowheads="1"/>
          </p:cNvPicPr>
          <p:nvPr/>
        </p:nvPicPr>
        <p:blipFill>
          <a:blip r:embed="rId5"/>
          <a:srcRect/>
          <a:stretch>
            <a:fillRect/>
          </a:stretch>
        </p:blipFill>
        <p:spPr bwMode="auto">
          <a:xfrm>
            <a:off x="0" y="0"/>
            <a:ext cx="1152525" cy="695325"/>
          </a:xfrm>
          <a:prstGeom prst="rect">
            <a:avLst/>
          </a:prstGeom>
          <a:noFill/>
          <a:ln w="9525">
            <a:noFill/>
            <a:miter lim="800000"/>
            <a:headEnd/>
            <a:tailEnd/>
          </a:ln>
        </p:spPr>
      </p:pic>
      <p:sp>
        <p:nvSpPr>
          <p:cNvPr id="11" name="Rounded Rectangle 10"/>
          <p:cNvSpPr/>
          <p:nvPr/>
        </p:nvSpPr>
        <p:spPr>
          <a:xfrm>
            <a:off x="228600" y="1828800"/>
            <a:ext cx="8686800" cy="1828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4" name="TextBox 12"/>
          <p:cNvSpPr txBox="1">
            <a:spLocks noChangeArrowheads="1"/>
          </p:cNvSpPr>
          <p:nvPr/>
        </p:nvSpPr>
        <p:spPr bwMode="auto">
          <a:xfrm>
            <a:off x="228600" y="1828800"/>
            <a:ext cx="8305800" cy="1614488"/>
          </a:xfrm>
          <a:prstGeom prst="rect">
            <a:avLst/>
          </a:prstGeom>
          <a:noFill/>
          <a:ln w="9525">
            <a:noFill/>
            <a:miter lim="800000"/>
            <a:headEnd/>
            <a:tailEnd/>
          </a:ln>
        </p:spPr>
        <p:txBody>
          <a:bodyPr>
            <a:spAutoFit/>
          </a:bodyPr>
          <a:lstStyle/>
          <a:p>
            <a:pPr algn="ctr"/>
            <a:r>
              <a:rPr lang="en-US" sz="2400" b="1">
                <a:solidFill>
                  <a:srgbClr val="006600"/>
                </a:solidFill>
              </a:rPr>
              <a:t>First Semester </a:t>
            </a:r>
            <a:r>
              <a:rPr lang="en-US" sz="2800" b="1">
                <a:solidFill>
                  <a:srgbClr val="0000CC"/>
                </a:solidFill>
              </a:rPr>
              <a:t>30 Credits</a:t>
            </a:r>
          </a:p>
          <a:p>
            <a:pPr algn="ctr"/>
            <a:r>
              <a:rPr lang="en-US" sz="2400" b="1"/>
              <a:t>Serves for the unification of candidates coming from different directions.</a:t>
            </a:r>
          </a:p>
          <a:p>
            <a:pPr algn="ctr"/>
            <a:r>
              <a:rPr lang="en-US" sz="2400" b="1"/>
              <a:t> Professional and Scientific formation in applied subject</a:t>
            </a:r>
          </a:p>
        </p:txBody>
      </p:sp>
      <p:sp>
        <p:nvSpPr>
          <p:cNvPr id="14" name="Rounded Rectangle 13"/>
          <p:cNvSpPr/>
          <p:nvPr/>
        </p:nvSpPr>
        <p:spPr>
          <a:xfrm>
            <a:off x="228600" y="4191000"/>
            <a:ext cx="8686800" cy="1447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6" name="TextBox 14"/>
          <p:cNvSpPr txBox="1">
            <a:spLocks noChangeArrowheads="1"/>
          </p:cNvSpPr>
          <p:nvPr/>
        </p:nvSpPr>
        <p:spPr bwMode="auto">
          <a:xfrm>
            <a:off x="304800" y="4191000"/>
            <a:ext cx="8305800" cy="1249363"/>
          </a:xfrm>
          <a:prstGeom prst="rect">
            <a:avLst/>
          </a:prstGeom>
          <a:noFill/>
          <a:ln w="9525">
            <a:noFill/>
            <a:miter lim="800000"/>
            <a:headEnd/>
            <a:tailEnd/>
          </a:ln>
        </p:spPr>
        <p:txBody>
          <a:bodyPr>
            <a:spAutoFit/>
          </a:bodyPr>
          <a:lstStyle/>
          <a:p>
            <a:pPr algn="ctr"/>
            <a:r>
              <a:rPr lang="en-US" sz="2400" b="1">
                <a:solidFill>
                  <a:srgbClr val="006600"/>
                </a:solidFill>
              </a:rPr>
              <a:t>Second Semester </a:t>
            </a:r>
            <a:r>
              <a:rPr lang="en-US" sz="2800" b="1">
                <a:solidFill>
                  <a:srgbClr val="0000CC"/>
                </a:solidFill>
              </a:rPr>
              <a:t>30 Credits</a:t>
            </a:r>
          </a:p>
          <a:p>
            <a:pPr algn="ctr"/>
            <a:r>
              <a:rPr lang="en-US" sz="2400" b="1"/>
              <a:t>Deeper knowledge on basic subjects</a:t>
            </a:r>
          </a:p>
          <a:p>
            <a:pPr algn="ctr"/>
            <a:r>
              <a:rPr lang="en-US" sz="2400" b="1"/>
              <a:t> Preparation of Master Study Thesis</a:t>
            </a:r>
          </a:p>
        </p:txBody>
      </p:sp>
    </p:spTree>
  </p:cSld>
  <p:clrMapOvr>
    <a:masterClrMapping/>
  </p:clrMapOvr>
  <p:transition spd="med">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40963"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40965"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sp>
        <p:nvSpPr>
          <p:cNvPr id="40966" name="Text Box 10"/>
          <p:cNvSpPr txBox="1">
            <a:spLocks noChangeArrowheads="1"/>
          </p:cNvSpPr>
          <p:nvPr/>
        </p:nvSpPr>
        <p:spPr bwMode="auto">
          <a:xfrm>
            <a:off x="381000" y="1600200"/>
            <a:ext cx="8458200" cy="4340225"/>
          </a:xfrm>
          <a:prstGeom prst="rect">
            <a:avLst/>
          </a:prstGeom>
          <a:noFill/>
          <a:ln w="9525">
            <a:noFill/>
            <a:miter lim="800000"/>
            <a:headEnd/>
            <a:tailEnd/>
          </a:ln>
        </p:spPr>
        <p:txBody>
          <a:bodyPr>
            <a:spAutoFit/>
          </a:bodyPr>
          <a:lstStyle/>
          <a:p>
            <a:pPr marL="0" lvl="1" algn="just">
              <a:buFont typeface="Wingdings" pitchFamily="2" charset="2"/>
              <a:buChar char="Ø"/>
            </a:pPr>
            <a:r>
              <a:rPr lang="en-US" sz="2400">
                <a:latin typeface="Times New Roman" pitchFamily="18" charset="0"/>
                <a:cs typeface="Times New Roman" pitchFamily="18" charset="0"/>
              </a:rPr>
              <a:t>  Every academic year consists of two exam seasons (1 season per semester)</a:t>
            </a:r>
          </a:p>
          <a:p>
            <a:pPr marL="0" lvl="1" algn="just">
              <a:buFont typeface="Wingdings" pitchFamily="2" charset="2"/>
              <a:buChar char="Ø"/>
            </a:pPr>
            <a:r>
              <a:rPr lang="en-US" sz="2400">
                <a:latin typeface="Times New Roman" pitchFamily="18" charset="0"/>
                <a:cs typeface="Times New Roman" pitchFamily="18" charset="0"/>
              </a:rPr>
              <a:t>  A Guided Research (Thesis), minimum of 3 weeks, is performed under a supervisor in  order to graduate.</a:t>
            </a:r>
          </a:p>
          <a:p>
            <a:pPr marL="0" lvl="1" algn="just">
              <a:buFont typeface="Wingdings" pitchFamily="2" charset="2"/>
              <a:buChar char="Ø"/>
            </a:pPr>
            <a:r>
              <a:rPr lang="en-US" sz="2400">
                <a:latin typeface="Times New Roman" pitchFamily="18" charset="0"/>
                <a:cs typeface="Times New Roman" pitchFamily="18" charset="0"/>
              </a:rPr>
              <a:t>  The teaching and didactic quality is evaluated through questionnaires distributed to students from the students office</a:t>
            </a:r>
          </a:p>
          <a:p>
            <a:pPr marL="0" lvl="1" algn="just">
              <a:buFont typeface="Wingdings" pitchFamily="2" charset="2"/>
              <a:buChar char="Ø"/>
            </a:pPr>
            <a:r>
              <a:rPr lang="en-US" sz="2400">
                <a:latin typeface="Times New Roman" pitchFamily="18" charset="0"/>
                <a:cs typeface="Times New Roman" pitchFamily="18" charset="0"/>
              </a:rPr>
              <a:t>  The e-learning application is not applied momentarily but is recommended from the Academic Senate in order to increase the level of studies</a:t>
            </a:r>
          </a:p>
          <a:p>
            <a:pPr marL="0" lvl="1" algn="just"/>
            <a:endParaRPr lang="en-US" sz="2800">
              <a:latin typeface="Times New Roman" pitchFamily="18" charset="0"/>
              <a:cs typeface="Times New Roman" pitchFamily="18" charset="0"/>
            </a:endParaRPr>
          </a:p>
          <a:p>
            <a:pPr algn="just"/>
            <a:endParaRPr lang="en-US" sz="3200"/>
          </a:p>
        </p:txBody>
      </p:sp>
      <p:sp>
        <p:nvSpPr>
          <p:cNvPr id="40967" name="TextBox 3"/>
          <p:cNvSpPr txBox="1">
            <a:spLocks noChangeArrowheads="1"/>
          </p:cNvSpPr>
          <p:nvPr/>
        </p:nvSpPr>
        <p:spPr bwMode="auto">
          <a:xfrm>
            <a:off x="990600" y="76200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spTree>
  </p:cSld>
  <p:clrMapOvr>
    <a:masterClrMapping/>
  </p:clrMapOvr>
  <p:transition spd="med">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44035"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44037"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pic>
        <p:nvPicPr>
          <p:cNvPr id="44038" name="Picture 9" descr="C:\Documents and Settings\Dhori\Desktop\Arsimi i Larte Anglisht.jpg"/>
          <p:cNvPicPr>
            <a:picLocks noChangeAspect="1" noChangeArrowheads="1"/>
          </p:cNvPicPr>
          <p:nvPr/>
        </p:nvPicPr>
        <p:blipFill>
          <a:blip r:embed="rId5"/>
          <a:srcRect/>
          <a:stretch>
            <a:fillRect/>
          </a:stretch>
        </p:blipFill>
        <p:spPr bwMode="auto">
          <a:xfrm>
            <a:off x="1295400" y="838200"/>
            <a:ext cx="6756400" cy="50927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33400" y="4703763"/>
            <a:ext cx="7772400" cy="954107"/>
          </a:xfrm>
          <a:prstGeom prst="rect">
            <a:avLst/>
          </a:prstGeom>
          <a:noFill/>
          <a:ln w="9525">
            <a:noFill/>
            <a:miter lim="800000"/>
            <a:headEnd/>
            <a:tailEnd/>
          </a:ln>
        </p:spPr>
        <p:txBody>
          <a:bodyPr>
            <a:spAutoFit/>
          </a:bodyPr>
          <a:lstStyle/>
          <a:p>
            <a:pPr>
              <a:defRPr/>
            </a:pPr>
            <a:r>
              <a:rPr lang="en-US" sz="2000" dirty="0" smtClean="0">
                <a:latin typeface="+mj-lt"/>
                <a:cs typeface="Arial" pitchFamily="34" charset="0"/>
              </a:rPr>
              <a:t>-</a:t>
            </a:r>
            <a:endParaRPr lang="en-US" b="1" dirty="0">
              <a:latin typeface="+mj-lt"/>
              <a:cs typeface="Arial" pitchFamily="34" charset="0"/>
            </a:endParaRPr>
          </a:p>
          <a:p>
            <a:pPr algn="ctr">
              <a:defRPr/>
            </a:pPr>
            <a:r>
              <a:rPr lang="en-US" b="1" dirty="0">
                <a:latin typeface="+mj-lt"/>
                <a:cs typeface="Arial" pitchFamily="34" charset="0"/>
              </a:rPr>
              <a:t>   </a:t>
            </a:r>
          </a:p>
          <a:p>
            <a:pPr>
              <a:defRPr/>
            </a:pPr>
            <a:endParaRPr lang="en-US" dirty="0">
              <a:latin typeface="+mj-lt"/>
              <a:cs typeface="Arial" pitchFamily="34" charset="0"/>
            </a:endParaRPr>
          </a:p>
        </p:txBody>
      </p:sp>
      <p:sp>
        <p:nvSpPr>
          <p:cNvPr id="47107" name="Rectangle 2"/>
          <p:cNvSpPr>
            <a:spLocks noChangeArrowheads="1"/>
          </p:cNvSpPr>
          <p:nvPr/>
        </p:nvSpPr>
        <p:spPr bwMode="auto">
          <a:xfrm>
            <a:off x="3124200" y="762000"/>
            <a:ext cx="2833688" cy="584200"/>
          </a:xfrm>
          <a:prstGeom prst="rect">
            <a:avLst/>
          </a:prstGeom>
          <a:noFill/>
          <a:ln w="9525">
            <a:noFill/>
            <a:miter lim="800000"/>
            <a:headEnd/>
            <a:tailEnd/>
          </a:ln>
        </p:spPr>
        <p:txBody>
          <a:bodyPr wrap="none">
            <a:spAutoFit/>
          </a:bodyPr>
          <a:lstStyle/>
          <a:p>
            <a:r>
              <a:rPr lang="en-US" sz="3200">
                <a:latin typeface="Comic Sans MS" pitchFamily="66" charset="0"/>
              </a:rPr>
              <a:t>REFERENCES</a:t>
            </a:r>
          </a:p>
        </p:txBody>
      </p:sp>
      <p:pic>
        <p:nvPicPr>
          <p:cNvPr id="47108" name="Picture 33" descr="UBT">
            <a:hlinkClick r:id="rId2" tooltip="&quot;UBT&quot;"/>
          </p:cNvPr>
          <p:cNvPicPr>
            <a:picLocks noChangeAspect="1" noChangeArrowheads="1"/>
          </p:cNvPicPr>
          <p:nvPr/>
        </p:nvPicPr>
        <p:blipFill>
          <a:blip r:embed="rId3"/>
          <a:srcRect/>
          <a:stretch>
            <a:fillRect/>
          </a:stretch>
        </p:blipFill>
        <p:spPr bwMode="auto">
          <a:xfrm>
            <a:off x="0" y="0"/>
            <a:ext cx="1289050" cy="1289050"/>
          </a:xfrm>
          <a:prstGeom prst="rect">
            <a:avLst/>
          </a:prstGeom>
          <a:noFill/>
          <a:ln w="9525">
            <a:noFill/>
            <a:miter lim="800000"/>
            <a:headEnd/>
            <a:tailEnd/>
          </a:ln>
        </p:spPr>
      </p:pic>
      <p:sp>
        <p:nvSpPr>
          <p:cNvPr id="47109" name="Rectangle 8"/>
          <p:cNvSpPr>
            <a:spLocks noChangeArrowheads="1"/>
          </p:cNvSpPr>
          <p:nvPr/>
        </p:nvSpPr>
        <p:spPr bwMode="auto">
          <a:xfrm>
            <a:off x="838200" y="2209800"/>
            <a:ext cx="7620000" cy="1200150"/>
          </a:xfrm>
          <a:prstGeom prst="rect">
            <a:avLst/>
          </a:prstGeom>
          <a:noFill/>
          <a:ln w="9525">
            <a:noFill/>
            <a:miter lim="800000"/>
            <a:headEnd/>
            <a:tailEnd/>
          </a:ln>
        </p:spPr>
        <p:txBody>
          <a:bodyPr>
            <a:spAutoFit/>
          </a:bodyPr>
          <a:lstStyle/>
          <a:p>
            <a:pPr algn="ctr"/>
            <a:r>
              <a:rPr lang="en-US" sz="3600">
                <a:latin typeface="Times New Roman" pitchFamily="18" charset="0"/>
                <a:cs typeface="Times New Roman" pitchFamily="18" charset="0"/>
              </a:rPr>
              <a:t>THANK YOU FOR YOUR ATTENTION ….!!!!</a:t>
            </a:r>
          </a:p>
        </p:txBody>
      </p:sp>
    </p:spTree>
  </p:cSld>
  <p:clrMapOvr>
    <a:masterClrMapping/>
  </p:clrMapOvr>
  <p:transition spd="med">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143000" y="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pic>
        <p:nvPicPr>
          <p:cNvPr id="26627"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26628"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26630"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graphicFrame>
        <p:nvGraphicFramePr>
          <p:cNvPr id="17" name="Diagram 16"/>
          <p:cNvGraphicFramePr/>
          <p:nvPr/>
        </p:nvGraphicFramePr>
        <p:xfrm>
          <a:off x="838200" y="1447800"/>
          <a:ext cx="693420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632" name="Rectangle 18"/>
          <p:cNvSpPr>
            <a:spLocks noChangeArrowheads="1"/>
          </p:cNvSpPr>
          <p:nvPr/>
        </p:nvSpPr>
        <p:spPr bwMode="auto">
          <a:xfrm>
            <a:off x="4800600" y="5334000"/>
            <a:ext cx="2032000" cy="1200329"/>
          </a:xfrm>
          <a:prstGeom prst="rect">
            <a:avLst/>
          </a:prstGeom>
          <a:noFill/>
          <a:ln w="9525">
            <a:noFill/>
            <a:miter lim="800000"/>
            <a:headEnd/>
            <a:tailEnd/>
          </a:ln>
        </p:spPr>
        <p:txBody>
          <a:bodyPr>
            <a:spAutoFit/>
          </a:bodyPr>
          <a:lstStyle/>
          <a:p>
            <a:pPr>
              <a:buFont typeface="Arial" charset="0"/>
              <a:buChar char="•"/>
            </a:pPr>
            <a:r>
              <a:rPr lang="en-US" dirty="0"/>
              <a:t>  </a:t>
            </a:r>
            <a:r>
              <a:rPr lang="en-US" dirty="0" smtClean="0"/>
              <a:t>Faculty of Natural and Social Sciences</a:t>
            </a:r>
            <a:endParaRPr lang="en-US" dirty="0"/>
          </a:p>
          <a:p>
            <a:endParaRPr lang="en-US" dirty="0"/>
          </a:p>
        </p:txBody>
      </p:sp>
      <p:pic>
        <p:nvPicPr>
          <p:cNvPr id="26633" name="Picture 23" descr="42-16473948_kas"/>
          <p:cNvPicPr>
            <a:picLocks noChangeAspect="1" noChangeArrowheads="1"/>
          </p:cNvPicPr>
          <p:nvPr/>
        </p:nvPicPr>
        <p:blipFill>
          <a:blip r:embed="rId10"/>
          <a:srcRect/>
          <a:stretch>
            <a:fillRect/>
          </a:stretch>
        </p:blipFill>
        <p:spPr bwMode="auto">
          <a:xfrm>
            <a:off x="381000" y="1219200"/>
            <a:ext cx="1455738" cy="901700"/>
          </a:xfrm>
          <a:prstGeom prst="rect">
            <a:avLst/>
          </a:prstGeom>
          <a:noFill/>
          <a:ln w="38100">
            <a:solidFill>
              <a:schemeClr val="bg1"/>
            </a:solidFill>
            <a:miter lim="800000"/>
            <a:headEnd/>
            <a:tailEnd/>
          </a:ln>
        </p:spPr>
      </p:pic>
      <p:pic>
        <p:nvPicPr>
          <p:cNvPr id="26634" name="Picture 3" descr="cmv bean2"/>
          <p:cNvPicPr>
            <a:picLocks noChangeAspect="1" noChangeArrowheads="1"/>
          </p:cNvPicPr>
          <p:nvPr/>
        </p:nvPicPr>
        <p:blipFill>
          <a:blip r:embed="rId11"/>
          <a:srcRect/>
          <a:stretch>
            <a:fillRect/>
          </a:stretch>
        </p:blipFill>
        <p:spPr bwMode="auto">
          <a:xfrm>
            <a:off x="7543800" y="1676400"/>
            <a:ext cx="838200" cy="628650"/>
          </a:xfrm>
          <a:prstGeom prst="rect">
            <a:avLst/>
          </a:prstGeom>
          <a:noFill/>
          <a:ln w="9525">
            <a:noFill/>
            <a:miter lim="800000"/>
            <a:headEnd/>
            <a:tailEnd/>
          </a:ln>
        </p:spPr>
      </p:pic>
      <p:pic>
        <p:nvPicPr>
          <p:cNvPr id="26635" name="Picture 2" descr="F:\unkorce\picture\FEkon_clip_image002.jpg"/>
          <p:cNvPicPr>
            <a:picLocks noChangeAspect="1" noChangeArrowheads="1"/>
          </p:cNvPicPr>
          <p:nvPr/>
        </p:nvPicPr>
        <p:blipFill>
          <a:blip r:embed="rId12"/>
          <a:srcRect/>
          <a:stretch>
            <a:fillRect/>
          </a:stretch>
        </p:blipFill>
        <p:spPr bwMode="auto">
          <a:xfrm>
            <a:off x="8001000" y="4953000"/>
            <a:ext cx="869950" cy="990600"/>
          </a:xfrm>
          <a:prstGeom prst="rect">
            <a:avLst/>
          </a:prstGeom>
          <a:noFill/>
          <a:ln w="9525">
            <a:noFill/>
            <a:miter lim="800000"/>
            <a:headEnd/>
            <a:tailEnd/>
          </a:ln>
        </p:spPr>
      </p:pic>
      <p:pic>
        <p:nvPicPr>
          <p:cNvPr id="26636" name="Picture 5" descr="C:\My Documents\My Pictures\MICRO.gif"/>
          <p:cNvPicPr>
            <a:picLocks noChangeAspect="1" noChangeArrowheads="1"/>
          </p:cNvPicPr>
          <p:nvPr/>
        </p:nvPicPr>
        <p:blipFill>
          <a:blip r:embed="rId13"/>
          <a:srcRect l="9023" r="16541"/>
          <a:stretch>
            <a:fillRect/>
          </a:stretch>
        </p:blipFill>
        <p:spPr bwMode="auto">
          <a:xfrm>
            <a:off x="457200" y="4419600"/>
            <a:ext cx="762000" cy="14097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143000" y="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pic>
        <p:nvPicPr>
          <p:cNvPr id="27651"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27652" name="Picture 5"/>
          <p:cNvPicPr>
            <a:picLocks noChangeAspect="1" noChangeArrowheads="1"/>
          </p:cNvPicPr>
          <p:nvPr/>
        </p:nvPicPr>
        <p:blipFill>
          <a:blip r:embed="rId3"/>
          <a:srcRect r="1805" b="38889"/>
          <a:stretch>
            <a:fillRect/>
          </a:stretch>
        </p:blipFill>
        <p:spPr bwMode="auto">
          <a:xfrm>
            <a:off x="8534400" y="685800"/>
            <a:ext cx="609600" cy="542925"/>
          </a:xfrm>
          <a:prstGeom prst="rect">
            <a:avLst/>
          </a:prstGeom>
          <a:noFill/>
          <a:ln w="9525">
            <a:noFill/>
            <a:miter lim="800000"/>
            <a:headEnd/>
            <a:tailEnd/>
          </a:ln>
        </p:spPr>
      </p:pic>
      <p:pic>
        <p:nvPicPr>
          <p:cNvPr id="27653" name="Picture 11" descr="basileus1"/>
          <p:cNvPicPr>
            <a:picLocks noChangeAspect="1" noChangeArrowheads="1"/>
          </p:cNvPicPr>
          <p:nvPr/>
        </p:nvPicPr>
        <p:blipFill>
          <a:blip r:embed="rId4"/>
          <a:srcRect/>
          <a:stretch>
            <a:fillRect/>
          </a:stretch>
        </p:blipFill>
        <p:spPr bwMode="auto">
          <a:xfrm>
            <a:off x="8534400" y="0"/>
            <a:ext cx="609600" cy="685800"/>
          </a:xfrm>
          <a:prstGeom prst="rect">
            <a:avLst/>
          </a:prstGeom>
          <a:noFill/>
          <a:ln w="9525">
            <a:noFill/>
            <a:miter lim="800000"/>
            <a:headEnd/>
            <a:tailEnd/>
          </a:ln>
        </p:spPr>
      </p:pic>
      <p:pic>
        <p:nvPicPr>
          <p:cNvPr id="27654" name="Picture 3" descr="C:\Documents and Settings\inTech Computers\My Documents\Ardi\logo_universiteti.png"/>
          <p:cNvPicPr>
            <a:picLocks noChangeAspect="1" noChangeArrowheads="1"/>
          </p:cNvPicPr>
          <p:nvPr/>
        </p:nvPicPr>
        <p:blipFill>
          <a:blip r:embed="rId5"/>
          <a:srcRect/>
          <a:stretch>
            <a:fillRect/>
          </a:stretch>
        </p:blipFill>
        <p:spPr bwMode="auto">
          <a:xfrm>
            <a:off x="0" y="0"/>
            <a:ext cx="1152525" cy="695325"/>
          </a:xfrm>
          <a:prstGeom prst="rect">
            <a:avLst/>
          </a:prstGeom>
          <a:noFill/>
          <a:ln w="9525">
            <a:noFill/>
            <a:miter lim="800000"/>
            <a:headEnd/>
            <a:tailEnd/>
          </a:ln>
        </p:spPr>
      </p:pic>
      <p:sp>
        <p:nvSpPr>
          <p:cNvPr id="27655" name="Rectangle 8"/>
          <p:cNvSpPr>
            <a:spLocks noChangeArrowheads="1"/>
          </p:cNvSpPr>
          <p:nvPr/>
        </p:nvSpPr>
        <p:spPr bwMode="auto">
          <a:xfrm>
            <a:off x="3124200" y="1143000"/>
            <a:ext cx="4243388" cy="523875"/>
          </a:xfrm>
          <a:prstGeom prst="rect">
            <a:avLst/>
          </a:prstGeom>
          <a:noFill/>
          <a:ln w="9525">
            <a:noFill/>
            <a:miter lim="800000"/>
            <a:headEnd/>
            <a:tailEnd/>
          </a:ln>
        </p:spPr>
        <p:txBody>
          <a:bodyPr wrap="none">
            <a:spAutoFit/>
          </a:bodyPr>
          <a:lstStyle/>
          <a:p>
            <a:pPr algn="ctr"/>
            <a:r>
              <a:rPr lang="en-US" sz="2800" b="1">
                <a:solidFill>
                  <a:srgbClr val="006600"/>
                </a:solidFill>
                <a:latin typeface="Times New Roman" pitchFamily="18" charset="0"/>
                <a:cs typeface="Times New Roman" pitchFamily="18" charset="0"/>
              </a:rPr>
              <a:t>UNIVERSITY  HISTORY</a:t>
            </a:r>
          </a:p>
        </p:txBody>
      </p:sp>
      <p:sp>
        <p:nvSpPr>
          <p:cNvPr id="27656" name="Rectangle 8"/>
          <p:cNvSpPr>
            <a:spLocks noChangeArrowheads="1"/>
          </p:cNvSpPr>
          <p:nvPr/>
        </p:nvSpPr>
        <p:spPr bwMode="auto">
          <a:xfrm>
            <a:off x="304800" y="2209800"/>
            <a:ext cx="8305800" cy="3940175"/>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“Fan S. </a:t>
            </a:r>
            <a:r>
              <a:rPr lang="en-US" sz="2400" dirty="0" err="1">
                <a:latin typeface="Times New Roman" pitchFamily="18" charset="0"/>
                <a:cs typeface="Times New Roman" pitchFamily="18" charset="0"/>
              </a:rPr>
              <a:t>Noli</a:t>
            </a:r>
            <a:r>
              <a:rPr lang="en-US" sz="2400" dirty="0">
                <a:latin typeface="Times New Roman" pitchFamily="18" charset="0"/>
                <a:cs typeface="Times New Roman" pitchFamily="18" charset="0"/>
              </a:rPr>
              <a:t>” University is an educational institution,  and the scientific research center of the region, since 1971.</a:t>
            </a:r>
            <a:r>
              <a:rPr lang="en-US" sz="2400" dirty="0">
                <a:latin typeface="Times New Roman" pitchFamily="18" charset="0"/>
              </a:rPr>
              <a:t> </a:t>
            </a:r>
          </a:p>
          <a:p>
            <a:r>
              <a:rPr lang="en-US" sz="2400" dirty="0">
                <a:latin typeface="Times New Roman" pitchFamily="18" charset="0"/>
              </a:rPr>
              <a:t>There are about </a:t>
            </a:r>
            <a:r>
              <a:rPr lang="en-US" sz="2400" dirty="0" smtClean="0">
                <a:latin typeface="Times New Roman" pitchFamily="18" charset="0"/>
              </a:rPr>
              <a:t>7000 </a:t>
            </a:r>
            <a:r>
              <a:rPr lang="en-US" sz="2400" dirty="0">
                <a:latin typeface="Times New Roman" pitchFamily="18" charset="0"/>
              </a:rPr>
              <a:t>students attending our university.</a:t>
            </a:r>
          </a:p>
          <a:p>
            <a:r>
              <a:rPr lang="en-US" sz="2400" dirty="0">
                <a:latin typeface="Times New Roman" pitchFamily="18" charset="0"/>
              </a:rPr>
              <a:t>The academic staff consists of </a:t>
            </a:r>
            <a:r>
              <a:rPr lang="en-US" sz="2400" dirty="0" smtClean="0">
                <a:latin typeface="Times New Roman" pitchFamily="18" charset="0"/>
              </a:rPr>
              <a:t>210 </a:t>
            </a:r>
            <a:r>
              <a:rPr lang="en-US" sz="2400" dirty="0">
                <a:latin typeface="Times New Roman" pitchFamily="18" charset="0"/>
              </a:rPr>
              <a:t>full-time lecturers, professors and assistants and of about 145 part-time  ones. There are also 63 employees in administration and in labs as labs assistants.</a:t>
            </a:r>
          </a:p>
          <a:p>
            <a:r>
              <a:rPr lang="en-US" sz="2400" dirty="0">
                <a:latin typeface="Times New Roman" pitchFamily="18" charset="0"/>
              </a:rPr>
              <a:t>The majority are young people, who have attended post university qualifications in Albania and abroad.</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lgn="ctr"/>
            <a:endParaRPr lang="en-US" dirty="0">
              <a:latin typeface="Calibri" pitchFamily="34" charset="0"/>
            </a:endParaRPr>
          </a:p>
        </p:txBody>
      </p:sp>
      <p:pic>
        <p:nvPicPr>
          <p:cNvPr id="27657" name="Picture 2" descr="F:\unkorce\foto_aktivitete\viti_shkollor_09_10_1.JPG"/>
          <p:cNvPicPr>
            <a:picLocks noChangeAspect="1" noChangeArrowheads="1"/>
          </p:cNvPicPr>
          <p:nvPr/>
        </p:nvPicPr>
        <p:blipFill>
          <a:blip r:embed="rId6"/>
          <a:srcRect/>
          <a:stretch>
            <a:fillRect/>
          </a:stretch>
        </p:blipFill>
        <p:spPr bwMode="auto">
          <a:xfrm>
            <a:off x="533400" y="914400"/>
            <a:ext cx="2368550" cy="1219200"/>
          </a:xfrm>
          <a:prstGeom prst="rect">
            <a:avLst/>
          </a:prstGeom>
          <a:noFill/>
          <a:ln w="9525">
            <a:noFill/>
            <a:miter lim="800000"/>
            <a:headEnd/>
            <a:tailEnd/>
          </a:ln>
        </p:spPr>
      </p:pic>
      <p:pic>
        <p:nvPicPr>
          <p:cNvPr id="27658" name="Picture 3" descr="F:\unkorce\foto_aktivitete\Konf_Basileus3.JPG"/>
          <p:cNvPicPr>
            <a:picLocks noChangeAspect="1" noChangeArrowheads="1"/>
          </p:cNvPicPr>
          <p:nvPr/>
        </p:nvPicPr>
        <p:blipFill>
          <a:blip r:embed="rId7"/>
          <a:srcRect/>
          <a:stretch>
            <a:fillRect/>
          </a:stretch>
        </p:blipFill>
        <p:spPr bwMode="auto">
          <a:xfrm>
            <a:off x="5562600" y="4800600"/>
            <a:ext cx="2743200" cy="127317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28675"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28677"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sp>
        <p:nvSpPr>
          <p:cNvPr id="28678" name="Rectangle 10"/>
          <p:cNvSpPr>
            <a:spLocks noChangeArrowheads="1"/>
          </p:cNvSpPr>
          <p:nvPr/>
        </p:nvSpPr>
        <p:spPr bwMode="auto">
          <a:xfrm>
            <a:off x="457200" y="1143000"/>
            <a:ext cx="8077200" cy="4524315"/>
          </a:xfrm>
          <a:prstGeom prst="rect">
            <a:avLst/>
          </a:prstGeom>
          <a:noFill/>
          <a:ln w="9525">
            <a:noFill/>
            <a:miter lim="800000"/>
            <a:headEnd/>
            <a:tailEnd/>
          </a:ln>
        </p:spPr>
        <p:txBody>
          <a:bodyPr>
            <a:spAutoFit/>
          </a:bodyPr>
          <a:lstStyle/>
          <a:p>
            <a:r>
              <a:rPr lang="en-US" sz="3200" dirty="0">
                <a:latin typeface="Times New Roman" pitchFamily="18" charset="0"/>
                <a:cs typeface="Times New Roman" pitchFamily="18" charset="0"/>
              </a:rPr>
              <a:t>Fan S. </a:t>
            </a:r>
            <a:r>
              <a:rPr lang="en-US" sz="3200" dirty="0" err="1">
                <a:latin typeface="Times New Roman" pitchFamily="18" charset="0"/>
                <a:cs typeface="Times New Roman" pitchFamily="18" charset="0"/>
              </a:rPr>
              <a:t>Noli</a:t>
            </a:r>
            <a:r>
              <a:rPr lang="en-US" sz="3200" dirty="0">
                <a:latin typeface="Times New Roman" pitchFamily="18" charset="0"/>
                <a:cs typeface="Times New Roman" pitchFamily="18" charset="0"/>
              </a:rPr>
              <a:t> University is one of the highest educational institutions located in South Eastern part of Albania and  consists of </a:t>
            </a:r>
            <a:r>
              <a:rPr lang="en-US" sz="3200" dirty="0" smtClean="0">
                <a:latin typeface="Times New Roman" pitchFamily="18" charset="0"/>
                <a:cs typeface="Times New Roman" pitchFamily="18" charset="0"/>
              </a:rPr>
              <a:t>four </a:t>
            </a:r>
            <a:r>
              <a:rPr lang="en-US" sz="3200" dirty="0">
                <a:latin typeface="Times New Roman" pitchFamily="18" charset="0"/>
                <a:cs typeface="Times New Roman" pitchFamily="18" charset="0"/>
              </a:rPr>
              <a:t>Faculties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a:buFont typeface="Wingdings" pitchFamily="2" charset="2"/>
              <a:buChar char="Ø"/>
            </a:pPr>
            <a:r>
              <a:rPr lang="en-US" sz="3200" dirty="0">
                <a:latin typeface="Times New Roman" pitchFamily="18" charset="0"/>
                <a:cs typeface="Times New Roman" pitchFamily="18" charset="0"/>
              </a:rPr>
              <a:t>The Faculty of Agriculture, </a:t>
            </a:r>
          </a:p>
          <a:p>
            <a:pPr>
              <a:buFont typeface="Wingdings" pitchFamily="2" charset="2"/>
              <a:buChar char="Ø"/>
            </a:pPr>
            <a:r>
              <a:rPr lang="en-US" sz="3200" dirty="0">
                <a:latin typeface="Times New Roman" pitchFamily="18" charset="0"/>
                <a:cs typeface="Times New Roman" pitchFamily="18" charset="0"/>
              </a:rPr>
              <a:t>The Faculty of Education </a:t>
            </a:r>
          </a:p>
          <a:p>
            <a:pPr>
              <a:buFont typeface="Wingdings" pitchFamily="2" charset="2"/>
              <a:buChar char="Ø"/>
            </a:pPr>
            <a:r>
              <a:rPr lang="en-US" sz="3200" dirty="0">
                <a:latin typeface="Times New Roman" pitchFamily="18" charset="0"/>
                <a:cs typeface="Times New Roman" pitchFamily="18" charset="0"/>
              </a:rPr>
              <a:t>The Faculty of Economy</a:t>
            </a:r>
          </a:p>
          <a:p>
            <a:pPr>
              <a:buFont typeface="Wingdings" pitchFamily="2" charset="2"/>
              <a:buChar char="Ø"/>
            </a:pPr>
            <a:r>
              <a:rPr lang="en-US" sz="3200" dirty="0" smtClean="0">
                <a:latin typeface="Times New Roman" pitchFamily="18" charset="0"/>
                <a:cs typeface="Times New Roman" pitchFamily="18" charset="0"/>
              </a:rPr>
              <a:t>The Faculty of Natural and Social Sciences 	</a:t>
            </a:r>
            <a:endParaRPr lang="en-US" sz="3200" dirty="0">
              <a:latin typeface="Times New Roman" pitchFamily="18" charset="0"/>
              <a:cs typeface="Times New Roman" pitchFamily="18" charset="0"/>
            </a:endParaRPr>
          </a:p>
        </p:txBody>
      </p:sp>
      <p:sp>
        <p:nvSpPr>
          <p:cNvPr id="28679" name="TextBox 3"/>
          <p:cNvSpPr txBox="1">
            <a:spLocks noChangeArrowheads="1"/>
          </p:cNvSpPr>
          <p:nvPr/>
        </p:nvSpPr>
        <p:spPr bwMode="auto">
          <a:xfrm>
            <a:off x="1143000" y="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pic>
        <p:nvPicPr>
          <p:cNvPr id="28680" name="Picture 23" descr="42-16473948_kas"/>
          <p:cNvPicPr>
            <a:picLocks noChangeAspect="1" noChangeArrowheads="1"/>
          </p:cNvPicPr>
          <p:nvPr/>
        </p:nvPicPr>
        <p:blipFill>
          <a:blip r:embed="rId5"/>
          <a:srcRect/>
          <a:stretch>
            <a:fillRect/>
          </a:stretch>
        </p:blipFill>
        <p:spPr bwMode="auto">
          <a:xfrm>
            <a:off x="7010400" y="3124200"/>
            <a:ext cx="1455738" cy="901700"/>
          </a:xfrm>
          <a:prstGeom prst="rect">
            <a:avLst/>
          </a:prstGeom>
          <a:noFill/>
          <a:ln w="38100">
            <a:solidFill>
              <a:schemeClr val="bg1"/>
            </a:solidFill>
            <a:miter lim="800000"/>
            <a:headEnd/>
            <a:tailEnd/>
          </a:ln>
        </p:spPr>
      </p:pic>
      <p:pic>
        <p:nvPicPr>
          <p:cNvPr id="28681" name="Picture 3" descr="cmv bean2"/>
          <p:cNvPicPr>
            <a:picLocks noChangeAspect="1" noChangeArrowheads="1"/>
          </p:cNvPicPr>
          <p:nvPr/>
        </p:nvPicPr>
        <p:blipFill>
          <a:blip r:embed="rId6"/>
          <a:srcRect/>
          <a:stretch>
            <a:fillRect/>
          </a:stretch>
        </p:blipFill>
        <p:spPr bwMode="auto">
          <a:xfrm>
            <a:off x="7620000" y="4038600"/>
            <a:ext cx="838200" cy="628650"/>
          </a:xfrm>
          <a:prstGeom prst="rect">
            <a:avLst/>
          </a:prstGeom>
          <a:noFill/>
          <a:ln w="9525">
            <a:noFill/>
            <a:miter lim="800000"/>
            <a:headEnd/>
            <a:tailEnd/>
          </a:ln>
        </p:spPr>
      </p:pic>
      <p:pic>
        <p:nvPicPr>
          <p:cNvPr id="28682" name="Picture 2" descr="F:\unkorce\picture\FEkon_clip_image002.jpg"/>
          <p:cNvPicPr>
            <a:picLocks noChangeAspect="1" noChangeArrowheads="1"/>
          </p:cNvPicPr>
          <p:nvPr/>
        </p:nvPicPr>
        <p:blipFill>
          <a:blip r:embed="rId7"/>
          <a:srcRect/>
          <a:stretch>
            <a:fillRect/>
          </a:stretch>
        </p:blipFill>
        <p:spPr bwMode="auto">
          <a:xfrm>
            <a:off x="7620000" y="4648200"/>
            <a:ext cx="869950" cy="990600"/>
          </a:xfrm>
          <a:prstGeom prst="rect">
            <a:avLst/>
          </a:prstGeom>
          <a:noFill/>
          <a:ln w="9525">
            <a:noFill/>
            <a:miter lim="800000"/>
            <a:headEnd/>
            <a:tailEnd/>
          </a:ln>
        </p:spPr>
      </p:pic>
      <p:pic>
        <p:nvPicPr>
          <p:cNvPr id="28683" name="Picture 5" descr="C:\My Documents\My Pictures\MICRO.gif"/>
          <p:cNvPicPr>
            <a:picLocks noChangeAspect="1" noChangeArrowheads="1"/>
          </p:cNvPicPr>
          <p:nvPr/>
        </p:nvPicPr>
        <p:blipFill>
          <a:blip r:embed="rId8"/>
          <a:srcRect l="9023" r="16541"/>
          <a:stretch>
            <a:fillRect/>
          </a:stretch>
        </p:blipFill>
        <p:spPr bwMode="auto">
          <a:xfrm>
            <a:off x="6858000" y="4038600"/>
            <a:ext cx="762000" cy="14097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1143000" y="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pic>
        <p:nvPicPr>
          <p:cNvPr id="29699"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29700"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29702"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sp>
        <p:nvSpPr>
          <p:cNvPr id="29703" name="TextBox 3"/>
          <p:cNvSpPr txBox="1">
            <a:spLocks noChangeArrowheads="1"/>
          </p:cNvSpPr>
          <p:nvPr/>
        </p:nvSpPr>
        <p:spPr bwMode="auto">
          <a:xfrm>
            <a:off x="228600" y="1219200"/>
            <a:ext cx="8610600" cy="9540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Fan S. Noli University offers contemporary academic programs:</a:t>
            </a:r>
          </a:p>
        </p:txBody>
      </p:sp>
      <p:sp>
        <p:nvSpPr>
          <p:cNvPr id="29704" name="Text Box 10"/>
          <p:cNvSpPr txBox="1">
            <a:spLocks noChangeArrowheads="1"/>
          </p:cNvSpPr>
          <p:nvPr/>
        </p:nvSpPr>
        <p:spPr bwMode="auto">
          <a:xfrm>
            <a:off x="304800" y="2133600"/>
            <a:ext cx="8458200" cy="3970318"/>
          </a:xfrm>
          <a:prstGeom prst="rect">
            <a:avLst/>
          </a:prstGeom>
          <a:noFill/>
          <a:ln w="9525">
            <a:noFill/>
            <a:miter lim="800000"/>
            <a:headEnd/>
            <a:tailEnd/>
          </a:ln>
        </p:spPr>
        <p:txBody>
          <a:bodyPr>
            <a:spAutoFit/>
          </a:bodyPr>
          <a:lstStyle/>
          <a:p>
            <a:pPr>
              <a:buFont typeface="Wingdings" pitchFamily="2" charset="2"/>
              <a:buChar char="Ø"/>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Undergraduate studies, which provide students with respective professional knowledge for all degree directions</a:t>
            </a:r>
          </a:p>
          <a:p>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Post graduate education, which offers a deeper professional knowledge through advanced programs</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en-US" sz="2800" dirty="0"/>
          </a:p>
        </p:txBody>
      </p:sp>
    </p:spTree>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152400" y="1752600"/>
            <a:ext cx="8839200" cy="4216400"/>
          </a:xfrm>
          <a:prstGeom prst="rect">
            <a:avLst/>
          </a:prstGeom>
          <a:noFill/>
          <a:ln w="9525">
            <a:noFill/>
            <a:miter lim="800000"/>
            <a:headEnd/>
            <a:tailEnd/>
          </a:ln>
        </p:spPr>
        <p:txBody>
          <a:bodyPr>
            <a:spAutoFit/>
          </a:bodyPr>
          <a:lstStyle/>
          <a:p>
            <a:pPr eaLnBrk="0" hangingPunct="0"/>
            <a:r>
              <a:rPr lang="en-US" sz="2400" b="1">
                <a:latin typeface="Times New Roman" pitchFamily="18" charset="0"/>
                <a:cs typeface="Times New Roman" pitchFamily="18" charset="0"/>
              </a:rPr>
              <a:t>The study package is created in compliance with the Law on Higher Education </a:t>
            </a:r>
          </a:p>
          <a:p>
            <a:pPr eaLnBrk="0" hangingPunct="0"/>
            <a:r>
              <a:rPr lang="en-US" sz="2400">
                <a:latin typeface="Times New Roman" pitchFamily="18" charset="0"/>
                <a:cs typeface="Times New Roman" pitchFamily="18" charset="0"/>
              </a:rPr>
              <a:t>(which is currently being improved),  No.9741,   Date 21.05.2007</a:t>
            </a:r>
          </a:p>
          <a:p>
            <a:pPr eaLnBrk="0" hangingPunct="0"/>
            <a:endParaRPr lang="en-US" sz="2400">
              <a:latin typeface="Times New Roman" pitchFamily="18" charset="0"/>
              <a:cs typeface="Times New Roman" pitchFamily="18" charset="0"/>
            </a:endParaRPr>
          </a:p>
          <a:p>
            <a:pPr eaLnBrk="0" hangingPunct="0"/>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Years </a:t>
            </a:r>
            <a:r>
              <a:rPr lang="en-US" sz="2400">
                <a:latin typeface="Times New Roman" pitchFamily="18" charset="0"/>
                <a:cs typeface="Times New Roman" pitchFamily="18" charset="0"/>
              </a:rPr>
              <a:t>	</a:t>
            </a:r>
          </a:p>
          <a:p>
            <a:pPr eaLnBrk="0" hangingPunct="0"/>
            <a:r>
              <a:rPr lang="en-US" sz="2400">
                <a:latin typeface="Times New Roman" pitchFamily="18" charset="0"/>
                <a:cs typeface="Times New Roman" pitchFamily="18" charset="0"/>
              </a:rPr>
              <a:t>FLD  ____  First Level Degree             3</a:t>
            </a:r>
          </a:p>
          <a:p>
            <a:pPr eaLnBrk="0" hangingPunct="0"/>
            <a:r>
              <a:rPr lang="en-US" sz="2400">
                <a:latin typeface="Times New Roman" pitchFamily="18" charset="0"/>
                <a:cs typeface="Times New Roman" pitchFamily="18" charset="0"/>
              </a:rPr>
              <a:t>SLD  ____  Second Level Degree         2</a:t>
            </a:r>
          </a:p>
          <a:p>
            <a:pPr eaLnBrk="0" hangingPunct="0"/>
            <a:r>
              <a:rPr lang="en-US" sz="2400">
                <a:latin typeface="Times New Roman" pitchFamily="18" charset="0"/>
                <a:cs typeface="Times New Roman" pitchFamily="18" charset="0"/>
              </a:rPr>
              <a:t>FLM  ____  First Level Master             1 </a:t>
            </a:r>
          </a:p>
          <a:p>
            <a:pPr eaLnBrk="0" hangingPunct="0"/>
            <a:r>
              <a:rPr lang="en-US" sz="2400">
                <a:latin typeface="Times New Roman" pitchFamily="18" charset="0"/>
                <a:cs typeface="Times New Roman" pitchFamily="18" charset="0"/>
              </a:rPr>
              <a:t>SLM  ____  Second Level Master         2 </a:t>
            </a:r>
          </a:p>
          <a:p>
            <a:pPr eaLnBrk="0" hangingPunct="0"/>
            <a:r>
              <a:rPr lang="en-US" sz="2400">
                <a:latin typeface="Times New Roman" pitchFamily="18" charset="0"/>
                <a:cs typeface="Times New Roman" pitchFamily="18" charset="0"/>
              </a:rPr>
              <a:t>PhD  ____                                              3 </a:t>
            </a:r>
            <a:endParaRPr lang="en-US" sz="2800"/>
          </a:p>
          <a:p>
            <a:pPr>
              <a:buFont typeface="Wingdings" pitchFamily="2" charset="2"/>
              <a:buChar char="Ø"/>
            </a:pPr>
            <a:endParaRPr lang="en-US" sz="2800">
              <a:latin typeface="Comic Sans MS" pitchFamily="66" charset="0"/>
            </a:endParaRPr>
          </a:p>
        </p:txBody>
      </p:sp>
      <p:sp>
        <p:nvSpPr>
          <p:cNvPr id="30723" name="TextBox 3"/>
          <p:cNvSpPr txBox="1">
            <a:spLocks noChangeArrowheads="1"/>
          </p:cNvSpPr>
          <p:nvPr/>
        </p:nvSpPr>
        <p:spPr bwMode="auto">
          <a:xfrm>
            <a:off x="838200" y="990600"/>
            <a:ext cx="7391400" cy="584200"/>
          </a:xfrm>
          <a:prstGeom prst="rect">
            <a:avLst/>
          </a:prstGeom>
          <a:noFill/>
          <a:ln w="9525">
            <a:noFill/>
            <a:miter lim="800000"/>
            <a:headEnd/>
            <a:tailEnd/>
          </a:ln>
        </p:spPr>
        <p:txBody>
          <a:bodyPr>
            <a:spAutoFit/>
          </a:bodyPr>
          <a:lstStyle/>
          <a:p>
            <a:pPr algn="ctr"/>
            <a:r>
              <a:rPr lang="en-US" sz="3200" b="1">
                <a:solidFill>
                  <a:srgbClr val="006600"/>
                </a:solidFill>
                <a:latin typeface="Times New Roman" pitchFamily="18" charset="0"/>
                <a:cs typeface="Times New Roman" pitchFamily="18" charset="0"/>
              </a:rPr>
              <a:t>Didactic organization of the university</a:t>
            </a:r>
          </a:p>
        </p:txBody>
      </p:sp>
      <p:pic>
        <p:nvPicPr>
          <p:cNvPr id="30724"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30725"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30727"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sp>
        <p:nvSpPr>
          <p:cNvPr id="30728" name="TextBox 3"/>
          <p:cNvSpPr txBox="1">
            <a:spLocks noChangeArrowheads="1"/>
          </p:cNvSpPr>
          <p:nvPr/>
        </p:nvSpPr>
        <p:spPr bwMode="auto">
          <a:xfrm>
            <a:off x="1143000" y="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spTree>
  </p:cSld>
  <p:clrMapOvr>
    <a:masterClrMapping/>
  </p:clrMapOvr>
  <p:transition spd="med">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1066800" y="15240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pic>
        <p:nvPicPr>
          <p:cNvPr id="31747"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31748"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31750"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sp>
        <p:nvSpPr>
          <p:cNvPr id="31751" name="Text Box 10"/>
          <p:cNvSpPr txBox="1">
            <a:spLocks noChangeArrowheads="1"/>
          </p:cNvSpPr>
          <p:nvPr/>
        </p:nvSpPr>
        <p:spPr bwMode="auto">
          <a:xfrm>
            <a:off x="304800" y="3505200"/>
            <a:ext cx="8153400" cy="2308225"/>
          </a:xfrm>
          <a:prstGeom prst="rect">
            <a:avLst/>
          </a:prstGeom>
          <a:noFill/>
          <a:ln w="9525">
            <a:noFill/>
            <a:miter lim="800000"/>
            <a:headEnd/>
            <a:tailEnd/>
          </a:ln>
        </p:spPr>
        <p:txBody>
          <a:bodyPr>
            <a:spAutoFit/>
          </a:bodyPr>
          <a:lstStyle/>
          <a:p>
            <a:pPr algn="just"/>
            <a:endParaRPr lang="en-US" sz="2400">
              <a:latin typeface="Times New Roman" pitchFamily="18" charset="0"/>
              <a:cs typeface="Times New Roman" pitchFamily="18" charset="0"/>
            </a:endParaRPr>
          </a:p>
          <a:p>
            <a:pPr algn="just">
              <a:buFont typeface="Wingdings" pitchFamily="2" charset="2"/>
              <a:buChar char="Ø"/>
            </a:pPr>
            <a:r>
              <a:rPr lang="en-US" sz="2400">
                <a:latin typeface="Times New Roman" pitchFamily="18" charset="0"/>
                <a:cs typeface="Times New Roman" pitchFamily="18" charset="0"/>
              </a:rPr>
              <a:t>The curricula and teaching programs are in compliance with the Bologna Declaration</a:t>
            </a:r>
          </a:p>
          <a:p>
            <a:pPr algn="just">
              <a:buFont typeface="Wingdings" pitchFamily="2" charset="2"/>
              <a:buNone/>
            </a:pPr>
            <a:endParaRPr lang="en-US" sz="2400">
              <a:latin typeface="Times New Roman" pitchFamily="18" charset="0"/>
              <a:cs typeface="Times New Roman" pitchFamily="18" charset="0"/>
            </a:endParaRPr>
          </a:p>
          <a:p>
            <a:pPr algn="just">
              <a:buFont typeface="Wingdings" pitchFamily="2" charset="2"/>
              <a:buChar char="Ø"/>
            </a:pPr>
            <a:r>
              <a:rPr lang="en-US" sz="2400">
                <a:latin typeface="Times New Roman" pitchFamily="18" charset="0"/>
                <a:cs typeface="Times New Roman" pitchFamily="18" charset="0"/>
              </a:rPr>
              <a:t>It’s purpose is to improve the education and scientific research, and to approach the European institutional standards.</a:t>
            </a:r>
          </a:p>
        </p:txBody>
      </p:sp>
      <p:pic>
        <p:nvPicPr>
          <p:cNvPr id="31752" name="Picture 3" descr="F:\unkorce\foto_aktivitete\Konf_Basileus5.JPG"/>
          <p:cNvPicPr>
            <a:picLocks noChangeAspect="1" noChangeArrowheads="1"/>
          </p:cNvPicPr>
          <p:nvPr/>
        </p:nvPicPr>
        <p:blipFill>
          <a:blip r:embed="rId5"/>
          <a:srcRect/>
          <a:stretch>
            <a:fillRect/>
          </a:stretch>
        </p:blipFill>
        <p:spPr bwMode="auto">
          <a:xfrm>
            <a:off x="609600" y="1600200"/>
            <a:ext cx="3119438" cy="1752600"/>
          </a:xfrm>
          <a:prstGeom prst="rect">
            <a:avLst/>
          </a:prstGeom>
          <a:noFill/>
          <a:ln w="9525">
            <a:noFill/>
            <a:miter lim="800000"/>
            <a:headEnd/>
            <a:tailEnd/>
          </a:ln>
        </p:spPr>
      </p:pic>
      <p:pic>
        <p:nvPicPr>
          <p:cNvPr id="31753" name="Picture 4" descr="F:\unkorce\foto_aktivitete\Konf_Basileus2.JPG"/>
          <p:cNvPicPr>
            <a:picLocks noChangeAspect="1" noChangeArrowheads="1"/>
          </p:cNvPicPr>
          <p:nvPr/>
        </p:nvPicPr>
        <p:blipFill>
          <a:blip r:embed="rId6"/>
          <a:srcRect/>
          <a:stretch>
            <a:fillRect/>
          </a:stretch>
        </p:blipFill>
        <p:spPr bwMode="auto">
          <a:xfrm>
            <a:off x="4495800" y="1371600"/>
            <a:ext cx="4070350" cy="22860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066800" y="152400"/>
            <a:ext cx="7391400" cy="523875"/>
          </a:xfrm>
          <a:prstGeom prst="rect">
            <a:avLst/>
          </a:prstGeom>
          <a:noFill/>
          <a:ln w="9525">
            <a:noFill/>
            <a:miter lim="800000"/>
            <a:headEnd/>
            <a:tailEnd/>
          </a:ln>
        </p:spPr>
        <p:txBody>
          <a:bodyPr>
            <a:spAutoFit/>
          </a:bodyPr>
          <a:lstStyle/>
          <a:p>
            <a:pPr algn="ctr"/>
            <a:r>
              <a:rPr lang="en-US" sz="2800" b="1">
                <a:solidFill>
                  <a:srgbClr val="006600"/>
                </a:solidFill>
                <a:latin typeface="Times New Roman" pitchFamily="18" charset="0"/>
                <a:cs typeface="Times New Roman" pitchFamily="18" charset="0"/>
              </a:rPr>
              <a:t>FAN S. NOLI  UNIVERSITY OF KORÇA</a:t>
            </a:r>
          </a:p>
        </p:txBody>
      </p:sp>
      <p:pic>
        <p:nvPicPr>
          <p:cNvPr id="37891" name="Picture 10" descr="basileus2"/>
          <p:cNvPicPr>
            <a:picLocks noChangeAspect="1" noChangeArrowheads="1"/>
          </p:cNvPicPr>
          <p:nvPr/>
        </p:nvPicPr>
        <p:blipFill>
          <a:blip r:embed="rId2"/>
          <a:srcRect/>
          <a:stretch>
            <a:fillRect/>
          </a:stretch>
        </p:blipFill>
        <p:spPr bwMode="auto">
          <a:xfrm>
            <a:off x="0" y="6096000"/>
            <a:ext cx="9144000" cy="762000"/>
          </a:xfrm>
          <a:prstGeom prst="rect">
            <a:avLst/>
          </a:prstGeom>
          <a:noFill/>
          <a:ln w="9525">
            <a:noFill/>
            <a:miter lim="800000"/>
            <a:headEnd/>
            <a:tailEnd/>
          </a:ln>
        </p:spPr>
      </p:pic>
      <p:pic>
        <p:nvPicPr>
          <p:cNvPr id="37892" name="Picture 5"/>
          <p:cNvPicPr>
            <a:picLocks noChangeAspect="1" noChangeArrowheads="1"/>
          </p:cNvPicPr>
          <p:nvPr/>
        </p:nvPicPr>
        <p:blipFill>
          <a:blip r:embed="rId3"/>
          <a:srcRect r="1805" b="38889"/>
          <a:stretch>
            <a:fillRect/>
          </a:stretch>
        </p:blipFill>
        <p:spPr bwMode="auto">
          <a:xfrm>
            <a:off x="8534400" y="0"/>
            <a:ext cx="609600" cy="542925"/>
          </a:xfrm>
          <a:prstGeom prst="rect">
            <a:avLst/>
          </a:prstGeom>
          <a:noFill/>
          <a:ln w="9525">
            <a:noFill/>
            <a:miter lim="800000"/>
            <a:headEnd/>
            <a:tailEnd/>
          </a:ln>
        </p:spPr>
      </p:pic>
      <p:pic>
        <p:nvPicPr>
          <p:cNvPr id="37894" name="Picture 3" descr="C:\Documents and Settings\inTech Computers\My Documents\Ardi\logo_universiteti.png"/>
          <p:cNvPicPr>
            <a:picLocks noChangeAspect="1" noChangeArrowheads="1"/>
          </p:cNvPicPr>
          <p:nvPr/>
        </p:nvPicPr>
        <p:blipFill>
          <a:blip r:embed="rId4"/>
          <a:srcRect/>
          <a:stretch>
            <a:fillRect/>
          </a:stretch>
        </p:blipFill>
        <p:spPr bwMode="auto">
          <a:xfrm>
            <a:off x="0" y="0"/>
            <a:ext cx="1152525" cy="695325"/>
          </a:xfrm>
          <a:prstGeom prst="rect">
            <a:avLst/>
          </a:prstGeom>
          <a:noFill/>
          <a:ln w="9525">
            <a:noFill/>
            <a:miter lim="800000"/>
            <a:headEnd/>
            <a:tailEnd/>
          </a:ln>
        </p:spPr>
      </p:pic>
      <p:sp>
        <p:nvSpPr>
          <p:cNvPr id="37895" name="TextBox 3"/>
          <p:cNvSpPr txBox="1">
            <a:spLocks noChangeArrowheads="1"/>
          </p:cNvSpPr>
          <p:nvPr/>
        </p:nvSpPr>
        <p:spPr bwMode="auto">
          <a:xfrm>
            <a:off x="2057400" y="1066800"/>
            <a:ext cx="5867400" cy="523875"/>
          </a:xfrm>
          <a:prstGeom prst="rect">
            <a:avLst/>
          </a:prstGeom>
          <a:noFill/>
          <a:ln w="9525">
            <a:noFill/>
            <a:miter lim="800000"/>
            <a:headEnd/>
            <a:tailEnd/>
          </a:ln>
        </p:spPr>
        <p:txBody>
          <a:bodyPr>
            <a:spAutoFit/>
          </a:bodyPr>
          <a:lstStyle/>
          <a:p>
            <a:pPr algn="ctr"/>
            <a:r>
              <a:rPr lang="en-US" sz="2800">
                <a:solidFill>
                  <a:srgbClr val="006600"/>
                </a:solidFill>
                <a:latin typeface="Times New Roman" pitchFamily="18" charset="0"/>
                <a:cs typeface="Times New Roman" pitchFamily="18" charset="0"/>
              </a:rPr>
              <a:t>BRANCH OF NURSING</a:t>
            </a:r>
          </a:p>
        </p:txBody>
      </p:sp>
      <p:sp>
        <p:nvSpPr>
          <p:cNvPr id="37896" name="Rectangle 8"/>
          <p:cNvSpPr>
            <a:spLocks noChangeArrowheads="1"/>
          </p:cNvSpPr>
          <p:nvPr/>
        </p:nvSpPr>
        <p:spPr bwMode="auto">
          <a:xfrm>
            <a:off x="228600" y="1828800"/>
            <a:ext cx="8534400" cy="3786188"/>
          </a:xfrm>
          <a:prstGeom prst="rect">
            <a:avLst/>
          </a:prstGeom>
          <a:noFill/>
          <a:ln w="9525">
            <a:noFill/>
            <a:miter lim="800000"/>
            <a:headEnd/>
            <a:tailEnd/>
          </a:ln>
        </p:spPr>
        <p:txBody>
          <a:bodyPr>
            <a:spAutoFit/>
          </a:bodyPr>
          <a:lstStyle/>
          <a:p>
            <a:pPr>
              <a:lnSpc>
                <a:spcPct val="80000"/>
              </a:lnSpc>
              <a:buFont typeface="Wingdings 2" pitchFamily="18" charset="2"/>
              <a:buNone/>
            </a:pPr>
            <a:r>
              <a:rPr lang="en-US" sz="2000">
                <a:latin typeface="Times New Roman" pitchFamily="18" charset="0"/>
                <a:cs typeface="Times New Roman" pitchFamily="18" charset="0"/>
              </a:rPr>
              <a:t>The Programs of Study for Nursing and Midwife are founded upon objectives which aim at providing general nurse practitioners and midwives with the necessary theory and practice to enable them to work in the primary health hospital service. </a:t>
            </a:r>
          </a:p>
          <a:p>
            <a:pPr>
              <a:lnSpc>
                <a:spcPct val="80000"/>
              </a:lnSpc>
              <a:buFont typeface="Wingdings 2" pitchFamily="18" charset="2"/>
              <a:buNone/>
            </a:pPr>
            <a:r>
              <a:rPr lang="en-US" sz="2000">
                <a:latin typeface="Times New Roman" pitchFamily="18" charset="0"/>
                <a:cs typeface="Times New Roman" pitchFamily="18" charset="0"/>
              </a:rPr>
              <a:t>By the completion of these programs, the Nursery Department of " Fan S. Noli " Korça University issues: </a:t>
            </a:r>
          </a:p>
          <a:p>
            <a:pPr>
              <a:lnSpc>
                <a:spcPct val="80000"/>
              </a:lnSpc>
              <a:buFont typeface="Wingdings 2" pitchFamily="18" charset="2"/>
              <a:buNone/>
            </a:pPr>
            <a:r>
              <a:rPr lang="en-US" sz="2000">
                <a:latin typeface="Times New Roman" pitchFamily="18" charset="0"/>
                <a:cs typeface="Times New Roman" pitchFamily="18" charset="0"/>
              </a:rPr>
              <a:t> </a:t>
            </a:r>
          </a:p>
          <a:p>
            <a:pPr>
              <a:lnSpc>
                <a:spcPct val="80000"/>
              </a:lnSpc>
            </a:pPr>
            <a:r>
              <a:rPr lang="en-US" sz="2000" b="1">
                <a:latin typeface="Times New Roman" pitchFamily="18" charset="0"/>
                <a:cs typeface="Times New Roman" pitchFamily="18" charset="0"/>
              </a:rPr>
              <a:t>Diploma of First Level in General Practitioner Nurse or Midwife</a:t>
            </a:r>
            <a:r>
              <a:rPr lang="en-US" sz="2000">
                <a:latin typeface="Times New Roman" pitchFamily="18" charset="0"/>
                <a:cs typeface="Times New Roman" pitchFamily="18" charset="0"/>
              </a:rPr>
              <a:t> </a:t>
            </a:r>
          </a:p>
          <a:p>
            <a:pPr>
              <a:lnSpc>
                <a:spcPct val="80000"/>
              </a:lnSpc>
            </a:pPr>
            <a:endParaRPr lang="en-US" sz="2000">
              <a:latin typeface="Times New Roman" pitchFamily="18" charset="0"/>
              <a:cs typeface="Times New Roman" pitchFamily="18" charset="0"/>
            </a:endParaRPr>
          </a:p>
          <a:p>
            <a:pPr>
              <a:lnSpc>
                <a:spcPct val="80000"/>
              </a:lnSpc>
              <a:buFont typeface="Wingdings 2" pitchFamily="18" charset="2"/>
              <a:buNone/>
            </a:pPr>
            <a:r>
              <a:rPr lang="en-US" sz="2000">
                <a:latin typeface="Times New Roman" pitchFamily="18" charset="0"/>
                <a:cs typeface="Times New Roman" pitchFamily="18" charset="0"/>
              </a:rPr>
              <a:t>The full study program of the three-year course in General Practitioner Nurse or Midwife is composed of 22 subjects. The full curricula consists of 60-minutes’ classes and practice classes in hospital institutions. An academic year has a total of 60 credits, one credit being equal to 10-12.5 active lesson classes in the classroom + 25 classes of independent learning at home. An academic year is divided into two semesters which are organized in integrated modules. </a:t>
            </a:r>
          </a:p>
        </p:txBody>
      </p:sp>
      <p:pic>
        <p:nvPicPr>
          <p:cNvPr id="37897" name="Picture 7" descr="PPV Training Photos 089"/>
          <p:cNvPicPr>
            <a:picLocks noChangeAspect="1" noChangeArrowheads="1"/>
          </p:cNvPicPr>
          <p:nvPr/>
        </p:nvPicPr>
        <p:blipFill>
          <a:blip r:embed="rId5">
            <a:lum bright="12000" contrast="12000"/>
          </a:blip>
          <a:srcRect/>
          <a:stretch>
            <a:fillRect/>
          </a:stretch>
        </p:blipFill>
        <p:spPr bwMode="auto">
          <a:xfrm>
            <a:off x="1295400" y="838200"/>
            <a:ext cx="1295400" cy="973138"/>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1066800" y="228600"/>
            <a:ext cx="6934200" cy="584200"/>
          </a:xfrm>
          <a:prstGeom prst="rect">
            <a:avLst/>
          </a:prstGeom>
          <a:noFill/>
          <a:ln w="9525">
            <a:noFill/>
            <a:miter lim="800000"/>
            <a:headEnd/>
            <a:tailEnd/>
          </a:ln>
        </p:spPr>
        <p:txBody>
          <a:bodyPr>
            <a:spAutoFit/>
          </a:bodyPr>
          <a:lstStyle/>
          <a:p>
            <a:pPr algn="ctr"/>
            <a:r>
              <a:rPr lang="en-US" sz="3200" b="1">
                <a:solidFill>
                  <a:srgbClr val="006600"/>
                </a:solidFill>
                <a:latin typeface="Times New Roman" pitchFamily="18" charset="0"/>
                <a:cs typeface="Times New Roman" pitchFamily="18" charset="0"/>
              </a:rPr>
              <a:t>First Level Study Course</a:t>
            </a:r>
          </a:p>
        </p:txBody>
      </p:sp>
      <p:sp>
        <p:nvSpPr>
          <p:cNvPr id="10" name="Rounded Rectangle 9"/>
          <p:cNvSpPr/>
          <p:nvPr/>
        </p:nvSpPr>
        <p:spPr>
          <a:xfrm>
            <a:off x="381000" y="1371600"/>
            <a:ext cx="4572000" cy="1143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762000" y="1524000"/>
            <a:ext cx="4038600" cy="892175"/>
          </a:xfrm>
          <a:prstGeom prst="rect">
            <a:avLst/>
          </a:prstGeom>
          <a:noFill/>
        </p:spPr>
        <p:txBody>
          <a:bodyPr>
            <a:spAutoFit/>
          </a:bodyPr>
          <a:lstStyle/>
          <a:p>
            <a:pPr algn="ctr">
              <a:defRPr/>
            </a:pPr>
            <a:r>
              <a:rPr lang="en-US" sz="2400" b="1" dirty="0">
                <a:solidFill>
                  <a:srgbClr val="006600"/>
                </a:solidFill>
                <a:latin typeface="+mn-lt"/>
                <a:cs typeface="Arial" pitchFamily="34" charset="0"/>
              </a:rPr>
              <a:t>First Year </a:t>
            </a:r>
            <a:r>
              <a:rPr lang="en-US" sz="2800" b="1" dirty="0">
                <a:solidFill>
                  <a:srgbClr val="0000CC"/>
                </a:solidFill>
                <a:latin typeface="+mj-lt"/>
                <a:cs typeface="Arial" pitchFamily="34" charset="0"/>
              </a:rPr>
              <a:t>60 Credits</a:t>
            </a:r>
          </a:p>
          <a:p>
            <a:pPr algn="ctr">
              <a:defRPr/>
            </a:pPr>
            <a:r>
              <a:rPr lang="en-US" sz="2400" b="1" dirty="0">
                <a:latin typeface="+mn-lt"/>
                <a:cs typeface="Arial" pitchFamily="34" charset="0"/>
              </a:rPr>
              <a:t>Unique for whole Faculty</a:t>
            </a:r>
          </a:p>
        </p:txBody>
      </p:sp>
      <p:sp>
        <p:nvSpPr>
          <p:cNvPr id="13" name="Rounded Rectangle 12"/>
          <p:cNvSpPr/>
          <p:nvPr/>
        </p:nvSpPr>
        <p:spPr>
          <a:xfrm>
            <a:off x="5410200" y="914400"/>
            <a:ext cx="2971800" cy="68580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5486400" y="914400"/>
            <a:ext cx="2590800" cy="708025"/>
          </a:xfrm>
          <a:prstGeom prst="rect">
            <a:avLst/>
          </a:prstGeom>
          <a:noFill/>
        </p:spPr>
        <p:txBody>
          <a:bodyPr>
            <a:spAutoFit/>
          </a:bodyPr>
          <a:lstStyle/>
          <a:p>
            <a:pPr algn="ctr">
              <a:defRPr/>
            </a:pPr>
            <a:r>
              <a:rPr lang="en-US" sz="2000" dirty="0">
                <a:latin typeface="+mj-lt"/>
                <a:cs typeface="Arial" pitchFamily="34" charset="0"/>
              </a:rPr>
              <a:t> </a:t>
            </a:r>
            <a:r>
              <a:rPr lang="en-US" sz="2000" b="1" dirty="0">
                <a:solidFill>
                  <a:srgbClr val="006600"/>
                </a:solidFill>
                <a:latin typeface="+mj-lt"/>
                <a:cs typeface="Arial" pitchFamily="34" charset="0"/>
              </a:rPr>
              <a:t>First Semester </a:t>
            </a:r>
          </a:p>
          <a:p>
            <a:pPr algn="ctr">
              <a:defRPr/>
            </a:pPr>
            <a:r>
              <a:rPr lang="en-US" sz="2000" b="1" dirty="0">
                <a:solidFill>
                  <a:srgbClr val="0000CC"/>
                </a:solidFill>
                <a:latin typeface="+mj-lt"/>
                <a:cs typeface="Arial" pitchFamily="34" charset="0"/>
              </a:rPr>
              <a:t>30 Credits</a:t>
            </a:r>
            <a:endParaRPr lang="en-US" sz="2000" dirty="0">
              <a:solidFill>
                <a:srgbClr val="0000CC"/>
              </a:solidFill>
              <a:latin typeface="+mj-lt"/>
              <a:cs typeface="Arial" pitchFamily="34" charset="0"/>
            </a:endParaRPr>
          </a:p>
        </p:txBody>
      </p:sp>
      <p:sp>
        <p:nvSpPr>
          <p:cNvPr id="17" name="Rounded Rectangle 16"/>
          <p:cNvSpPr/>
          <p:nvPr/>
        </p:nvSpPr>
        <p:spPr>
          <a:xfrm>
            <a:off x="381000" y="2971800"/>
            <a:ext cx="4572000" cy="1143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457200" y="4495800"/>
            <a:ext cx="4572000" cy="1143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5486400" y="3429000"/>
            <a:ext cx="2895600" cy="400050"/>
          </a:xfrm>
          <a:prstGeom prst="rect">
            <a:avLst/>
          </a:prstGeom>
          <a:noFill/>
        </p:spPr>
        <p:txBody>
          <a:bodyPr>
            <a:spAutoFit/>
          </a:bodyPr>
          <a:lstStyle/>
          <a:p>
            <a:pPr algn="ctr">
              <a:defRPr/>
            </a:pPr>
            <a:endParaRPr lang="en-US" sz="2000" dirty="0">
              <a:latin typeface="+mj-lt"/>
              <a:cs typeface="Arial" pitchFamily="34" charset="0"/>
            </a:endParaRPr>
          </a:p>
        </p:txBody>
      </p:sp>
      <p:sp>
        <p:nvSpPr>
          <p:cNvPr id="22" name="Left Bracket 21"/>
          <p:cNvSpPr/>
          <p:nvPr/>
        </p:nvSpPr>
        <p:spPr>
          <a:xfrm>
            <a:off x="5181600" y="1295400"/>
            <a:ext cx="152400" cy="1143000"/>
          </a:xfrm>
          <a:prstGeom prst="leftBracket">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Left Bracket 26"/>
          <p:cNvSpPr/>
          <p:nvPr/>
        </p:nvSpPr>
        <p:spPr>
          <a:xfrm>
            <a:off x="5257800" y="2895600"/>
            <a:ext cx="152400" cy="1143000"/>
          </a:xfrm>
          <a:prstGeom prst="leftBracket">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Left Bracket 27"/>
          <p:cNvSpPr/>
          <p:nvPr/>
        </p:nvSpPr>
        <p:spPr>
          <a:xfrm>
            <a:off x="5181600" y="4495800"/>
            <a:ext cx="152400" cy="1143000"/>
          </a:xfrm>
          <a:prstGeom prst="leftBracket">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ounded Rectangle 28"/>
          <p:cNvSpPr/>
          <p:nvPr/>
        </p:nvSpPr>
        <p:spPr>
          <a:xfrm>
            <a:off x="5486400" y="5181600"/>
            <a:ext cx="2971800" cy="68580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ounded Rectangle 31"/>
          <p:cNvSpPr/>
          <p:nvPr/>
        </p:nvSpPr>
        <p:spPr>
          <a:xfrm>
            <a:off x="5410200" y="1828800"/>
            <a:ext cx="2971800" cy="68580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a:off x="5486400" y="4343400"/>
            <a:ext cx="2971800" cy="68580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3"/>
          <p:cNvSpPr txBox="1"/>
          <p:nvPr/>
        </p:nvSpPr>
        <p:spPr>
          <a:xfrm>
            <a:off x="5486400" y="1828800"/>
            <a:ext cx="2743200" cy="708025"/>
          </a:xfrm>
          <a:prstGeom prst="rect">
            <a:avLst/>
          </a:prstGeom>
          <a:noFill/>
        </p:spPr>
        <p:txBody>
          <a:bodyPr>
            <a:spAutoFit/>
          </a:bodyPr>
          <a:lstStyle/>
          <a:p>
            <a:pPr algn="ctr">
              <a:defRPr/>
            </a:pPr>
            <a:r>
              <a:rPr lang="en-US" sz="2000" b="1" dirty="0">
                <a:solidFill>
                  <a:srgbClr val="006600"/>
                </a:solidFill>
                <a:latin typeface="+mj-lt"/>
                <a:cs typeface="Arial" pitchFamily="34" charset="0"/>
              </a:rPr>
              <a:t> Second Semester </a:t>
            </a:r>
          </a:p>
          <a:p>
            <a:pPr algn="ctr">
              <a:defRPr/>
            </a:pPr>
            <a:r>
              <a:rPr lang="en-US" sz="2000" b="1" dirty="0">
                <a:solidFill>
                  <a:srgbClr val="0000CC"/>
                </a:solidFill>
                <a:latin typeface="+mj-lt"/>
                <a:cs typeface="Arial" pitchFamily="34" charset="0"/>
              </a:rPr>
              <a:t>30 Credits</a:t>
            </a:r>
            <a:endParaRPr lang="en-US" sz="2000" b="1" dirty="0">
              <a:solidFill>
                <a:srgbClr val="006600"/>
              </a:solidFill>
              <a:latin typeface="+mj-lt"/>
              <a:cs typeface="Arial" pitchFamily="34" charset="0"/>
            </a:endParaRPr>
          </a:p>
        </p:txBody>
      </p:sp>
      <p:sp>
        <p:nvSpPr>
          <p:cNvPr id="35" name="Rounded Rectangle 34"/>
          <p:cNvSpPr/>
          <p:nvPr/>
        </p:nvSpPr>
        <p:spPr>
          <a:xfrm>
            <a:off x="5486400" y="2667000"/>
            <a:ext cx="2971800" cy="68580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ed Rectangle 35"/>
          <p:cNvSpPr/>
          <p:nvPr/>
        </p:nvSpPr>
        <p:spPr>
          <a:xfrm>
            <a:off x="5486400" y="3505200"/>
            <a:ext cx="2971800" cy="68580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p:nvPr/>
        </p:nvSpPr>
        <p:spPr>
          <a:xfrm>
            <a:off x="5562600" y="2667000"/>
            <a:ext cx="2743200" cy="708025"/>
          </a:xfrm>
          <a:prstGeom prst="rect">
            <a:avLst/>
          </a:prstGeom>
          <a:noFill/>
        </p:spPr>
        <p:txBody>
          <a:bodyPr>
            <a:spAutoFit/>
          </a:bodyPr>
          <a:lstStyle/>
          <a:p>
            <a:pPr algn="ctr">
              <a:defRPr/>
            </a:pPr>
            <a:r>
              <a:rPr lang="en-US" sz="2000" b="1" dirty="0">
                <a:solidFill>
                  <a:srgbClr val="006600"/>
                </a:solidFill>
                <a:latin typeface="+mj-lt"/>
                <a:cs typeface="Arial" pitchFamily="34" charset="0"/>
              </a:rPr>
              <a:t> Third Semester </a:t>
            </a:r>
          </a:p>
          <a:p>
            <a:pPr algn="ctr">
              <a:defRPr/>
            </a:pPr>
            <a:r>
              <a:rPr lang="en-US" sz="2000" b="1" dirty="0">
                <a:solidFill>
                  <a:srgbClr val="0000CC"/>
                </a:solidFill>
                <a:latin typeface="+mj-lt"/>
                <a:cs typeface="Arial" pitchFamily="34" charset="0"/>
              </a:rPr>
              <a:t>30 Credits</a:t>
            </a:r>
          </a:p>
        </p:txBody>
      </p:sp>
      <p:sp>
        <p:nvSpPr>
          <p:cNvPr id="38" name="TextBox 37"/>
          <p:cNvSpPr txBox="1"/>
          <p:nvPr/>
        </p:nvSpPr>
        <p:spPr>
          <a:xfrm>
            <a:off x="5486400" y="3505200"/>
            <a:ext cx="2743200" cy="708025"/>
          </a:xfrm>
          <a:prstGeom prst="rect">
            <a:avLst/>
          </a:prstGeom>
          <a:noFill/>
        </p:spPr>
        <p:txBody>
          <a:bodyPr>
            <a:spAutoFit/>
          </a:bodyPr>
          <a:lstStyle/>
          <a:p>
            <a:pPr algn="ctr">
              <a:defRPr/>
            </a:pPr>
            <a:r>
              <a:rPr lang="en-US" sz="2000" b="1" dirty="0">
                <a:solidFill>
                  <a:srgbClr val="006600"/>
                </a:solidFill>
                <a:latin typeface="+mj-lt"/>
                <a:cs typeface="Arial" pitchFamily="34" charset="0"/>
              </a:rPr>
              <a:t>Fourth Semester </a:t>
            </a:r>
          </a:p>
          <a:p>
            <a:pPr algn="ctr">
              <a:defRPr/>
            </a:pPr>
            <a:r>
              <a:rPr lang="en-US" sz="2000" b="1" dirty="0">
                <a:solidFill>
                  <a:srgbClr val="0000CC"/>
                </a:solidFill>
                <a:latin typeface="+mj-lt"/>
                <a:cs typeface="Arial" pitchFamily="34" charset="0"/>
              </a:rPr>
              <a:t>30 Credits</a:t>
            </a:r>
          </a:p>
        </p:txBody>
      </p:sp>
      <p:sp>
        <p:nvSpPr>
          <p:cNvPr id="39" name="TextBox 38"/>
          <p:cNvSpPr txBox="1"/>
          <p:nvPr/>
        </p:nvSpPr>
        <p:spPr>
          <a:xfrm>
            <a:off x="5562600" y="4267200"/>
            <a:ext cx="2743200" cy="708025"/>
          </a:xfrm>
          <a:prstGeom prst="rect">
            <a:avLst/>
          </a:prstGeom>
          <a:noFill/>
        </p:spPr>
        <p:txBody>
          <a:bodyPr>
            <a:spAutoFit/>
          </a:bodyPr>
          <a:lstStyle/>
          <a:p>
            <a:pPr algn="ctr">
              <a:defRPr/>
            </a:pPr>
            <a:r>
              <a:rPr lang="en-US" sz="2000" b="1" dirty="0">
                <a:solidFill>
                  <a:srgbClr val="006600"/>
                </a:solidFill>
                <a:latin typeface="+mj-lt"/>
                <a:cs typeface="Arial" pitchFamily="34" charset="0"/>
              </a:rPr>
              <a:t> Fifth Semester </a:t>
            </a:r>
          </a:p>
          <a:p>
            <a:pPr algn="ctr">
              <a:defRPr/>
            </a:pPr>
            <a:r>
              <a:rPr lang="en-US" sz="2000" b="1" dirty="0">
                <a:solidFill>
                  <a:srgbClr val="0000CC"/>
                </a:solidFill>
                <a:latin typeface="+mj-lt"/>
                <a:cs typeface="Arial" pitchFamily="34" charset="0"/>
              </a:rPr>
              <a:t>30 Credits</a:t>
            </a:r>
          </a:p>
        </p:txBody>
      </p:sp>
      <p:sp>
        <p:nvSpPr>
          <p:cNvPr id="40" name="TextBox 39"/>
          <p:cNvSpPr txBox="1"/>
          <p:nvPr/>
        </p:nvSpPr>
        <p:spPr>
          <a:xfrm>
            <a:off x="5715000" y="5181600"/>
            <a:ext cx="2743200" cy="708025"/>
          </a:xfrm>
          <a:prstGeom prst="rect">
            <a:avLst/>
          </a:prstGeom>
          <a:noFill/>
        </p:spPr>
        <p:txBody>
          <a:bodyPr>
            <a:spAutoFit/>
          </a:bodyPr>
          <a:lstStyle/>
          <a:p>
            <a:pPr algn="ctr">
              <a:defRPr/>
            </a:pPr>
            <a:r>
              <a:rPr lang="en-US" sz="2000" b="1" dirty="0">
                <a:solidFill>
                  <a:srgbClr val="006600"/>
                </a:solidFill>
                <a:latin typeface="+mj-lt"/>
                <a:cs typeface="Arial" pitchFamily="34" charset="0"/>
              </a:rPr>
              <a:t>Sixth Semester </a:t>
            </a:r>
          </a:p>
          <a:p>
            <a:pPr algn="ctr">
              <a:defRPr/>
            </a:pPr>
            <a:r>
              <a:rPr lang="en-US" sz="2000" b="1" dirty="0">
                <a:solidFill>
                  <a:srgbClr val="0000CC"/>
                </a:solidFill>
                <a:latin typeface="+mj-lt"/>
                <a:cs typeface="Arial" pitchFamily="34" charset="0"/>
              </a:rPr>
              <a:t>30 Credits</a:t>
            </a:r>
          </a:p>
        </p:txBody>
      </p:sp>
      <p:sp>
        <p:nvSpPr>
          <p:cNvPr id="41" name="TextBox 40"/>
          <p:cNvSpPr txBox="1"/>
          <p:nvPr/>
        </p:nvSpPr>
        <p:spPr>
          <a:xfrm>
            <a:off x="304800" y="2895600"/>
            <a:ext cx="4724400" cy="1262063"/>
          </a:xfrm>
          <a:prstGeom prst="rect">
            <a:avLst/>
          </a:prstGeom>
          <a:noFill/>
        </p:spPr>
        <p:txBody>
          <a:bodyPr>
            <a:spAutoFit/>
          </a:bodyPr>
          <a:lstStyle/>
          <a:p>
            <a:pPr algn="ctr">
              <a:defRPr/>
            </a:pPr>
            <a:r>
              <a:rPr lang="en-US" sz="2400" b="1" dirty="0">
                <a:solidFill>
                  <a:srgbClr val="006600"/>
                </a:solidFill>
                <a:latin typeface="+mn-lt"/>
                <a:cs typeface="Arial" pitchFamily="34" charset="0"/>
              </a:rPr>
              <a:t>Second Year </a:t>
            </a:r>
            <a:r>
              <a:rPr lang="en-US" sz="2800" b="1" dirty="0">
                <a:solidFill>
                  <a:srgbClr val="0000CC"/>
                </a:solidFill>
                <a:latin typeface="+mj-lt"/>
                <a:cs typeface="Arial" pitchFamily="34" charset="0"/>
              </a:rPr>
              <a:t>60 Credits</a:t>
            </a:r>
          </a:p>
          <a:p>
            <a:pPr algn="ctr">
              <a:defRPr/>
            </a:pPr>
            <a:r>
              <a:rPr lang="en-US" sz="2400" b="1" dirty="0">
                <a:latin typeface="+mn-lt"/>
                <a:cs typeface="Arial" pitchFamily="34" charset="0"/>
              </a:rPr>
              <a:t>≈ 30 unique credits for whole Faculty</a:t>
            </a:r>
          </a:p>
        </p:txBody>
      </p:sp>
      <p:sp>
        <p:nvSpPr>
          <p:cNvPr id="42" name="TextBox 41"/>
          <p:cNvSpPr txBox="1"/>
          <p:nvPr/>
        </p:nvSpPr>
        <p:spPr>
          <a:xfrm>
            <a:off x="762000" y="4648200"/>
            <a:ext cx="4038600" cy="892175"/>
          </a:xfrm>
          <a:prstGeom prst="rect">
            <a:avLst/>
          </a:prstGeom>
          <a:noFill/>
        </p:spPr>
        <p:txBody>
          <a:bodyPr>
            <a:spAutoFit/>
          </a:bodyPr>
          <a:lstStyle/>
          <a:p>
            <a:pPr algn="ctr">
              <a:defRPr/>
            </a:pPr>
            <a:r>
              <a:rPr lang="en-US" sz="2400" b="1" dirty="0">
                <a:solidFill>
                  <a:srgbClr val="006600"/>
                </a:solidFill>
                <a:latin typeface="+mn-lt"/>
                <a:cs typeface="Arial" pitchFamily="34" charset="0"/>
              </a:rPr>
              <a:t>Third Year </a:t>
            </a:r>
            <a:r>
              <a:rPr lang="en-US" sz="2800" b="1" dirty="0">
                <a:solidFill>
                  <a:srgbClr val="0000CC"/>
                </a:solidFill>
                <a:latin typeface="+mj-lt"/>
                <a:cs typeface="Arial" pitchFamily="34" charset="0"/>
              </a:rPr>
              <a:t>60 Credits</a:t>
            </a:r>
          </a:p>
          <a:p>
            <a:pPr algn="ctr">
              <a:defRPr/>
            </a:pPr>
            <a:r>
              <a:rPr lang="en-US" sz="2400" b="1" dirty="0">
                <a:latin typeface="+mn-lt"/>
                <a:cs typeface="Arial" pitchFamily="34" charset="0"/>
              </a:rPr>
              <a:t>Specific to each direction</a:t>
            </a:r>
          </a:p>
        </p:txBody>
      </p:sp>
      <p:pic>
        <p:nvPicPr>
          <p:cNvPr id="38937" name="Picture 3" descr="C:\Documents and Settings\inTech Computers\My Documents\Ardi\logo_universiteti.png"/>
          <p:cNvPicPr>
            <a:picLocks noChangeAspect="1" noChangeArrowheads="1"/>
          </p:cNvPicPr>
          <p:nvPr/>
        </p:nvPicPr>
        <p:blipFill>
          <a:blip r:embed="rId2"/>
          <a:srcRect/>
          <a:stretch>
            <a:fillRect/>
          </a:stretch>
        </p:blipFill>
        <p:spPr bwMode="auto">
          <a:xfrm>
            <a:off x="0" y="0"/>
            <a:ext cx="1152525" cy="695325"/>
          </a:xfrm>
          <a:prstGeom prst="rect">
            <a:avLst/>
          </a:prstGeom>
          <a:noFill/>
          <a:ln w="9525">
            <a:noFill/>
            <a:miter lim="800000"/>
            <a:headEnd/>
            <a:tailEnd/>
          </a:ln>
        </p:spPr>
      </p:pic>
      <p:pic>
        <p:nvPicPr>
          <p:cNvPr id="38938" name="Picture 29"/>
          <p:cNvPicPr>
            <a:picLocks noChangeAspect="1" noChangeArrowheads="1"/>
          </p:cNvPicPr>
          <p:nvPr/>
        </p:nvPicPr>
        <p:blipFill>
          <a:blip r:embed="rId3"/>
          <a:srcRect r="1805" b="38889"/>
          <a:stretch>
            <a:fillRect/>
          </a:stretch>
        </p:blipFill>
        <p:spPr bwMode="auto">
          <a:xfrm>
            <a:off x="8534400" y="685800"/>
            <a:ext cx="609600" cy="542925"/>
          </a:xfrm>
          <a:prstGeom prst="rect">
            <a:avLst/>
          </a:prstGeom>
          <a:noFill/>
          <a:ln w="9525">
            <a:noFill/>
            <a:miter lim="800000"/>
            <a:headEnd/>
            <a:tailEnd/>
          </a:ln>
        </p:spPr>
      </p:pic>
      <p:pic>
        <p:nvPicPr>
          <p:cNvPr id="38939" name="Picture 11" descr="basileus1"/>
          <p:cNvPicPr>
            <a:picLocks noChangeAspect="1" noChangeArrowheads="1"/>
          </p:cNvPicPr>
          <p:nvPr/>
        </p:nvPicPr>
        <p:blipFill>
          <a:blip r:embed="rId4" cstate="print"/>
          <a:srcRect/>
          <a:stretch>
            <a:fillRect/>
          </a:stretch>
        </p:blipFill>
        <p:spPr bwMode="auto">
          <a:xfrm>
            <a:off x="8534400" y="0"/>
            <a:ext cx="609600" cy="685800"/>
          </a:xfrm>
          <a:prstGeom prst="rect">
            <a:avLst/>
          </a:prstGeom>
          <a:noFill/>
          <a:ln w="9525">
            <a:noFill/>
            <a:miter lim="800000"/>
            <a:headEnd/>
            <a:tailEnd/>
          </a:ln>
        </p:spPr>
      </p:pic>
      <p:pic>
        <p:nvPicPr>
          <p:cNvPr id="38940" name="Picture 10" descr="basileus2"/>
          <p:cNvPicPr>
            <a:picLocks noChangeAspect="1" noChangeArrowheads="1"/>
          </p:cNvPicPr>
          <p:nvPr/>
        </p:nvPicPr>
        <p:blipFill>
          <a:blip r:embed="rId5"/>
          <a:srcRect/>
          <a:stretch>
            <a:fillRect/>
          </a:stretch>
        </p:blipFill>
        <p:spPr bwMode="auto">
          <a:xfrm>
            <a:off x="0" y="6096000"/>
            <a:ext cx="9144000" cy="7620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Flow</Template>
  <TotalTime>4299</TotalTime>
  <Words>525</Words>
  <Application>Microsoft Office PowerPoint</Application>
  <PresentationFormat>Diavoorstelling (4:3)</PresentationFormat>
  <Paragraphs>86</Paragraphs>
  <Slides>13</Slides>
  <Notes>0</Notes>
  <HiddenSlides>0</HiddenSlides>
  <MMClips>0</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Flow</vt:lpstr>
      <vt:lpstr>Trek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Magdalena</dc:creator>
  <cp:lastModifiedBy>Willem vanden Berg</cp:lastModifiedBy>
  <cp:revision>163</cp:revision>
  <dcterms:created xsi:type="dcterms:W3CDTF">2006-08-16T00:00:00Z</dcterms:created>
  <dcterms:modified xsi:type="dcterms:W3CDTF">2014-02-28T14:59:19Z</dcterms:modified>
</cp:coreProperties>
</file>