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73" r:id="rId4"/>
    <p:sldId id="272" r:id="rId5"/>
    <p:sldId id="268" r:id="rId6"/>
    <p:sldId id="270" r:id="rId7"/>
    <p:sldId id="260" r:id="rId8"/>
    <p:sldId id="271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320" y="4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183-631C-4CD8-A90A-DFDBD498C4AE}" type="datetimeFigureOut">
              <a:rPr lang="sr-Latn-BA" smtClean="0"/>
              <a:pPr/>
              <a:t>19/11/14</a:t>
            </a:fld>
            <a:endParaRPr lang="sr-Latn-B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D4743C-C8CF-4F07-8AFB-31726BBCEE55}" type="slidenum">
              <a:rPr lang="sr-Latn-BA" smtClean="0"/>
              <a:pPr/>
              <a:t>‹#›</a:t>
            </a:fld>
            <a:endParaRPr lang="sr-Latn-B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r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183-631C-4CD8-A90A-DFDBD498C4AE}" type="datetimeFigureOut">
              <a:rPr lang="sr-Latn-BA" smtClean="0"/>
              <a:pPr/>
              <a:t>19/11/14</a:t>
            </a:fld>
            <a:endParaRPr lang="sr-Latn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D4743C-C8CF-4F07-8AFB-31726BBCEE55}" type="slidenum">
              <a:rPr lang="sr-Latn-BA" smtClean="0"/>
              <a:pPr/>
              <a:t>‹#›</a:t>
            </a:fld>
            <a:endParaRPr lang="sr-Latn-B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r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183-631C-4CD8-A90A-DFDBD498C4AE}" type="datetimeFigureOut">
              <a:rPr lang="sr-Latn-BA" smtClean="0"/>
              <a:pPr/>
              <a:t>19/11/14</a:t>
            </a:fld>
            <a:endParaRPr lang="sr-Latn-B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D4743C-C8CF-4F07-8AFB-31726BBCEE55}" type="slidenum">
              <a:rPr lang="sr-Latn-BA" smtClean="0"/>
              <a:pPr/>
              <a:t>‹#›</a:t>
            </a:fld>
            <a:endParaRPr lang="sr-Latn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r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183-631C-4CD8-A90A-DFDBD498C4AE}" type="datetimeFigureOut">
              <a:rPr lang="sr-Latn-BA" smtClean="0"/>
              <a:pPr/>
              <a:t>19/11/14</a:t>
            </a:fld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D4743C-C8CF-4F07-8AFB-31726BBCEE55}" type="slidenum">
              <a:rPr lang="sr-Latn-BA" smtClean="0"/>
              <a:pPr/>
              <a:t>‹#›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r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183-631C-4CD8-A90A-DFDBD498C4AE}" type="datetimeFigureOut">
              <a:rPr lang="sr-Latn-BA" smtClean="0"/>
              <a:pPr/>
              <a:t>19/11/14</a:t>
            </a:fld>
            <a:endParaRPr lang="sr-Latn-BA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D4743C-C8CF-4F07-8AFB-31726BBCEE55}" type="slidenum">
              <a:rPr lang="sr-Latn-BA" smtClean="0"/>
              <a:pPr/>
              <a:t>‹#›</a:t>
            </a:fld>
            <a:endParaRPr lang="sr-Latn-BA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r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183-631C-4CD8-A90A-DFDBD498C4AE}" type="datetimeFigureOut">
              <a:rPr lang="sr-Latn-BA" smtClean="0"/>
              <a:pPr/>
              <a:t>19/11/14</a:t>
            </a:fld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D4743C-C8CF-4F07-8AFB-31726BBCEE55}" type="slidenum">
              <a:rPr lang="sr-Latn-BA" smtClean="0"/>
              <a:pPr/>
              <a:t>‹#›</a:t>
            </a:fld>
            <a:endParaRPr lang="sr-Latn-B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r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183-631C-4CD8-A90A-DFDBD498C4AE}" type="datetimeFigureOut">
              <a:rPr lang="sr-Latn-BA" smtClean="0"/>
              <a:pPr/>
              <a:t>19/11/14</a:t>
            </a:fld>
            <a:endParaRPr lang="sr-Latn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D4743C-C8CF-4F07-8AFB-31726BBCEE55}" type="slidenum">
              <a:rPr lang="sr-Latn-BA" smtClean="0"/>
              <a:pPr/>
              <a:t>‹#›</a:t>
            </a:fld>
            <a:endParaRPr lang="sr-Latn-B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r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9526E183-631C-4CD8-A90A-DFDBD498C4AE}" type="datetimeFigureOut">
              <a:rPr lang="sr-Latn-BA" smtClean="0"/>
              <a:pPr/>
              <a:t>19/11/14</a:t>
            </a:fld>
            <a:endParaRPr lang="sr-Latn-BA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endParaRPr lang="sr-Latn-BA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0AD4743C-C8CF-4F07-8AFB-31726BBCEE55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-4539149" y="-1512458"/>
            <a:ext cx="5985159" cy="1606102"/>
          </a:xfrm>
        </p:spPr>
        <p:txBody>
          <a:bodyPr>
            <a:normAutofit/>
          </a:bodyPr>
          <a:lstStyle/>
          <a:p>
            <a:r>
              <a:rPr lang="sr-Latn-BA" dirty="0" smtClean="0"/>
              <a:t>Deadlines and responsibilities</a:t>
            </a:r>
            <a:endParaRPr lang="sr-Latn-BA" dirty="0"/>
          </a:p>
        </p:txBody>
      </p:sp>
      <p:pic>
        <p:nvPicPr>
          <p:cNvPr id="4" name="Picture 7" descr="C:\Users\SRDJAN\Google Drive\CCNURCA-logo\ccnurca-logo projekt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-100013"/>
            <a:ext cx="3384550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55776" y="2348880"/>
            <a:ext cx="2788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TO DO LIST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269616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BA" dirty="0" smtClean="0"/>
              <a:t>9.1. WEB site (continual activity)</a:t>
            </a:r>
            <a:r>
              <a:rPr lang="nl-BE" dirty="0" smtClean="0"/>
              <a:t> =&gt; </a:t>
            </a:r>
            <a:r>
              <a:rPr lang="nl-BE" dirty="0" err="1" smtClean="0"/>
              <a:t>All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Content management =</a:t>
            </a:r>
            <a:r>
              <a:rPr lang="nl-BE" dirty="0" smtClean="0"/>
              <a:t>&gt;</a:t>
            </a:r>
            <a:r>
              <a:rPr lang="en-US" dirty="0" err="1" smtClean="0"/>
              <a:t>Odiseey</a:t>
            </a:r>
            <a:endParaRPr lang="sr-Latn-BA" dirty="0" smtClean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sr-Latn-BA" dirty="0" smtClean="0"/>
              <a:t>9.2. Newsletter (every few  months)</a:t>
            </a:r>
            <a:r>
              <a:rPr lang="nl-BE" dirty="0" smtClean="0"/>
              <a:t> =&gt; All</a:t>
            </a:r>
            <a:br>
              <a:rPr lang="nl-BE" dirty="0" smtClean="0"/>
            </a:br>
            <a:r>
              <a:rPr lang="nl-BE" dirty="0" smtClean="0"/>
              <a:t>Incl hard copy</a:t>
            </a:r>
            <a:r>
              <a:rPr lang="nl-BE" dirty="0" smtClean="0"/>
              <a:t>-</a:t>
            </a:r>
            <a:r>
              <a:rPr lang="nl-BE" dirty="0" smtClean="0"/>
              <a:t>second</a:t>
            </a:r>
            <a:r>
              <a:rPr lang="nl-BE" dirty="0" smtClean="0"/>
              <a:t> </a:t>
            </a:r>
            <a:r>
              <a:rPr lang="nl-BE" dirty="0" smtClean="0"/>
              <a:t>number by </a:t>
            </a:r>
            <a:r>
              <a:rPr lang="nl-BE" dirty="0" smtClean="0">
                <a:solidFill>
                  <a:srgbClr val="FF0000"/>
                </a:solidFill>
              </a:rPr>
              <a:t>the end of </a:t>
            </a:r>
            <a:r>
              <a:rPr lang="nl-BE" dirty="0" smtClean="0">
                <a:solidFill>
                  <a:srgbClr val="FF0000"/>
                </a:solidFill>
              </a:rPr>
              <a:t>February 2015</a:t>
            </a:r>
            <a:endParaRPr lang="sr-Latn-BA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sr-Latn-BA" dirty="0" smtClean="0"/>
              <a:t>9.3. Info session </a:t>
            </a:r>
            <a:r>
              <a:rPr lang="nl-BE" dirty="0" smtClean="0"/>
              <a:t>(e.g. brochure in </a:t>
            </a:r>
            <a:r>
              <a:rPr lang="nl-BE" dirty="0" err="1" smtClean="0"/>
              <a:t>diff</a:t>
            </a:r>
            <a:r>
              <a:rPr lang="nl-BE" dirty="0" smtClean="0"/>
              <a:t>. </a:t>
            </a:r>
            <a:r>
              <a:rPr lang="nl-BE" dirty="0" err="1" smtClean="0"/>
              <a:t>Languages</a:t>
            </a:r>
            <a:r>
              <a:rPr lang="nl-BE" dirty="0" smtClean="0"/>
              <a:t>) </a:t>
            </a:r>
            <a:r>
              <a:rPr lang="sr-Latn-BA" dirty="0" smtClean="0"/>
              <a:t>for stakeholders (</a:t>
            </a:r>
            <a:r>
              <a:rPr lang="sr-Latn-BA" dirty="0" smtClean="0">
                <a:solidFill>
                  <a:srgbClr val="FF0000"/>
                </a:solidFill>
              </a:rPr>
              <a:t>each WB country, by the middle of december 2014</a:t>
            </a:r>
            <a:r>
              <a:rPr lang="sr-Latn-BA" dirty="0">
                <a:solidFill>
                  <a:srgbClr val="FF0000"/>
                </a:solidFill>
              </a:rPr>
              <a:t>-</a:t>
            </a:r>
            <a:r>
              <a:rPr lang="sr-Latn-BA" dirty="0" smtClean="0">
                <a:solidFill>
                  <a:srgbClr val="FF0000"/>
                </a:solidFill>
              </a:rPr>
              <a:t>in cooperation with Famy</a:t>
            </a:r>
            <a:r>
              <a:rPr lang="sr-Latn-BA" dirty="0" smtClean="0"/>
              <a:t>)</a:t>
            </a:r>
          </a:p>
          <a:p>
            <a:endParaRPr lang="sr-Latn-BA" dirty="0" smtClean="0"/>
          </a:p>
          <a:p>
            <a:endParaRPr lang="sr-Latn-B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9</a:t>
            </a:r>
            <a:endParaRPr lang="sr-Latn-BA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150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sr-Latn-BA" dirty="0" smtClean="0"/>
              <a:t>10.1. Management of the project (continual activity)</a:t>
            </a:r>
            <a:r>
              <a:rPr lang="nl-BE" dirty="0" smtClean="0"/>
              <a:t>; incl project reporting </a:t>
            </a:r>
          </a:p>
          <a:p>
            <a:pPr marL="0" indent="0">
              <a:buNone/>
            </a:pPr>
            <a:r>
              <a:rPr lang="sr-Latn-BA" dirty="0" smtClean="0"/>
              <a:t>10.2 </a:t>
            </a:r>
            <a:r>
              <a:rPr lang="nl-BE" dirty="0" err="1" smtClean="0"/>
              <a:t>Organization</a:t>
            </a:r>
            <a:r>
              <a:rPr lang="nl-BE" dirty="0" smtClean="0"/>
              <a:t> of </a:t>
            </a:r>
            <a:r>
              <a:rPr lang="sr-Latn-BA" dirty="0" smtClean="0"/>
              <a:t>Consortium meeting</a:t>
            </a:r>
            <a:r>
              <a:rPr lang="nl-BE" dirty="0" smtClean="0"/>
              <a:t>s</a:t>
            </a:r>
          </a:p>
          <a:p>
            <a:pPr marL="0" indent="0">
              <a:buNone/>
            </a:pPr>
            <a:r>
              <a:rPr lang="nl-BE" dirty="0" smtClean="0"/>
              <a:t>/Pressov meeting </a:t>
            </a:r>
            <a:endParaRPr lang="sr-Latn-B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10</a:t>
            </a:r>
            <a:endParaRPr lang="sr-Latn-BA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482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CS" dirty="0" smtClean="0"/>
              <a:t>Final </a:t>
            </a:r>
            <a:r>
              <a:rPr lang="nl-BE" dirty="0" smtClean="0"/>
              <a:t>version (ALL) by end of December </a:t>
            </a:r>
            <a:endParaRPr lang="nl-BE" dirty="0"/>
          </a:p>
          <a:p>
            <a:pPr marL="0" indent="0">
              <a:buNone/>
            </a:pPr>
            <a:r>
              <a:rPr lang="nl-BE" dirty="0" smtClean="0">
                <a:solidFill>
                  <a:srgbClr val="FF0000"/>
                </a:solidFill>
              </a:rPr>
              <a:t>Matrix of competences, outcomes and goals by </a:t>
            </a:r>
            <a:r>
              <a:rPr lang="nl-BE" dirty="0">
                <a:solidFill>
                  <a:srgbClr val="FF0000"/>
                </a:solidFill>
              </a:rPr>
              <a:t>a</a:t>
            </a:r>
            <a:r>
              <a:rPr lang="nl-BE" dirty="0" smtClean="0">
                <a:solidFill>
                  <a:srgbClr val="FF0000"/>
                </a:solidFill>
              </a:rPr>
              <a:t>ll</a:t>
            </a:r>
            <a:r>
              <a:rPr lang="sr-Latn-BA" dirty="0" smtClean="0">
                <a:solidFill>
                  <a:srgbClr val="FF0000"/>
                </a:solidFill>
              </a:rPr>
              <a:t> WB partners</a:t>
            </a:r>
            <a:r>
              <a:rPr lang="nl-BE" dirty="0">
                <a:solidFill>
                  <a:srgbClr val="FF0000"/>
                </a:solidFill>
              </a:rPr>
              <a:t> </a:t>
            </a:r>
            <a:r>
              <a:rPr lang="nl-BE" dirty="0" smtClean="0">
                <a:solidFill>
                  <a:srgbClr val="FF0000"/>
                </a:solidFill>
              </a:rPr>
              <a:t>by the </a:t>
            </a:r>
            <a:r>
              <a:rPr lang="nl-BE" dirty="0" smtClean="0">
                <a:solidFill>
                  <a:srgbClr val="FF0000"/>
                </a:solidFill>
              </a:rPr>
              <a:t>10th </a:t>
            </a:r>
            <a:r>
              <a:rPr lang="nl-BE" dirty="0" smtClean="0">
                <a:solidFill>
                  <a:srgbClr val="FF0000"/>
                </a:solidFill>
              </a:rPr>
              <a:t>of </a:t>
            </a:r>
            <a:r>
              <a:rPr lang="nl-BE" dirty="0" smtClean="0">
                <a:solidFill>
                  <a:srgbClr val="FF0000"/>
                </a:solidFill>
              </a:rPr>
              <a:t>December</a:t>
            </a:r>
            <a:endParaRPr lang="nl-B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BE" dirty="0" smtClean="0">
                <a:solidFill>
                  <a:srgbClr val="FF0000"/>
                </a:solidFill>
              </a:rPr>
              <a:t>Final version curriculum first draft end of december</a:t>
            </a:r>
          </a:p>
          <a:p>
            <a:pPr marL="0" indent="0">
              <a:buNone/>
            </a:pPr>
            <a:r>
              <a:rPr lang="nl-BE" dirty="0" smtClean="0">
                <a:solidFill>
                  <a:schemeClr val="tx1"/>
                </a:solidFill>
              </a:rPr>
              <a:t>Mentors:</a:t>
            </a:r>
          </a:p>
          <a:p>
            <a:pPr marL="0" indent="0">
              <a:buNone/>
            </a:pPr>
            <a:r>
              <a:rPr lang="nl-BE" dirty="0" smtClean="0">
                <a:solidFill>
                  <a:srgbClr val="FF0000"/>
                </a:solidFill>
              </a:rPr>
              <a:t>Slovakia experts-Montenegro</a:t>
            </a:r>
          </a:p>
          <a:p>
            <a:pPr marL="0" indent="0">
              <a:buNone/>
            </a:pPr>
            <a:r>
              <a:rPr lang="nl-BE" dirty="0" smtClean="0">
                <a:solidFill>
                  <a:srgbClr val="FF0000"/>
                </a:solidFill>
              </a:rPr>
              <a:t>Belgium experts-Bosnia</a:t>
            </a:r>
          </a:p>
          <a:p>
            <a:pPr marL="0" indent="0">
              <a:buNone/>
            </a:pPr>
            <a:r>
              <a:rPr lang="nl-BE" dirty="0" smtClean="0">
                <a:solidFill>
                  <a:srgbClr val="FF0000"/>
                </a:solidFill>
              </a:rPr>
              <a:t>Holland experts-Albania </a:t>
            </a:r>
            <a:endParaRPr lang="nl-BE" dirty="0" smtClean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2 </a:t>
            </a:r>
            <a:endParaRPr lang="sr-Latn-BA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381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Matrix should contain-competences, learning outcomes and courses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897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Steering committee meeting</a:t>
            </a:r>
            <a:r>
              <a:rPr lang="en-US" dirty="0" smtClean="0"/>
              <a:t>,, 11</a:t>
            </a:r>
            <a:r>
              <a:rPr lang="en-US" baseline="30000" dirty="0" smtClean="0"/>
              <a:t>th</a:t>
            </a:r>
            <a:r>
              <a:rPr lang="en-US" dirty="0" smtClean="0"/>
              <a:t> of December </a:t>
            </a:r>
            <a:r>
              <a:rPr lang="en-US" dirty="0" smtClean="0"/>
              <a:t>Montenegro</a:t>
            </a:r>
          </a:p>
          <a:p>
            <a:r>
              <a:rPr lang="en-US" dirty="0" smtClean="0"/>
              <a:t>Working visits by mentors to partner universities-possibility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013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BA" dirty="0" smtClean="0"/>
              <a:t>2.5. Description of assesments skills </a:t>
            </a:r>
            <a:r>
              <a:rPr lang="nl-BE" dirty="0" smtClean="0"/>
              <a:t>&amp; pilot training </a:t>
            </a:r>
            <a:r>
              <a:rPr lang="sr-Latn-BA" dirty="0" smtClean="0"/>
              <a:t>(Groningen, 16-20.11.2014.</a:t>
            </a:r>
            <a:r>
              <a:rPr lang="nl-BE" dirty="0" smtClean="0"/>
              <a:t>)</a:t>
            </a:r>
          </a:p>
          <a:p>
            <a:pPr marL="0" indent="0">
              <a:buNone/>
            </a:pPr>
            <a:r>
              <a:rPr lang="sr-Latn-BA" dirty="0" smtClean="0"/>
              <a:t>3 from universities, </a:t>
            </a:r>
            <a:r>
              <a:rPr lang="nl-BE" dirty="0" smtClean="0"/>
              <a:t>2 </a:t>
            </a:r>
            <a:r>
              <a:rPr lang="sr-Latn-BA" smtClean="0"/>
              <a:t>from </a:t>
            </a:r>
            <a:r>
              <a:rPr lang="sr-Latn-BA" smtClean="0"/>
              <a:t>Odiseey</a:t>
            </a:r>
            <a:r>
              <a:rPr lang="nl-BE" smtClean="0"/>
              <a:t>, </a:t>
            </a:r>
            <a:r>
              <a:rPr lang="nl-BE" dirty="0" smtClean="0"/>
              <a:t>HANZE</a:t>
            </a:r>
          </a:p>
          <a:p>
            <a:pPr marL="0" indent="0">
              <a:buNone/>
            </a:pPr>
            <a:r>
              <a:rPr lang="sr-Latn-BA" dirty="0" smtClean="0"/>
              <a:t>+ all consortium members for consortium meeting</a:t>
            </a:r>
            <a:endParaRPr lang="sr-Latn-B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2 </a:t>
            </a:r>
            <a:endParaRPr lang="sr-Latn-BA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026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 smtClean="0"/>
              <a:t>3.</a:t>
            </a:r>
            <a:r>
              <a:rPr lang="en-US" b="1" dirty="0"/>
              <a:t> Training of teaching staff for running course units during pilot project</a:t>
            </a:r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(8/12 February in </a:t>
            </a:r>
            <a:r>
              <a:rPr lang="nl-BE" dirty="0" smtClean="0"/>
              <a:t>PRESOV</a:t>
            </a:r>
            <a:r>
              <a:rPr lang="nl-BE" dirty="0" smtClean="0"/>
              <a:t>) </a:t>
            </a:r>
            <a:endParaRPr lang="nl-BE" dirty="0" smtClean="0"/>
          </a:p>
          <a:p>
            <a:pPr marL="0" indent="0">
              <a:buNone/>
            </a:pPr>
            <a:r>
              <a:rPr lang="sr-Latn-BA" dirty="0" smtClean="0"/>
              <a:t>all consortium </a:t>
            </a:r>
            <a:r>
              <a:rPr lang="sr-Latn-BA" dirty="0" smtClean="0"/>
              <a:t>members , Ministries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Incl. </a:t>
            </a:r>
            <a:r>
              <a:rPr lang="nl-BE" dirty="0" err="1" smtClean="0"/>
              <a:t>Hospital</a:t>
            </a:r>
            <a:r>
              <a:rPr lang="nl-BE" dirty="0" smtClean="0"/>
              <a:t> </a:t>
            </a:r>
            <a:r>
              <a:rPr lang="nl-BE" dirty="0" err="1" smtClean="0"/>
              <a:t>staff</a:t>
            </a:r>
            <a:endParaRPr lang="sr-Latn-B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</a:t>
            </a:r>
            <a:r>
              <a:rPr lang="nl-BE" dirty="0" smtClean="0"/>
              <a:t>3</a:t>
            </a:r>
            <a:r>
              <a:rPr lang="sr-Latn-BA" dirty="0" smtClean="0"/>
              <a:t> </a:t>
            </a:r>
            <a:endParaRPr lang="sr-Latn-BA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26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BA" dirty="0" smtClean="0"/>
              <a:t>4.1. Procurement of equipement ( ½ of total equipement </a:t>
            </a:r>
            <a:r>
              <a:rPr lang="nl-BE" dirty="0"/>
              <a:t>=&gt; </a:t>
            </a:r>
            <a:r>
              <a:rPr lang="sr-Latn-BA" dirty="0" smtClean="0"/>
              <a:t>all WB partners</a:t>
            </a:r>
            <a:r>
              <a:rPr lang="nl-BE" dirty="0" smtClean="0"/>
              <a:t> </a:t>
            </a:r>
            <a:r>
              <a:rPr lang="sr-Latn-CS" dirty="0" smtClean="0"/>
              <a:t>starting the process deadline </a:t>
            </a:r>
            <a:r>
              <a:rPr lang="sr-Latn-CS" dirty="0" smtClean="0"/>
              <a:t>end of year</a:t>
            </a:r>
            <a:endParaRPr lang="nl-BE" dirty="0" smtClean="0"/>
          </a:p>
          <a:p>
            <a:endParaRPr lang="sr-Latn-BA" dirty="0" smtClean="0"/>
          </a:p>
          <a:p>
            <a:pPr marL="0" indent="0">
              <a:buNone/>
            </a:pPr>
            <a:r>
              <a:rPr lang="sr-Latn-BA" dirty="0" smtClean="0"/>
              <a:t>4.2. </a:t>
            </a:r>
            <a:r>
              <a:rPr lang="nl-BE" dirty="0" smtClean="0"/>
              <a:t>Definition of n</a:t>
            </a:r>
            <a:r>
              <a:rPr lang="sr-Latn-BA" dirty="0" smtClean="0"/>
              <a:t>ew teaching materials (guideline for CBT in nursing, catalogue of knowledge and skills, handbooks for teaching and etc. </a:t>
            </a:r>
            <a:r>
              <a:rPr lang="nl-BE" dirty="0" smtClean="0"/>
              <a:t>=&gt; </a:t>
            </a:r>
            <a:r>
              <a:rPr lang="sr-Latn-BA" dirty="0" smtClean="0"/>
              <a:t>all </a:t>
            </a:r>
            <a:r>
              <a:rPr lang="sr-Latn-BA" dirty="0"/>
              <a:t>WB partners</a:t>
            </a:r>
            <a:r>
              <a:rPr lang="sr-Latn-BA" dirty="0" smtClean="0"/>
              <a:t>)</a:t>
            </a:r>
            <a:r>
              <a:rPr lang="sr-Latn-BA" dirty="0" smtClean="0"/>
              <a:t>-</a:t>
            </a:r>
            <a:r>
              <a:rPr lang="sr-Latn-BA" dirty="0" smtClean="0">
                <a:solidFill>
                  <a:srgbClr val="FF0000"/>
                </a:solidFill>
              </a:rPr>
              <a:t>end of year</a:t>
            </a:r>
            <a:endParaRPr lang="sr-Latn-BA" dirty="0" smtClean="0">
              <a:solidFill>
                <a:srgbClr val="FF0000"/>
              </a:solidFill>
            </a:endParaRPr>
          </a:p>
          <a:p>
            <a:endParaRPr lang="sr-Latn-B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4</a:t>
            </a:r>
            <a:endParaRPr lang="sr-Latn-BA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271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smtClean="0"/>
              <a:t>5. Testing </a:t>
            </a:r>
            <a:r>
              <a:rPr lang="en-US" sz="2400" b="1" dirty="0"/>
              <a:t>of the new curriculum through pilot project</a:t>
            </a:r>
          </a:p>
          <a:p>
            <a:pPr marL="400050" lvl="1" indent="0">
              <a:buNone/>
            </a:pPr>
            <a:r>
              <a:rPr lang="en-US" sz="2000" dirty="0"/>
              <a:t>Implement assessment, ECTS description, adapt and integrate </a:t>
            </a:r>
            <a:r>
              <a:rPr lang="en-US" sz="2000" dirty="0" smtClean="0"/>
              <a:t>curriculum</a:t>
            </a:r>
          </a:p>
          <a:p>
            <a:pPr marL="400050" lvl="1" indent="0">
              <a:buNone/>
            </a:pPr>
            <a:endParaRPr lang="nl-BE" sz="1500" dirty="0"/>
          </a:p>
          <a:p>
            <a:pPr marL="457200" indent="-457200">
              <a:buFont typeface="+mj-lt"/>
              <a:buAutoNum type="arabicPeriod" startAt="6"/>
            </a:pPr>
            <a:r>
              <a:rPr lang="en-US" sz="2400" b="1" dirty="0" smtClean="0"/>
              <a:t>Introduce </a:t>
            </a:r>
            <a:r>
              <a:rPr lang="en-US" sz="2400" b="1" dirty="0"/>
              <a:t>Quality Assessment procedures in new programs </a:t>
            </a:r>
          </a:p>
          <a:p>
            <a:pPr marL="400050" lvl="1" indent="0">
              <a:buNone/>
            </a:pPr>
            <a:r>
              <a:rPr lang="en-US" sz="2000" dirty="0"/>
              <a:t>Procedures on self assessment, external assessment, accreditation </a:t>
            </a:r>
            <a:r>
              <a:rPr lang="en-US" sz="2000" dirty="0" smtClean="0"/>
              <a:t>protocol-</a:t>
            </a:r>
            <a:r>
              <a:rPr lang="en-US" sz="2000" dirty="0" smtClean="0">
                <a:solidFill>
                  <a:srgbClr val="FF0000"/>
                </a:solidFill>
              </a:rPr>
              <a:t>evaluation of each meeting</a:t>
            </a:r>
            <a:endParaRPr lang="en-US" sz="2000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 startAt="6"/>
            </a:pPr>
            <a:endParaRPr lang="en-US" sz="2400" b="1" dirty="0"/>
          </a:p>
          <a:p>
            <a:pPr marL="457200" indent="-457200">
              <a:buFont typeface="+mj-lt"/>
              <a:buAutoNum type="arabicPeriod" startAt="6"/>
            </a:pPr>
            <a:r>
              <a:rPr lang="en-US" sz="2400" b="1" dirty="0"/>
              <a:t>Ensure sustainability of project results</a:t>
            </a:r>
          </a:p>
          <a:p>
            <a:pPr marL="400050" lvl="1" indent="0">
              <a:buNone/>
            </a:pPr>
            <a:r>
              <a:rPr lang="en-US" sz="2000" dirty="0"/>
              <a:t>Setting up a network, change legislation, organizational dimension, inter university agreements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Second &amp; </a:t>
            </a:r>
            <a:r>
              <a:rPr lang="nl-BE" dirty="0" err="1"/>
              <a:t>third</a:t>
            </a:r>
            <a:r>
              <a:rPr lang="nl-BE" dirty="0"/>
              <a:t> </a:t>
            </a:r>
            <a:r>
              <a:rPr lang="nl-BE" dirty="0" err="1"/>
              <a:t>year</a:t>
            </a:r>
            <a:endParaRPr lang="nl-BE" dirty="0"/>
          </a:p>
          <a:p>
            <a:pPr marL="0" indent="0">
              <a:buNone/>
            </a:pPr>
            <a:endParaRPr lang="sr-Latn-B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</a:t>
            </a:r>
            <a:r>
              <a:rPr lang="nl-BE" dirty="0" smtClean="0"/>
              <a:t>5</a:t>
            </a:r>
            <a:endParaRPr lang="sr-Latn-BA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016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dirty="0" smtClean="0"/>
              <a:t>8.1. Internal quality control (november 2014.)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(KU LEUVEN)</a:t>
            </a:r>
          </a:p>
          <a:p>
            <a:pPr marL="0" indent="0">
              <a:buNone/>
            </a:pPr>
            <a:endParaRPr lang="sr-Latn-BA" dirty="0" smtClean="0"/>
          </a:p>
          <a:p>
            <a:pPr marL="0" indent="0">
              <a:buNone/>
            </a:pPr>
            <a:r>
              <a:rPr lang="sr-Latn-BA" dirty="0" smtClean="0"/>
              <a:t>External quality control (december, 201</a:t>
            </a:r>
            <a:r>
              <a:rPr lang="nl-BE" dirty="0" smtClean="0"/>
              <a:t>4)</a:t>
            </a:r>
          </a:p>
          <a:p>
            <a:pPr marL="0" indent="0">
              <a:buNone/>
            </a:pPr>
            <a:r>
              <a:rPr lang="nl-BE" dirty="0" smtClean="0"/>
              <a:t>(TO BE DEFINED)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8</a:t>
            </a:r>
            <a:endParaRPr lang="sr-Latn-BA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373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Theme3.thmx</Template>
  <TotalTime>371</TotalTime>
  <Words>363</Words>
  <Application>Microsoft Macintosh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Theme3</vt:lpstr>
      <vt:lpstr>Deadlines and responsibilities</vt:lpstr>
      <vt:lpstr>WP 2 </vt:lpstr>
      <vt:lpstr>WP 2</vt:lpstr>
      <vt:lpstr>WP 3</vt:lpstr>
      <vt:lpstr>WP 2 </vt:lpstr>
      <vt:lpstr>WP 3 </vt:lpstr>
      <vt:lpstr>WP 4</vt:lpstr>
      <vt:lpstr>WP 5</vt:lpstr>
      <vt:lpstr>WP 8</vt:lpstr>
      <vt:lpstr>WP 9</vt:lpstr>
      <vt:lpstr>WP 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Deadlines and responsibilities</dc:title>
  <dc:creator>Srdjan</dc:creator>
  <cp:lastModifiedBy>dejan bokonjic</cp:lastModifiedBy>
  <cp:revision>50</cp:revision>
  <dcterms:created xsi:type="dcterms:W3CDTF">2014-02-25T00:03:49Z</dcterms:created>
  <dcterms:modified xsi:type="dcterms:W3CDTF">2014-11-19T10:25:26Z</dcterms:modified>
</cp:coreProperties>
</file>