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58" r:id="rId8"/>
    <p:sldId id="269" r:id="rId9"/>
    <p:sldId id="268" r:id="rId10"/>
    <p:sldId id="270" r:id="rId11"/>
    <p:sldId id="260" r:id="rId12"/>
    <p:sldId id="271" r:id="rId13"/>
    <p:sldId id="261" r:id="rId14"/>
    <p:sldId id="262" r:id="rId15"/>
    <p:sldId id="263" r:id="rId1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160" y="-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9526E183-631C-4CD8-A90A-DFDBD498C4AE}" type="datetimeFigureOut">
              <a:rPr lang="sr-Latn-BA" smtClean="0"/>
              <a:pPr/>
              <a:t>9.4.2014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0AD4743C-C8CF-4F07-8AFB-31726BBCEE55}" type="slidenum">
              <a:rPr lang="sr-Latn-BA" smtClean="0"/>
              <a:pPr/>
              <a:t>‹nr.›</a:t>
            </a:fld>
            <a:endParaRPr lang="sr-Latn-B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9526E183-631C-4CD8-A90A-DFDBD498C4AE}" type="datetimeFigureOut">
              <a:rPr lang="sr-Latn-BA" smtClean="0"/>
              <a:pPr/>
              <a:t>9.4.2014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0AD4743C-C8CF-4F07-8AFB-31726BBCEE55}" type="slidenum">
              <a:rPr lang="sr-Latn-BA" smtClean="0"/>
              <a:pPr/>
              <a:t>‹nr.›</a:t>
            </a:fld>
            <a:endParaRPr lang="sr-Latn-B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9526E183-631C-4CD8-A90A-DFDBD498C4AE}" type="datetimeFigureOut">
              <a:rPr lang="sr-Latn-BA" smtClean="0"/>
              <a:pPr/>
              <a:t>9.4.2014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0AD4743C-C8CF-4F07-8AFB-31726BBCEE55}" type="slidenum">
              <a:rPr lang="sr-Latn-BA" smtClean="0"/>
              <a:pPr/>
              <a:t>‹nr.›</a:t>
            </a:fld>
            <a:endParaRPr lang="sr-Latn-B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9526E183-631C-4CD8-A90A-DFDBD498C4AE}" type="datetimeFigureOut">
              <a:rPr lang="sr-Latn-BA" smtClean="0"/>
              <a:pPr/>
              <a:t>9.4.2014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0AD4743C-C8CF-4F07-8AFB-31726BBCEE55}" type="slidenum">
              <a:rPr lang="sr-Latn-BA" smtClean="0"/>
              <a:pPr/>
              <a:t>‹nr.›</a:t>
            </a:fld>
            <a:endParaRPr lang="sr-Latn-B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9526E183-631C-4CD8-A90A-DFDBD498C4AE}" type="datetimeFigureOut">
              <a:rPr lang="sr-Latn-BA" smtClean="0"/>
              <a:pPr/>
              <a:t>9.4.2014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0AD4743C-C8CF-4F07-8AFB-31726BBCEE55}" type="slidenum">
              <a:rPr lang="sr-Latn-BA" smtClean="0"/>
              <a:pPr/>
              <a:t>‹nr.›</a:t>
            </a:fld>
            <a:endParaRPr lang="sr-Latn-B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9526E183-631C-4CD8-A90A-DFDBD498C4AE}" type="datetimeFigureOut">
              <a:rPr lang="sr-Latn-BA" smtClean="0"/>
              <a:pPr/>
              <a:t>9.4.2014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0AD4743C-C8CF-4F07-8AFB-31726BBCEE55}" type="slidenum">
              <a:rPr lang="sr-Latn-BA" smtClean="0"/>
              <a:pPr/>
              <a:t>‹nr.›</a:t>
            </a:fld>
            <a:endParaRPr lang="sr-Latn-B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9526E183-631C-4CD8-A90A-DFDBD498C4AE}" type="datetimeFigureOut">
              <a:rPr lang="sr-Latn-BA" smtClean="0"/>
              <a:pPr/>
              <a:t>9.4.2014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0AD4743C-C8CF-4F07-8AFB-31726BBCEE55}" type="slidenum">
              <a:rPr lang="sr-Latn-BA" smtClean="0"/>
              <a:pPr/>
              <a:t>‹nr.›</a:t>
            </a:fld>
            <a:endParaRPr lang="sr-Latn-B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9526E183-631C-4CD8-A90A-DFDBD498C4AE}" type="datetimeFigureOut">
              <a:rPr lang="sr-Latn-BA" smtClean="0"/>
              <a:pPr/>
              <a:t>9.4.2014</a:t>
            </a:fld>
            <a:endParaRPr lang="sr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0AD4743C-C8CF-4F07-8AFB-31726BBCEE55}" type="slidenum">
              <a:rPr lang="sr-Latn-BA" smtClean="0"/>
              <a:pPr/>
              <a:t>‹nr.›</a:t>
            </a:fld>
            <a:endParaRPr lang="sr-Latn-B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9526E183-631C-4CD8-A90A-DFDBD498C4AE}" type="datetimeFigureOut">
              <a:rPr lang="sr-Latn-BA" smtClean="0"/>
              <a:pPr/>
              <a:t>9.4.2014</a:t>
            </a:fld>
            <a:endParaRPr lang="sr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0AD4743C-C8CF-4F07-8AFB-31726BBCEE55}" type="slidenum">
              <a:rPr lang="sr-Latn-BA" smtClean="0"/>
              <a:pPr/>
              <a:t>‹nr.›</a:t>
            </a:fld>
            <a:endParaRPr lang="sr-Latn-B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9526E183-631C-4CD8-A90A-DFDBD498C4AE}" type="datetimeFigureOut">
              <a:rPr lang="sr-Latn-BA" smtClean="0"/>
              <a:pPr/>
              <a:t>9.4.2014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0AD4743C-C8CF-4F07-8AFB-31726BBCEE55}" type="slidenum">
              <a:rPr lang="sr-Latn-BA" smtClean="0"/>
              <a:pPr/>
              <a:t>‹nr.›</a:t>
            </a:fld>
            <a:endParaRPr lang="sr-Latn-B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9526E183-631C-4CD8-A90A-DFDBD498C4AE}" type="datetimeFigureOut">
              <a:rPr lang="sr-Latn-BA" smtClean="0"/>
              <a:pPr/>
              <a:t>9.4.2014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0AD4743C-C8CF-4F07-8AFB-31726BBCEE55}" type="slidenum">
              <a:rPr lang="sr-Latn-BA" smtClean="0"/>
              <a:pPr/>
              <a:t>‹nr.›</a:t>
            </a:fld>
            <a:endParaRPr lang="sr-Latn-B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9526E183-631C-4CD8-A90A-DFDBD498C4AE}" type="datetimeFigureOut">
              <a:rPr lang="sr-Latn-BA" smtClean="0"/>
              <a:pPr/>
              <a:t>9.4.2014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4743C-C8CF-4F07-8AFB-31726BBCEE55}" type="slidenum">
              <a:rPr lang="sr-Latn-BA" smtClean="0"/>
              <a:pPr/>
              <a:t>‹nr.›</a:t>
            </a:fld>
            <a:endParaRPr lang="sr-Latn-B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84104" y="863804"/>
            <a:ext cx="5985159" cy="1606102"/>
          </a:xfrm>
        </p:spPr>
        <p:txBody>
          <a:bodyPr>
            <a:normAutofit fontScale="90000"/>
          </a:bodyPr>
          <a:lstStyle/>
          <a:p>
            <a:r>
              <a:rPr lang="sr-Latn-BA" dirty="0" smtClean="0"/>
              <a:t>Deadlines and responsibilities</a:t>
            </a:r>
            <a:endParaRPr lang="sr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1398366" y="4156230"/>
            <a:ext cx="4655297" cy="1128495"/>
          </a:xfrm>
        </p:spPr>
        <p:txBody>
          <a:bodyPr>
            <a:noAutofit/>
          </a:bodyPr>
          <a:lstStyle/>
          <a:p>
            <a:r>
              <a:rPr lang="sr-Latn-BA" sz="3600" dirty="0" smtClean="0"/>
              <a:t>Filip Dumez</a:t>
            </a:r>
          </a:p>
          <a:p>
            <a:r>
              <a:rPr lang="sr-Latn-BA" sz="3600" dirty="0" smtClean="0"/>
              <a:t>Dejan Bokonjic</a:t>
            </a:r>
          </a:p>
          <a:p>
            <a:r>
              <a:rPr lang="sr-Latn-BA" sz="3600" dirty="0" smtClean="0"/>
              <a:t>Srdjan Masic</a:t>
            </a:r>
            <a:endParaRPr lang="sr-Latn-BA" sz="3600" dirty="0"/>
          </a:p>
        </p:txBody>
      </p:sp>
      <p:pic>
        <p:nvPicPr>
          <p:cNvPr id="4" name="Picture 7" descr="C:\Users\SRDJAN\Google Drive\CCNURCA-logo\ccnurca-logo projekt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-100013"/>
            <a:ext cx="3384550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485900" cy="57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6169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WP </a:t>
            </a:r>
            <a:r>
              <a:rPr lang="nl-BE" dirty="0" smtClean="0"/>
              <a:t>3</a:t>
            </a:r>
            <a:r>
              <a:rPr lang="sr-Latn-BA" dirty="0" smtClean="0"/>
              <a:t> 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 smtClean="0"/>
              <a:t>3.</a:t>
            </a:r>
            <a:r>
              <a:rPr lang="en-US" b="1" dirty="0"/>
              <a:t> Training of teaching staff for running course units during pilot project</a:t>
            </a:r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(</a:t>
            </a:r>
            <a:r>
              <a:rPr lang="nl-BE" dirty="0" err="1" smtClean="0"/>
              <a:t>early</a:t>
            </a:r>
            <a:r>
              <a:rPr lang="nl-BE" dirty="0" smtClean="0"/>
              <a:t> in the second </a:t>
            </a:r>
            <a:r>
              <a:rPr lang="nl-BE" dirty="0" err="1" smtClean="0"/>
              <a:t>year</a:t>
            </a:r>
            <a:r>
              <a:rPr lang="nl-BE" dirty="0" smtClean="0"/>
              <a:t> in PRESOV)</a:t>
            </a:r>
          </a:p>
          <a:p>
            <a:pPr marL="0" indent="0">
              <a:buNone/>
            </a:pPr>
            <a:r>
              <a:rPr lang="sr-Latn-BA" dirty="0" smtClean="0"/>
              <a:t>all consortium members</a:t>
            </a: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Incl. </a:t>
            </a:r>
            <a:r>
              <a:rPr lang="nl-BE" dirty="0" err="1" smtClean="0"/>
              <a:t>Hospital</a:t>
            </a:r>
            <a:r>
              <a:rPr lang="nl-BE" dirty="0" smtClean="0"/>
              <a:t> </a:t>
            </a:r>
            <a:r>
              <a:rPr lang="nl-BE" dirty="0" err="1" smtClean="0"/>
              <a:t>staff</a:t>
            </a:r>
            <a:endParaRPr lang="sr-Latn-BA" dirty="0"/>
          </a:p>
        </p:txBody>
      </p:sp>
      <p:pic>
        <p:nvPicPr>
          <p:cNvPr id="4" name="Afbeelding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485900" cy="57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265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WP 4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Latn-BA" dirty="0" smtClean="0"/>
              <a:t>4.1. Procurement of equipement ( ½ of total equipement </a:t>
            </a:r>
            <a:r>
              <a:rPr lang="nl-BE" dirty="0"/>
              <a:t>=&gt; </a:t>
            </a:r>
            <a:r>
              <a:rPr lang="sr-Latn-BA" dirty="0" smtClean="0"/>
              <a:t>all WB partners</a:t>
            </a:r>
            <a:r>
              <a:rPr lang="nl-BE" dirty="0" smtClean="0"/>
              <a:t> </a:t>
            </a:r>
            <a:r>
              <a:rPr lang="nl-BE" dirty="0" err="1" smtClean="0"/>
              <a:t>against</a:t>
            </a:r>
            <a:r>
              <a:rPr lang="nl-BE" dirty="0" smtClean="0"/>
              <a:t> </a:t>
            </a:r>
            <a:r>
              <a:rPr lang="nl-BE" dirty="0" err="1" smtClean="0"/>
              <a:t>okt</a:t>
            </a:r>
            <a:r>
              <a:rPr lang="nl-BE" dirty="0" smtClean="0"/>
              <a:t> 2014</a:t>
            </a:r>
            <a:br>
              <a:rPr lang="nl-BE" dirty="0" smtClean="0"/>
            </a:br>
            <a:r>
              <a:rPr lang="nl-BE" dirty="0" smtClean="0"/>
              <a:t>[</a:t>
            </a:r>
            <a:r>
              <a:rPr lang="nl-BE" dirty="0" err="1" smtClean="0"/>
              <a:t>preferably</a:t>
            </a:r>
            <a:r>
              <a:rPr lang="nl-BE" dirty="0" smtClean="0"/>
              <a:t> </a:t>
            </a:r>
            <a:r>
              <a:rPr lang="nl-BE" dirty="0" err="1" smtClean="0"/>
              <a:t>earlier</a:t>
            </a:r>
            <a:r>
              <a:rPr lang="nl-BE" dirty="0" smtClean="0"/>
              <a:t>]</a:t>
            </a:r>
            <a:r>
              <a:rPr lang="sr-Latn-BA" dirty="0" smtClean="0"/>
              <a:t>)</a:t>
            </a:r>
            <a:endParaRPr lang="nl-BE" dirty="0" smtClean="0"/>
          </a:p>
          <a:p>
            <a:endParaRPr lang="sr-Latn-BA" dirty="0" smtClean="0"/>
          </a:p>
          <a:p>
            <a:pPr marL="0" indent="0">
              <a:buNone/>
            </a:pPr>
            <a:r>
              <a:rPr lang="sr-Latn-BA" dirty="0" smtClean="0"/>
              <a:t>4.2. </a:t>
            </a:r>
            <a:r>
              <a:rPr lang="nl-BE" dirty="0" smtClean="0"/>
              <a:t>Definition of n</a:t>
            </a:r>
            <a:r>
              <a:rPr lang="sr-Latn-BA" dirty="0" smtClean="0"/>
              <a:t>ew teaching materials (guideline for CBT in nursing, catalogue of knowledge and skills, handbooks for teaching and etc. </a:t>
            </a:r>
            <a:r>
              <a:rPr lang="nl-BE" dirty="0" smtClean="0"/>
              <a:t>=&gt; </a:t>
            </a:r>
            <a:r>
              <a:rPr lang="sr-Latn-BA" dirty="0" smtClean="0"/>
              <a:t>all </a:t>
            </a:r>
            <a:r>
              <a:rPr lang="sr-Latn-BA" dirty="0"/>
              <a:t>WB partners)</a:t>
            </a:r>
            <a:endParaRPr lang="sr-Latn-BA" dirty="0" smtClean="0"/>
          </a:p>
          <a:p>
            <a:endParaRPr lang="sr-Latn-BA" dirty="0"/>
          </a:p>
        </p:txBody>
      </p:sp>
      <p:pic>
        <p:nvPicPr>
          <p:cNvPr id="4" name="Afbeelding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485900" cy="57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27147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WP </a:t>
            </a:r>
            <a:r>
              <a:rPr lang="nl-BE" dirty="0" smtClean="0"/>
              <a:t>5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400" b="1" dirty="0" smtClean="0"/>
              <a:t>5. Testing </a:t>
            </a:r>
            <a:r>
              <a:rPr lang="en-US" sz="2400" b="1" dirty="0"/>
              <a:t>of the new curriculum through pilot project</a:t>
            </a:r>
          </a:p>
          <a:p>
            <a:pPr marL="400050" lvl="1" indent="0">
              <a:buNone/>
            </a:pPr>
            <a:r>
              <a:rPr lang="en-US" sz="2000" dirty="0"/>
              <a:t>Implement assessment, ECTS description, adapt and integrate </a:t>
            </a:r>
            <a:r>
              <a:rPr lang="en-US" sz="2000" dirty="0" smtClean="0"/>
              <a:t>curriculum</a:t>
            </a:r>
          </a:p>
          <a:p>
            <a:pPr marL="400050" lvl="1" indent="0">
              <a:buNone/>
            </a:pPr>
            <a:endParaRPr lang="nl-BE" sz="1500" dirty="0"/>
          </a:p>
          <a:p>
            <a:pPr marL="457200" indent="-457200">
              <a:buFont typeface="+mj-lt"/>
              <a:buAutoNum type="arabicPeriod" startAt="6"/>
            </a:pPr>
            <a:r>
              <a:rPr lang="en-US" sz="2400" b="1" dirty="0" smtClean="0"/>
              <a:t>Introduce </a:t>
            </a:r>
            <a:r>
              <a:rPr lang="en-US" sz="2400" b="1" dirty="0"/>
              <a:t>Quality Assessment procedures in new programs </a:t>
            </a:r>
          </a:p>
          <a:p>
            <a:pPr marL="400050" lvl="1" indent="0">
              <a:buNone/>
            </a:pPr>
            <a:r>
              <a:rPr lang="en-US" sz="2000" dirty="0"/>
              <a:t>Procedures on self assessment, external assessment, accreditation protocol</a:t>
            </a:r>
          </a:p>
          <a:p>
            <a:pPr marL="457200" indent="-457200">
              <a:buFont typeface="+mj-lt"/>
              <a:buAutoNum type="arabicPeriod" startAt="6"/>
            </a:pPr>
            <a:endParaRPr lang="en-US" sz="2400" b="1" dirty="0"/>
          </a:p>
          <a:p>
            <a:pPr marL="457200" indent="-457200">
              <a:buFont typeface="+mj-lt"/>
              <a:buAutoNum type="arabicPeriod" startAt="6"/>
            </a:pPr>
            <a:r>
              <a:rPr lang="en-US" sz="2400" b="1" dirty="0"/>
              <a:t>Ensure sustainability of project results</a:t>
            </a:r>
          </a:p>
          <a:p>
            <a:pPr marL="400050" lvl="1" indent="0">
              <a:buNone/>
            </a:pPr>
            <a:r>
              <a:rPr lang="en-US" sz="2000" dirty="0"/>
              <a:t>Setting up a network, change legislation, organizational dimension, inter university agreements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/>
              <a:t>Second &amp; </a:t>
            </a:r>
            <a:r>
              <a:rPr lang="nl-BE" dirty="0" err="1"/>
              <a:t>third</a:t>
            </a:r>
            <a:r>
              <a:rPr lang="nl-BE" dirty="0"/>
              <a:t> </a:t>
            </a:r>
            <a:r>
              <a:rPr lang="nl-BE" dirty="0" err="1"/>
              <a:t>year</a:t>
            </a:r>
            <a:endParaRPr lang="nl-BE" dirty="0"/>
          </a:p>
          <a:p>
            <a:pPr marL="0" indent="0">
              <a:buNone/>
            </a:pPr>
            <a:endParaRPr lang="sr-Latn-BA" dirty="0"/>
          </a:p>
        </p:txBody>
      </p:sp>
      <p:pic>
        <p:nvPicPr>
          <p:cNvPr id="4" name="Afbeelding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485900" cy="57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01669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WP 8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BA" dirty="0" smtClean="0"/>
              <a:t>8.1. Internal quality control (november 2014.)</a:t>
            </a: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(KU LEUVEN)</a:t>
            </a:r>
          </a:p>
          <a:p>
            <a:pPr marL="0" indent="0">
              <a:buNone/>
            </a:pPr>
            <a:endParaRPr lang="sr-Latn-BA" dirty="0" smtClean="0"/>
          </a:p>
          <a:p>
            <a:pPr marL="0" indent="0">
              <a:buNone/>
            </a:pPr>
            <a:r>
              <a:rPr lang="sr-Latn-BA" dirty="0" smtClean="0"/>
              <a:t>External quality control (december, 201</a:t>
            </a:r>
            <a:r>
              <a:rPr lang="nl-BE" dirty="0" smtClean="0"/>
              <a:t>4)</a:t>
            </a:r>
          </a:p>
          <a:p>
            <a:pPr marL="0" indent="0">
              <a:buNone/>
            </a:pPr>
            <a:r>
              <a:rPr lang="nl-BE" dirty="0" smtClean="0"/>
              <a:t>(TO BE DEFINED)</a:t>
            </a:r>
          </a:p>
        </p:txBody>
      </p:sp>
      <p:pic>
        <p:nvPicPr>
          <p:cNvPr id="4" name="Afbeelding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485900" cy="57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373661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WP 9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r-Latn-BA" dirty="0" smtClean="0"/>
              <a:t>9.1. WEB site (continual activity)</a:t>
            </a:r>
            <a:r>
              <a:rPr lang="nl-BE" dirty="0" smtClean="0"/>
              <a:t> =&gt; </a:t>
            </a:r>
            <a:r>
              <a:rPr lang="nl-BE" dirty="0" err="1" smtClean="0"/>
              <a:t>All</a:t>
            </a: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Content management =&gt;HUB-KAHO</a:t>
            </a:r>
            <a:endParaRPr lang="sr-Latn-BA" dirty="0" smtClean="0"/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r>
              <a:rPr lang="sr-Latn-BA" dirty="0" smtClean="0"/>
              <a:t>9.2. Newsletter (every 2-3 month)</a:t>
            </a:r>
            <a:r>
              <a:rPr lang="nl-BE" dirty="0" smtClean="0"/>
              <a:t> =&gt; All</a:t>
            </a:r>
            <a:br>
              <a:rPr lang="nl-BE" dirty="0" smtClean="0"/>
            </a:br>
            <a:r>
              <a:rPr lang="nl-BE" dirty="0" err="1" smtClean="0"/>
              <a:t>Incl</a:t>
            </a:r>
            <a:r>
              <a:rPr lang="nl-BE" dirty="0" smtClean="0"/>
              <a:t> hard </a:t>
            </a:r>
            <a:r>
              <a:rPr lang="nl-BE" dirty="0" err="1" smtClean="0"/>
              <a:t>copy</a:t>
            </a:r>
            <a:endParaRPr lang="sr-Latn-BA" dirty="0" smtClean="0"/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r>
              <a:rPr lang="sr-Latn-BA" dirty="0" smtClean="0"/>
              <a:t>9.3. Info session </a:t>
            </a:r>
            <a:r>
              <a:rPr lang="nl-BE" dirty="0" smtClean="0"/>
              <a:t>(e.g. brochure in </a:t>
            </a:r>
            <a:r>
              <a:rPr lang="nl-BE" dirty="0" err="1" smtClean="0"/>
              <a:t>diff</a:t>
            </a:r>
            <a:r>
              <a:rPr lang="nl-BE" dirty="0" smtClean="0"/>
              <a:t>. </a:t>
            </a:r>
            <a:r>
              <a:rPr lang="nl-BE" dirty="0" err="1" smtClean="0"/>
              <a:t>Languages</a:t>
            </a:r>
            <a:r>
              <a:rPr lang="nl-BE" dirty="0" smtClean="0"/>
              <a:t>) </a:t>
            </a:r>
            <a:r>
              <a:rPr lang="sr-Latn-BA" dirty="0" smtClean="0"/>
              <a:t>for stakeholders (each WB country, december 2014.)</a:t>
            </a:r>
          </a:p>
          <a:p>
            <a:endParaRPr lang="sr-Latn-BA" dirty="0" smtClean="0"/>
          </a:p>
          <a:p>
            <a:endParaRPr lang="sr-Latn-BA" dirty="0"/>
          </a:p>
        </p:txBody>
      </p:sp>
      <p:pic>
        <p:nvPicPr>
          <p:cNvPr id="4" name="Afbeelding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485900" cy="57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150689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WP 10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r>
              <a:rPr lang="sr-Latn-BA" dirty="0" smtClean="0"/>
              <a:t>10.1. Management of the project (continual activity)</a:t>
            </a:r>
            <a:r>
              <a:rPr lang="nl-BE" dirty="0" smtClean="0"/>
              <a:t>; </a:t>
            </a:r>
            <a:r>
              <a:rPr lang="nl-BE" dirty="0" err="1" smtClean="0"/>
              <a:t>incl</a:t>
            </a:r>
            <a:r>
              <a:rPr lang="nl-BE" dirty="0" smtClean="0"/>
              <a:t> project </a:t>
            </a:r>
            <a:r>
              <a:rPr lang="nl-BE" dirty="0" err="1" smtClean="0"/>
              <a:t>reporting</a:t>
            </a:r>
            <a:r>
              <a:rPr lang="nl-BE" dirty="0" smtClean="0"/>
              <a:t> (HUB-KAHO &amp; UES)</a:t>
            </a:r>
            <a:endParaRPr lang="sr-Latn-BA" dirty="0" smtClean="0"/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r>
              <a:rPr lang="sr-Latn-BA" dirty="0" smtClean="0"/>
              <a:t>10.2 </a:t>
            </a:r>
            <a:r>
              <a:rPr lang="nl-BE" dirty="0" err="1" smtClean="0"/>
              <a:t>Organization</a:t>
            </a:r>
            <a:r>
              <a:rPr lang="nl-BE" dirty="0" smtClean="0"/>
              <a:t> of </a:t>
            </a:r>
            <a:r>
              <a:rPr lang="sr-Latn-BA" dirty="0" smtClean="0"/>
              <a:t>Consortium meeting</a:t>
            </a:r>
            <a:r>
              <a:rPr lang="nl-BE" dirty="0" smtClean="0"/>
              <a:t>s</a:t>
            </a:r>
          </a:p>
          <a:p>
            <a:pPr marL="0" indent="0">
              <a:buNone/>
            </a:pPr>
            <a:r>
              <a:rPr lang="nl-BE" dirty="0"/>
              <a:t>(HUB-KAHO &amp; UES)</a:t>
            </a:r>
            <a:endParaRPr lang="sr-Latn-BA" dirty="0"/>
          </a:p>
        </p:txBody>
      </p:sp>
      <p:pic>
        <p:nvPicPr>
          <p:cNvPr id="4" name="Afbeelding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485900" cy="57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48247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sz="4000" dirty="0" smtClean="0"/>
              <a:t>WP 1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BA" dirty="0" smtClean="0"/>
              <a:t>1.1. Analysis of current nursing  education in WB and EU (until </a:t>
            </a:r>
            <a:r>
              <a:rPr lang="sr-Latn-BA" dirty="0" smtClean="0"/>
              <a:t>15.0</a:t>
            </a:r>
            <a:r>
              <a:rPr lang="nl-BE" dirty="0" smtClean="0"/>
              <a:t>4</a:t>
            </a:r>
            <a:r>
              <a:rPr lang="sr-Latn-BA" dirty="0" smtClean="0"/>
              <a:t>.2014</a:t>
            </a:r>
            <a:r>
              <a:rPr lang="sr-Latn-BA" dirty="0" smtClean="0"/>
              <a:t>.)</a:t>
            </a:r>
            <a:endParaRPr lang="nl-BE" dirty="0" smtClean="0"/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Draft </a:t>
            </a:r>
            <a:r>
              <a:rPr lang="nl-BE" dirty="0" err="1" smtClean="0"/>
              <a:t>version</a:t>
            </a:r>
            <a:r>
              <a:rPr lang="nl-BE" dirty="0" smtClean="0"/>
              <a:t>: HUB-KAHO</a:t>
            </a:r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r>
              <a:rPr lang="nl-BE" dirty="0" err="1" smtClean="0"/>
              <a:t>Validation</a:t>
            </a:r>
            <a:r>
              <a:rPr lang="nl-BE" dirty="0" smtClean="0"/>
              <a:t>: </a:t>
            </a:r>
            <a:r>
              <a:rPr lang="nl-BE" dirty="0" err="1" smtClean="0"/>
              <a:t>All</a:t>
            </a:r>
            <a:endParaRPr lang="nl-BE" dirty="0" smtClean="0"/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endParaRPr lang="sr-Latn-BA" dirty="0" smtClean="0"/>
          </a:p>
          <a:p>
            <a:endParaRPr lang="sr-Latn-BA" dirty="0"/>
          </a:p>
        </p:txBody>
      </p:sp>
      <p:pic>
        <p:nvPicPr>
          <p:cNvPr id="4" name="Afbeelding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485900" cy="57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4073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sz="4000" dirty="0" smtClean="0"/>
              <a:t>WP 1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BA" dirty="0" smtClean="0"/>
              <a:t>1.2. Comparative analysis  EU – WB (</a:t>
            </a:r>
            <a:r>
              <a:rPr lang="nl-BE" dirty="0" smtClean="0"/>
              <a:t>focus on </a:t>
            </a:r>
            <a:r>
              <a:rPr lang="nl-BE" dirty="0"/>
              <a:t>B</a:t>
            </a:r>
            <a:r>
              <a:rPr lang="nl-BE" dirty="0" smtClean="0"/>
              <a:t>ologna</a:t>
            </a:r>
            <a:r>
              <a:rPr lang="sr-Latn-BA" dirty="0" smtClean="0"/>
              <a:t>)</a:t>
            </a:r>
            <a:endParaRPr lang="nl-BE" dirty="0" smtClean="0"/>
          </a:p>
          <a:p>
            <a:endParaRPr lang="sr-Latn-BA" dirty="0" smtClean="0"/>
          </a:p>
          <a:p>
            <a:pPr marL="0" indent="0">
              <a:buNone/>
            </a:pPr>
            <a:r>
              <a:rPr lang="nl-BE" dirty="0"/>
              <a:t>Draft </a:t>
            </a:r>
            <a:r>
              <a:rPr lang="nl-BE" dirty="0" err="1"/>
              <a:t>version</a:t>
            </a:r>
            <a:r>
              <a:rPr lang="nl-BE" dirty="0"/>
              <a:t>: </a:t>
            </a:r>
            <a:r>
              <a:rPr lang="nl-BE" dirty="0" smtClean="0"/>
              <a:t>HUB-KAHO &amp; UES</a:t>
            </a: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 err="1"/>
              <a:t>Validation</a:t>
            </a:r>
            <a:r>
              <a:rPr lang="nl-BE" dirty="0"/>
              <a:t>: </a:t>
            </a:r>
            <a:r>
              <a:rPr lang="nl-BE" dirty="0" err="1"/>
              <a:t>All</a:t>
            </a:r>
            <a:endParaRPr lang="nl-BE" dirty="0"/>
          </a:p>
          <a:p>
            <a:pPr marL="0" indent="0">
              <a:buNone/>
            </a:pPr>
            <a:endParaRPr lang="nl-BE" dirty="0"/>
          </a:p>
          <a:p>
            <a:endParaRPr lang="sr-Latn-BA" dirty="0"/>
          </a:p>
        </p:txBody>
      </p:sp>
      <p:pic>
        <p:nvPicPr>
          <p:cNvPr id="4" name="Afbeelding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485900" cy="57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7682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sz="4000" dirty="0" smtClean="0"/>
              <a:t>WP 1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BA" dirty="0" smtClean="0"/>
              <a:t>1.3. Road map- definition (meeting Mostar </a:t>
            </a:r>
            <a:r>
              <a:rPr lang="nl-BE" dirty="0" smtClean="0"/>
              <a:t>6</a:t>
            </a:r>
            <a:r>
              <a:rPr lang="sr-Latn-BA" dirty="0" smtClean="0"/>
              <a:t>.0</a:t>
            </a:r>
            <a:r>
              <a:rPr lang="nl-BE" dirty="0" smtClean="0"/>
              <a:t>4</a:t>
            </a:r>
            <a:r>
              <a:rPr lang="sr-Latn-BA" dirty="0" smtClean="0"/>
              <a:t>.-</a:t>
            </a:r>
            <a:r>
              <a:rPr lang="nl-BE" dirty="0" smtClean="0"/>
              <a:t>09</a:t>
            </a:r>
            <a:r>
              <a:rPr lang="sr-Latn-BA" dirty="0" smtClean="0"/>
              <a:t>.04.2014.</a:t>
            </a:r>
            <a:r>
              <a:rPr lang="nl-BE" dirty="0" smtClean="0"/>
              <a:t>???)</a:t>
            </a:r>
          </a:p>
          <a:p>
            <a:pPr marL="0" indent="0">
              <a:buNone/>
            </a:pPr>
            <a:r>
              <a:rPr lang="nl-BE" dirty="0" smtClean="0"/>
              <a:t>2</a:t>
            </a:r>
            <a:r>
              <a:rPr lang="sr-Latn-BA" dirty="0" smtClean="0"/>
              <a:t> </a:t>
            </a:r>
            <a:r>
              <a:rPr lang="sr-Latn-BA" dirty="0"/>
              <a:t>representatives from universities, two from ministries, one from EU and two from HUB-KAHO </a:t>
            </a:r>
            <a:r>
              <a:rPr lang="nl-BE" dirty="0" smtClean="0"/>
              <a:t>Practical </a:t>
            </a:r>
            <a:r>
              <a:rPr lang="nl-BE" dirty="0" err="1" smtClean="0"/>
              <a:t>proposal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further</a:t>
            </a:r>
            <a:r>
              <a:rPr lang="nl-BE" dirty="0" smtClean="0"/>
              <a:t> actions</a:t>
            </a:r>
            <a:endParaRPr lang="sr-Latn-BA" dirty="0" smtClean="0"/>
          </a:p>
          <a:p>
            <a:endParaRPr lang="sr-Latn-BA" dirty="0"/>
          </a:p>
        </p:txBody>
      </p:sp>
      <p:pic>
        <p:nvPicPr>
          <p:cNvPr id="4" name="Afbeelding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485900" cy="57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7682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WP 2 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BA" dirty="0" smtClean="0"/>
              <a:t>2.1. Investigation of learning outcomes and nursing skills in EU and WB countries</a:t>
            </a:r>
            <a:r>
              <a:rPr lang="sr-Latn-BA" dirty="0" smtClean="0"/>
              <a:t>.</a:t>
            </a: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 </a:t>
            </a:r>
            <a:r>
              <a:rPr lang="nl-BE" dirty="0" smtClean="0"/>
              <a:t>=&gt; </a:t>
            </a:r>
            <a:r>
              <a:rPr lang="nl-BE" dirty="0" err="1" smtClean="0"/>
              <a:t>All</a:t>
            </a:r>
            <a:r>
              <a:rPr lang="nl-BE" dirty="0" smtClean="0"/>
              <a:t> </a:t>
            </a:r>
            <a:r>
              <a:rPr lang="nl-BE" dirty="0" err="1" smtClean="0"/>
              <a:t>send</a:t>
            </a:r>
            <a:r>
              <a:rPr lang="nl-BE" dirty="0" smtClean="0"/>
              <a:t> </a:t>
            </a:r>
            <a:r>
              <a:rPr lang="nl-BE" dirty="0" err="1" smtClean="0"/>
              <a:t>proposal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learning</a:t>
            </a:r>
            <a:r>
              <a:rPr lang="nl-BE" dirty="0" smtClean="0"/>
              <a:t> </a:t>
            </a:r>
            <a:r>
              <a:rPr lang="nl-BE" dirty="0" err="1" smtClean="0"/>
              <a:t>outcomes</a:t>
            </a:r>
            <a:r>
              <a:rPr lang="nl-BE" dirty="0" smtClean="0"/>
              <a:t> </a:t>
            </a:r>
            <a:r>
              <a:rPr lang="nl-BE" dirty="0" err="1" smtClean="0"/>
              <a:t>to</a:t>
            </a:r>
            <a:r>
              <a:rPr lang="nl-BE" dirty="0" smtClean="0"/>
              <a:t> UES </a:t>
            </a:r>
            <a:r>
              <a:rPr lang="nl-BE" dirty="0" err="1" smtClean="0"/>
              <a:t>and</a:t>
            </a:r>
            <a:r>
              <a:rPr lang="nl-BE" dirty="0" smtClean="0"/>
              <a:t> HUB-KAHO</a:t>
            </a:r>
            <a:endParaRPr lang="sr-Latn-BA" dirty="0" smtClean="0"/>
          </a:p>
        </p:txBody>
      </p:sp>
      <p:pic>
        <p:nvPicPr>
          <p:cNvPr id="4" name="Afbeelding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485900" cy="57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754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WP 2 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r-Latn-BA" dirty="0" smtClean="0"/>
              <a:t>2.2. Setting up learning outcomes for new curriculum (meeting in Zenica </a:t>
            </a:r>
            <a:r>
              <a:rPr lang="nl-BE" dirty="0" smtClean="0"/>
              <a:t>04.06</a:t>
            </a:r>
            <a:r>
              <a:rPr lang="sr-Latn-BA" dirty="0" smtClean="0"/>
              <a:t>-</a:t>
            </a:r>
            <a:r>
              <a:rPr lang="nl-BE" dirty="0" smtClean="0"/>
              <a:t>07</a:t>
            </a:r>
            <a:r>
              <a:rPr lang="sr-Latn-BA" dirty="0" smtClean="0"/>
              <a:t>.0</a:t>
            </a:r>
            <a:r>
              <a:rPr lang="nl-BE" dirty="0"/>
              <a:t>6</a:t>
            </a:r>
            <a:r>
              <a:rPr lang="sr-Latn-BA" dirty="0" smtClean="0"/>
              <a:t>.2014</a:t>
            </a:r>
            <a:r>
              <a:rPr lang="sr-Latn-BA" dirty="0" smtClean="0"/>
              <a:t>.</a:t>
            </a:r>
            <a:r>
              <a:rPr lang="nl-BE" dirty="0" smtClean="0"/>
              <a:t>)</a:t>
            </a:r>
          </a:p>
          <a:p>
            <a:pPr marL="0" indent="0">
              <a:buFont typeface="Symbol"/>
              <a:buChar char="Þ"/>
            </a:pPr>
            <a:r>
              <a:rPr lang="nl-BE" dirty="0" smtClean="0"/>
              <a:t>UES, UNZE and HUB-KAHO, </a:t>
            </a:r>
            <a:r>
              <a:rPr lang="nl-BE" dirty="0" err="1" smtClean="0"/>
              <a:t>Nursing</a:t>
            </a:r>
            <a:r>
              <a:rPr lang="nl-BE" dirty="0" smtClean="0"/>
              <a:t> </a:t>
            </a:r>
            <a:r>
              <a:rPr lang="nl-BE" dirty="0" err="1" smtClean="0"/>
              <a:t>association</a:t>
            </a:r>
            <a:r>
              <a:rPr lang="nl-BE" dirty="0" smtClean="0"/>
              <a:t> </a:t>
            </a:r>
            <a:r>
              <a:rPr lang="nl-BE" dirty="0" err="1" smtClean="0"/>
              <a:t>representative</a:t>
            </a:r>
            <a:r>
              <a:rPr lang="nl-BE" dirty="0" smtClean="0"/>
              <a:t>, 4 </a:t>
            </a:r>
            <a:r>
              <a:rPr lang="nl-BE" dirty="0" err="1" smtClean="0"/>
              <a:t>people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</a:t>
            </a:r>
            <a:r>
              <a:rPr lang="nl-BE" dirty="0" err="1" smtClean="0"/>
              <a:t>each</a:t>
            </a:r>
            <a:r>
              <a:rPr lang="nl-BE" dirty="0" smtClean="0"/>
              <a:t> </a:t>
            </a:r>
            <a:r>
              <a:rPr lang="nl-BE" dirty="0" err="1" smtClean="0"/>
              <a:t>university</a:t>
            </a:r>
            <a:r>
              <a:rPr lang="nl-BE" dirty="0" smtClean="0"/>
              <a:t>, 1 rep of </a:t>
            </a:r>
            <a:r>
              <a:rPr lang="nl-BE" dirty="0" err="1" smtClean="0"/>
              <a:t>ministry</a:t>
            </a:r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>(core </a:t>
            </a:r>
            <a:r>
              <a:rPr lang="nl-BE" dirty="0" err="1" smtClean="0"/>
              <a:t>group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curriculum </a:t>
            </a:r>
            <a:r>
              <a:rPr lang="nl-BE" dirty="0" err="1" smtClean="0"/>
              <a:t>change</a:t>
            </a:r>
            <a:r>
              <a:rPr lang="nl-BE" dirty="0" smtClean="0"/>
              <a:t>)</a:t>
            </a:r>
          </a:p>
          <a:p>
            <a:pPr marL="0" indent="0">
              <a:buNone/>
            </a:pPr>
            <a:r>
              <a:rPr lang="nl-BE" dirty="0" smtClean="0"/>
              <a:t>Incl. </a:t>
            </a:r>
            <a:r>
              <a:rPr lang="nl-BE" dirty="0" err="1" smtClean="0"/>
              <a:t>Students</a:t>
            </a:r>
            <a:r>
              <a:rPr lang="nl-BE" dirty="0" smtClean="0"/>
              <a:t> &amp; </a:t>
            </a:r>
            <a:r>
              <a:rPr lang="nl-BE" dirty="0" err="1" smtClean="0"/>
              <a:t>hospital</a:t>
            </a:r>
            <a:r>
              <a:rPr lang="nl-BE" dirty="0" smtClean="0"/>
              <a:t> rep.</a:t>
            </a:r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Focus on </a:t>
            </a:r>
            <a:r>
              <a:rPr lang="nl-BE" dirty="0" err="1" smtClean="0"/>
              <a:t>competence</a:t>
            </a:r>
            <a:r>
              <a:rPr lang="nl-BE" dirty="0" smtClean="0"/>
              <a:t> matrix </a:t>
            </a:r>
            <a:endParaRPr lang="sr-Latn-BA" dirty="0" smtClean="0"/>
          </a:p>
          <a:p>
            <a:pPr marL="0" indent="0">
              <a:buNone/>
            </a:pPr>
            <a:endParaRPr lang="sr-Latn-BA" dirty="0"/>
          </a:p>
        </p:txBody>
      </p:sp>
      <p:pic>
        <p:nvPicPr>
          <p:cNvPr id="4" name="Afbeelding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485900" cy="57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754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WP 2 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BA" dirty="0" smtClean="0"/>
              <a:t>2.3. New curriculum</a:t>
            </a: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Draft </a:t>
            </a:r>
            <a:r>
              <a:rPr lang="nl-BE" dirty="0" err="1" smtClean="0"/>
              <a:t>version</a:t>
            </a:r>
            <a:r>
              <a:rPr lang="nl-BE" dirty="0" smtClean="0"/>
              <a:t> (ALL) </a:t>
            </a:r>
            <a:r>
              <a:rPr lang="nl-BE" dirty="0" err="1" smtClean="0"/>
              <a:t>by</a:t>
            </a:r>
            <a:r>
              <a:rPr lang="nl-BE" dirty="0" smtClean="0"/>
              <a:t> end of </a:t>
            </a:r>
            <a:r>
              <a:rPr lang="nl-BE" dirty="0" err="1" smtClean="0"/>
              <a:t>june</a:t>
            </a:r>
            <a:r>
              <a:rPr lang="nl-BE" dirty="0" smtClean="0"/>
              <a:t> (1st </a:t>
            </a:r>
            <a:r>
              <a:rPr lang="nl-BE" dirty="0" err="1" smtClean="0"/>
              <a:t>version</a:t>
            </a:r>
            <a:r>
              <a:rPr lang="nl-BE" dirty="0" smtClean="0"/>
              <a:t>)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 err="1" smtClean="0"/>
              <a:t>Validation</a:t>
            </a:r>
            <a:r>
              <a:rPr lang="nl-BE" dirty="0" smtClean="0"/>
              <a:t> </a:t>
            </a:r>
            <a:r>
              <a:rPr lang="nl-BE" dirty="0" err="1" smtClean="0"/>
              <a:t>by</a:t>
            </a:r>
            <a:r>
              <a:rPr lang="nl-BE" dirty="0" smtClean="0"/>
              <a:t> </a:t>
            </a:r>
            <a:r>
              <a:rPr lang="nl-BE" dirty="0" err="1"/>
              <a:t>a</a:t>
            </a:r>
            <a:r>
              <a:rPr lang="nl-BE" dirty="0" err="1" smtClean="0"/>
              <a:t>ll</a:t>
            </a:r>
            <a:r>
              <a:rPr lang="sr-Latn-BA" dirty="0" smtClean="0"/>
              <a:t> WB partners</a:t>
            </a:r>
            <a:r>
              <a:rPr lang="nl-BE" dirty="0"/>
              <a:t> </a:t>
            </a:r>
            <a:r>
              <a:rPr lang="nl-BE" dirty="0" err="1" smtClean="0"/>
              <a:t>by</a:t>
            </a:r>
            <a:r>
              <a:rPr lang="nl-BE" dirty="0" smtClean="0"/>
              <a:t> end of september</a:t>
            </a:r>
          </a:p>
        </p:txBody>
      </p:sp>
      <p:pic>
        <p:nvPicPr>
          <p:cNvPr id="4" name="Afbeelding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485900" cy="57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381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WP 2 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BA" dirty="0" smtClean="0"/>
              <a:t>2.4. Description of practical nursing skills </a:t>
            </a:r>
            <a:r>
              <a:rPr lang="nl-BE" dirty="0" smtClean="0"/>
              <a:t>&amp; pilot training </a:t>
            </a:r>
            <a:r>
              <a:rPr lang="sr-Latn-BA" dirty="0" smtClean="0"/>
              <a:t>(meeting in </a:t>
            </a:r>
            <a:r>
              <a:rPr lang="nl-BE" dirty="0" err="1" smtClean="0"/>
              <a:t>Belgium</a:t>
            </a:r>
            <a:r>
              <a:rPr lang="sr-Latn-BA" dirty="0" smtClean="0"/>
              <a:t> 12-15.10.2014.</a:t>
            </a:r>
            <a:r>
              <a:rPr lang="nl-BE" dirty="0" smtClean="0"/>
              <a:t>)</a:t>
            </a:r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r>
              <a:rPr lang="sr-Latn-BA" dirty="0" smtClean="0"/>
              <a:t>3 from WB universities</a:t>
            </a:r>
            <a:endParaRPr lang="nl-BE" dirty="0" smtClean="0"/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HUB – KAHO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 smtClean="0"/>
              <a:t>SLOVAKIA</a:t>
            </a:r>
            <a:endParaRPr lang="sr-Latn-BA" dirty="0" smtClean="0"/>
          </a:p>
        </p:txBody>
      </p:sp>
      <p:pic>
        <p:nvPicPr>
          <p:cNvPr id="4" name="Afbeelding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485900" cy="57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0267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WP 2 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BA" dirty="0" smtClean="0"/>
              <a:t>2.5. Description of assesments skills </a:t>
            </a:r>
            <a:r>
              <a:rPr lang="nl-BE" dirty="0" smtClean="0"/>
              <a:t>&amp; pilot training </a:t>
            </a:r>
            <a:r>
              <a:rPr lang="sr-Latn-BA" dirty="0" smtClean="0"/>
              <a:t>(Groningen, 16-20.11.2014.</a:t>
            </a:r>
            <a:r>
              <a:rPr lang="nl-BE" dirty="0" smtClean="0"/>
              <a:t>)</a:t>
            </a:r>
          </a:p>
          <a:p>
            <a:pPr marL="0" indent="0">
              <a:buNone/>
            </a:pPr>
            <a:r>
              <a:rPr lang="sr-Latn-BA" dirty="0" smtClean="0"/>
              <a:t>3 from universities, </a:t>
            </a:r>
            <a:r>
              <a:rPr lang="nl-BE" dirty="0" smtClean="0"/>
              <a:t>2 </a:t>
            </a:r>
            <a:r>
              <a:rPr lang="sr-Latn-BA" dirty="0" smtClean="0"/>
              <a:t>from HUB-KAHO</a:t>
            </a:r>
            <a:r>
              <a:rPr lang="nl-BE" dirty="0" smtClean="0"/>
              <a:t>, HANZE</a:t>
            </a:r>
          </a:p>
          <a:p>
            <a:pPr marL="0" indent="0">
              <a:buNone/>
            </a:pPr>
            <a:r>
              <a:rPr lang="sr-Latn-BA" dirty="0" smtClean="0"/>
              <a:t>+ all consortium members for consortium meeting</a:t>
            </a:r>
            <a:endParaRPr lang="sr-Latn-BA" dirty="0"/>
          </a:p>
        </p:txBody>
      </p:sp>
      <p:pic>
        <p:nvPicPr>
          <p:cNvPr id="4" name="Afbeelding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1485900" cy="57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0267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TC101859865[[fn=Kilter]]</Template>
  <TotalTime>179</TotalTime>
  <Words>456</Words>
  <Application>Microsoft Office PowerPoint</Application>
  <PresentationFormat>Diavoorstelling (4:3)</PresentationFormat>
  <Paragraphs>86</Paragraphs>
  <Slides>15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Kilter</vt:lpstr>
      <vt:lpstr>Deadlines and responsibilities</vt:lpstr>
      <vt:lpstr>WP 1</vt:lpstr>
      <vt:lpstr>WP 1</vt:lpstr>
      <vt:lpstr>WP 1</vt:lpstr>
      <vt:lpstr>WP 2 </vt:lpstr>
      <vt:lpstr>WP 2 </vt:lpstr>
      <vt:lpstr>WP 2 </vt:lpstr>
      <vt:lpstr>WP 2 </vt:lpstr>
      <vt:lpstr>WP 2 </vt:lpstr>
      <vt:lpstr>WP 3 </vt:lpstr>
      <vt:lpstr>WP 4</vt:lpstr>
      <vt:lpstr>WP 5</vt:lpstr>
      <vt:lpstr>WP 8</vt:lpstr>
      <vt:lpstr>WP 9</vt:lpstr>
      <vt:lpstr>WP 10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Deadlines and responsibilities</dc:title>
  <dc:creator>Srdjan</dc:creator>
  <cp:lastModifiedBy>Filip Dumez</cp:lastModifiedBy>
  <cp:revision>21</cp:revision>
  <dcterms:created xsi:type="dcterms:W3CDTF">2014-02-25T00:03:49Z</dcterms:created>
  <dcterms:modified xsi:type="dcterms:W3CDTF">2014-04-09T07:34:44Z</dcterms:modified>
</cp:coreProperties>
</file>