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58" r:id="rId8"/>
    <p:sldId id="269" r:id="rId9"/>
    <p:sldId id="268" r:id="rId10"/>
    <p:sldId id="270" r:id="rId11"/>
    <p:sldId id="260" r:id="rId12"/>
    <p:sldId id="271" r:id="rId13"/>
    <p:sldId id="261" r:id="rId14"/>
    <p:sldId id="262" r:id="rId15"/>
    <p:sldId id="263" r:id="rId16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9526E183-631C-4CD8-A90A-DFDBD498C4AE}" type="datetimeFigureOut">
              <a:rPr lang="sr-Latn-BA" smtClean="0"/>
              <a:t>26.2.2014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0AD4743C-C8CF-4F07-8AFB-31726BBCEE55}" type="slidenum">
              <a:rPr lang="sr-Latn-BA" smtClean="0"/>
              <a:t>‹nr.›</a:t>
            </a:fld>
            <a:endParaRPr lang="sr-Latn-B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9526E183-631C-4CD8-A90A-DFDBD498C4AE}" type="datetimeFigureOut">
              <a:rPr lang="sr-Latn-BA" smtClean="0"/>
              <a:t>26.2.2014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0AD4743C-C8CF-4F07-8AFB-31726BBCEE55}" type="slidenum">
              <a:rPr lang="sr-Latn-BA" smtClean="0"/>
              <a:t>‹nr.›</a:t>
            </a:fld>
            <a:endParaRPr lang="sr-Latn-B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9526E183-631C-4CD8-A90A-DFDBD498C4AE}" type="datetimeFigureOut">
              <a:rPr lang="sr-Latn-BA" smtClean="0"/>
              <a:t>26.2.2014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0AD4743C-C8CF-4F07-8AFB-31726BBCEE55}" type="slidenum">
              <a:rPr lang="sr-Latn-BA" smtClean="0"/>
              <a:t>‹nr.›</a:t>
            </a:fld>
            <a:endParaRPr lang="sr-Latn-B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9526E183-631C-4CD8-A90A-DFDBD498C4AE}" type="datetimeFigureOut">
              <a:rPr lang="sr-Latn-BA" smtClean="0"/>
              <a:t>26.2.2014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0AD4743C-C8CF-4F07-8AFB-31726BBCEE55}" type="slidenum">
              <a:rPr lang="sr-Latn-BA" smtClean="0"/>
              <a:t>‹nr.›</a:t>
            </a:fld>
            <a:endParaRPr lang="sr-Latn-B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9526E183-631C-4CD8-A90A-DFDBD498C4AE}" type="datetimeFigureOut">
              <a:rPr lang="sr-Latn-BA" smtClean="0"/>
              <a:t>26.2.2014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0AD4743C-C8CF-4F07-8AFB-31726BBCEE55}" type="slidenum">
              <a:rPr lang="sr-Latn-BA" smtClean="0"/>
              <a:t>‹nr.›</a:t>
            </a:fld>
            <a:endParaRPr lang="sr-Latn-B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9526E183-631C-4CD8-A90A-DFDBD498C4AE}" type="datetimeFigureOut">
              <a:rPr lang="sr-Latn-BA" smtClean="0"/>
              <a:t>26.2.2014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0AD4743C-C8CF-4F07-8AFB-31726BBCEE55}" type="slidenum">
              <a:rPr lang="sr-Latn-BA" smtClean="0"/>
              <a:t>‹nr.›</a:t>
            </a:fld>
            <a:endParaRPr lang="sr-Latn-B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9526E183-631C-4CD8-A90A-DFDBD498C4AE}" type="datetimeFigureOut">
              <a:rPr lang="sr-Latn-BA" smtClean="0"/>
              <a:t>26.2.2014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0AD4743C-C8CF-4F07-8AFB-31726BBCEE55}" type="slidenum">
              <a:rPr lang="sr-Latn-BA" smtClean="0"/>
              <a:t>‹nr.›</a:t>
            </a:fld>
            <a:endParaRPr lang="sr-Latn-B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9526E183-631C-4CD8-A90A-DFDBD498C4AE}" type="datetimeFigureOut">
              <a:rPr lang="sr-Latn-BA" smtClean="0"/>
              <a:t>26.2.2014</a:t>
            </a:fld>
            <a:endParaRPr lang="sr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0AD4743C-C8CF-4F07-8AFB-31726BBCEE55}" type="slidenum">
              <a:rPr lang="sr-Latn-BA" smtClean="0"/>
              <a:t>‹nr.›</a:t>
            </a:fld>
            <a:endParaRPr lang="sr-Latn-B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9526E183-631C-4CD8-A90A-DFDBD498C4AE}" type="datetimeFigureOut">
              <a:rPr lang="sr-Latn-BA" smtClean="0"/>
              <a:t>26.2.2014</a:t>
            </a:fld>
            <a:endParaRPr lang="sr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0AD4743C-C8CF-4F07-8AFB-31726BBCEE55}" type="slidenum">
              <a:rPr lang="sr-Latn-BA" smtClean="0"/>
              <a:t>‹nr.›</a:t>
            </a:fld>
            <a:endParaRPr lang="sr-Latn-B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9526E183-631C-4CD8-A90A-DFDBD498C4AE}" type="datetimeFigureOut">
              <a:rPr lang="sr-Latn-BA" smtClean="0"/>
              <a:t>26.2.2014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0AD4743C-C8CF-4F07-8AFB-31726BBCEE55}" type="slidenum">
              <a:rPr lang="sr-Latn-BA" smtClean="0"/>
              <a:t>‹nr.›</a:t>
            </a:fld>
            <a:endParaRPr lang="sr-Latn-B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9526E183-631C-4CD8-A90A-DFDBD498C4AE}" type="datetimeFigureOut">
              <a:rPr lang="sr-Latn-BA" smtClean="0"/>
              <a:t>26.2.2014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0AD4743C-C8CF-4F07-8AFB-31726BBCEE55}" type="slidenum">
              <a:rPr lang="sr-Latn-BA" smtClean="0"/>
              <a:t>‹nr.›</a:t>
            </a:fld>
            <a:endParaRPr lang="sr-Latn-B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9526E183-631C-4CD8-A90A-DFDBD498C4AE}" type="datetimeFigureOut">
              <a:rPr lang="sr-Latn-BA" smtClean="0"/>
              <a:t>26.2.2014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4743C-C8CF-4F07-8AFB-31726BBCEE55}" type="slidenum">
              <a:rPr lang="sr-Latn-BA" smtClean="0"/>
              <a:t>‹nr.›</a:t>
            </a:fld>
            <a:endParaRPr lang="sr-Latn-B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84104" y="863804"/>
            <a:ext cx="5985159" cy="1606102"/>
          </a:xfrm>
        </p:spPr>
        <p:txBody>
          <a:bodyPr>
            <a:normAutofit fontScale="90000"/>
          </a:bodyPr>
          <a:lstStyle/>
          <a:p>
            <a:r>
              <a:rPr lang="sr-Latn-BA" dirty="0" smtClean="0"/>
              <a:t>Deadlines and responsibilities</a:t>
            </a:r>
            <a:endParaRPr lang="sr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1398366" y="4156230"/>
            <a:ext cx="4655297" cy="1128495"/>
          </a:xfrm>
        </p:spPr>
        <p:txBody>
          <a:bodyPr>
            <a:noAutofit/>
          </a:bodyPr>
          <a:lstStyle/>
          <a:p>
            <a:r>
              <a:rPr lang="sr-Latn-BA" sz="3600" dirty="0" smtClean="0"/>
              <a:t>Filip Dumez</a:t>
            </a:r>
          </a:p>
          <a:p>
            <a:r>
              <a:rPr lang="sr-Latn-BA" sz="3600" dirty="0" smtClean="0"/>
              <a:t>Dejan Bokonjic</a:t>
            </a:r>
          </a:p>
          <a:p>
            <a:r>
              <a:rPr lang="sr-Latn-BA" sz="3600" dirty="0" smtClean="0"/>
              <a:t>Srdjan Masic</a:t>
            </a:r>
            <a:endParaRPr lang="sr-Latn-BA" sz="3600" dirty="0"/>
          </a:p>
        </p:txBody>
      </p:sp>
      <p:pic>
        <p:nvPicPr>
          <p:cNvPr id="4" name="Picture 7" descr="C:\Users\SRDJAN\Google Drive\CCNURCA-logo\ccnurca-logo projekt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-100013"/>
            <a:ext cx="3384550" cy="172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9616900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WP </a:t>
            </a:r>
            <a:r>
              <a:rPr lang="nl-BE" dirty="0" smtClean="0"/>
              <a:t>3</a:t>
            </a:r>
            <a:r>
              <a:rPr lang="sr-Latn-BA" dirty="0" smtClean="0"/>
              <a:t> 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BE" dirty="0" smtClean="0"/>
              <a:t>3.</a:t>
            </a:r>
            <a:r>
              <a:rPr lang="en-US" b="1" dirty="0"/>
              <a:t> Training of teaching staff for running course units during pilot project</a:t>
            </a:r>
          </a:p>
          <a:p>
            <a:pPr marL="0" indent="0">
              <a:buNone/>
            </a:pPr>
            <a:endParaRPr lang="nl-BE" dirty="0" smtClean="0"/>
          </a:p>
          <a:p>
            <a:pPr marL="0" indent="0">
              <a:buNone/>
            </a:pPr>
            <a:r>
              <a:rPr lang="nl-BE" dirty="0" smtClean="0"/>
              <a:t>(</a:t>
            </a:r>
            <a:r>
              <a:rPr lang="nl-BE" dirty="0" err="1" smtClean="0"/>
              <a:t>early</a:t>
            </a:r>
            <a:r>
              <a:rPr lang="nl-BE" dirty="0" smtClean="0"/>
              <a:t> in the second </a:t>
            </a:r>
            <a:r>
              <a:rPr lang="nl-BE" dirty="0" err="1" smtClean="0"/>
              <a:t>year</a:t>
            </a:r>
            <a:r>
              <a:rPr lang="nl-BE" dirty="0" smtClean="0"/>
              <a:t> in PRESOV)</a:t>
            </a:r>
            <a:endParaRPr lang="nl-BE" dirty="0" smtClean="0"/>
          </a:p>
          <a:p>
            <a:pPr marL="0" indent="0">
              <a:buNone/>
            </a:pPr>
            <a:r>
              <a:rPr lang="sr-Latn-BA" dirty="0" smtClean="0"/>
              <a:t>all consortium members</a:t>
            </a:r>
            <a:endParaRPr lang="nl-BE" dirty="0" smtClean="0"/>
          </a:p>
          <a:p>
            <a:pPr marL="0" indent="0">
              <a:buNone/>
            </a:pPr>
            <a:r>
              <a:rPr lang="nl-BE" dirty="0" smtClean="0"/>
              <a:t>Incl. </a:t>
            </a:r>
            <a:r>
              <a:rPr lang="nl-BE" dirty="0" err="1" smtClean="0"/>
              <a:t>Hospital</a:t>
            </a:r>
            <a:r>
              <a:rPr lang="nl-BE" dirty="0" smtClean="0"/>
              <a:t> </a:t>
            </a:r>
            <a:r>
              <a:rPr lang="nl-BE" dirty="0" err="1" smtClean="0"/>
              <a:t>staff</a:t>
            </a:r>
            <a:endParaRPr lang="sr-Latn-BA" dirty="0"/>
          </a:p>
        </p:txBody>
      </p:sp>
    </p:spTree>
    <p:extLst>
      <p:ext uri="{BB962C8B-B14F-4D97-AF65-F5344CB8AC3E}">
        <p14:creationId xmlns:p14="http://schemas.microsoft.com/office/powerpoint/2010/main" val="263926548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WP 4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r-Latn-BA" dirty="0" smtClean="0"/>
              <a:t>4.1. Procurement of equipement ( ½ of total equipement </a:t>
            </a:r>
            <a:r>
              <a:rPr lang="nl-BE" dirty="0"/>
              <a:t>=&gt; </a:t>
            </a:r>
            <a:r>
              <a:rPr lang="sr-Latn-BA" dirty="0" smtClean="0"/>
              <a:t>all WB </a:t>
            </a:r>
            <a:r>
              <a:rPr lang="sr-Latn-BA" dirty="0" smtClean="0"/>
              <a:t>partners</a:t>
            </a:r>
            <a:r>
              <a:rPr lang="nl-BE" dirty="0" smtClean="0"/>
              <a:t> </a:t>
            </a:r>
            <a:r>
              <a:rPr lang="nl-BE" dirty="0" err="1" smtClean="0"/>
              <a:t>against</a:t>
            </a:r>
            <a:r>
              <a:rPr lang="nl-BE" dirty="0" smtClean="0"/>
              <a:t> okt 2014</a:t>
            </a:r>
            <a:r>
              <a:rPr lang="sr-Latn-BA" dirty="0" smtClean="0"/>
              <a:t>)</a:t>
            </a:r>
            <a:endParaRPr lang="nl-BE" dirty="0" smtClean="0"/>
          </a:p>
          <a:p>
            <a:endParaRPr lang="sr-Latn-BA" dirty="0" smtClean="0"/>
          </a:p>
          <a:p>
            <a:pPr marL="0" indent="0">
              <a:buNone/>
            </a:pPr>
            <a:r>
              <a:rPr lang="sr-Latn-BA" dirty="0" smtClean="0"/>
              <a:t>4.2. </a:t>
            </a:r>
            <a:r>
              <a:rPr lang="nl-BE" dirty="0" smtClean="0"/>
              <a:t>Definition of n</a:t>
            </a:r>
            <a:r>
              <a:rPr lang="sr-Latn-BA" dirty="0" smtClean="0"/>
              <a:t>ew teaching materials (guideline for CBT in nursing, catalogue of knowledge and skills, handbooks for teaching and etc. </a:t>
            </a:r>
            <a:r>
              <a:rPr lang="nl-BE" dirty="0" smtClean="0"/>
              <a:t>=&gt; </a:t>
            </a:r>
            <a:r>
              <a:rPr lang="sr-Latn-BA" dirty="0" smtClean="0"/>
              <a:t>all </a:t>
            </a:r>
            <a:r>
              <a:rPr lang="sr-Latn-BA" dirty="0"/>
              <a:t>WB partners)</a:t>
            </a:r>
            <a:endParaRPr lang="sr-Latn-BA" dirty="0" smtClean="0"/>
          </a:p>
          <a:p>
            <a:endParaRPr lang="sr-Latn-BA" dirty="0"/>
          </a:p>
        </p:txBody>
      </p:sp>
    </p:spTree>
    <p:extLst>
      <p:ext uri="{BB962C8B-B14F-4D97-AF65-F5344CB8AC3E}">
        <p14:creationId xmlns:p14="http://schemas.microsoft.com/office/powerpoint/2010/main" val="2060271478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WP </a:t>
            </a:r>
            <a:r>
              <a:rPr lang="nl-BE" dirty="0" smtClean="0"/>
              <a:t>5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400" b="1" dirty="0" smtClean="0"/>
              <a:t>5. Testing </a:t>
            </a:r>
            <a:r>
              <a:rPr lang="en-US" sz="2400" b="1" dirty="0"/>
              <a:t>of the new curriculum through pilot project</a:t>
            </a:r>
          </a:p>
          <a:p>
            <a:pPr marL="400050" lvl="1" indent="0">
              <a:buNone/>
            </a:pPr>
            <a:r>
              <a:rPr lang="en-US" sz="2000" dirty="0"/>
              <a:t>Implement assessment, ECTS description, adapt and integrate </a:t>
            </a:r>
            <a:r>
              <a:rPr lang="en-US" sz="2000" dirty="0" smtClean="0"/>
              <a:t>curriculum</a:t>
            </a:r>
          </a:p>
          <a:p>
            <a:pPr marL="400050" lvl="1" indent="0">
              <a:buNone/>
            </a:pPr>
            <a:endParaRPr lang="nl-BE" sz="1500" dirty="0"/>
          </a:p>
          <a:p>
            <a:pPr marL="457200" indent="-457200">
              <a:buFont typeface="+mj-lt"/>
              <a:buAutoNum type="arabicPeriod" startAt="6"/>
            </a:pPr>
            <a:r>
              <a:rPr lang="en-US" sz="2400" b="1" dirty="0" smtClean="0"/>
              <a:t>Introduce </a:t>
            </a:r>
            <a:r>
              <a:rPr lang="en-US" sz="2400" b="1" dirty="0"/>
              <a:t>Quality Assessment procedures in new programs </a:t>
            </a:r>
          </a:p>
          <a:p>
            <a:pPr marL="400050" lvl="1" indent="0">
              <a:buNone/>
            </a:pPr>
            <a:r>
              <a:rPr lang="en-US" sz="2000" dirty="0"/>
              <a:t>Procedures on self assessment, external assessment, accreditation protocol</a:t>
            </a:r>
          </a:p>
          <a:p>
            <a:pPr marL="457200" indent="-457200">
              <a:buFont typeface="+mj-lt"/>
              <a:buAutoNum type="arabicPeriod" startAt="6"/>
            </a:pPr>
            <a:endParaRPr lang="en-US" sz="2400" b="1" dirty="0"/>
          </a:p>
          <a:p>
            <a:pPr marL="457200" indent="-457200">
              <a:buFont typeface="+mj-lt"/>
              <a:buAutoNum type="arabicPeriod" startAt="6"/>
            </a:pPr>
            <a:r>
              <a:rPr lang="en-US" sz="2400" b="1" dirty="0"/>
              <a:t>Ensure sustainability of project results</a:t>
            </a:r>
          </a:p>
          <a:p>
            <a:pPr marL="400050" lvl="1" indent="0">
              <a:buNone/>
            </a:pPr>
            <a:r>
              <a:rPr lang="en-US" sz="2000" dirty="0"/>
              <a:t>Setting up a network, change legislation, organizational dimension, inter university agreements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dirty="0"/>
              <a:t>Second &amp; </a:t>
            </a:r>
            <a:r>
              <a:rPr lang="nl-BE" dirty="0" err="1"/>
              <a:t>third</a:t>
            </a:r>
            <a:r>
              <a:rPr lang="nl-BE" dirty="0"/>
              <a:t> </a:t>
            </a:r>
            <a:r>
              <a:rPr lang="nl-BE" dirty="0" err="1"/>
              <a:t>year</a:t>
            </a:r>
            <a:endParaRPr lang="nl-BE" dirty="0"/>
          </a:p>
          <a:p>
            <a:pPr marL="0" indent="0">
              <a:buNone/>
            </a:pPr>
            <a:endParaRPr lang="sr-Latn-BA" dirty="0"/>
          </a:p>
        </p:txBody>
      </p:sp>
    </p:spTree>
    <p:extLst>
      <p:ext uri="{BB962C8B-B14F-4D97-AF65-F5344CB8AC3E}">
        <p14:creationId xmlns:p14="http://schemas.microsoft.com/office/powerpoint/2010/main" val="1702016697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WP </a:t>
            </a:r>
            <a:r>
              <a:rPr lang="sr-Latn-BA" dirty="0" smtClean="0"/>
              <a:t>8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BA" dirty="0" smtClean="0"/>
              <a:t>8.1. Internal quality control (november 2014.)</a:t>
            </a:r>
            <a:endParaRPr lang="nl-BE" dirty="0" smtClean="0"/>
          </a:p>
          <a:p>
            <a:pPr marL="0" indent="0">
              <a:buNone/>
            </a:pPr>
            <a:r>
              <a:rPr lang="nl-BE" dirty="0" smtClean="0"/>
              <a:t>(KU LEUVEN)</a:t>
            </a:r>
          </a:p>
          <a:p>
            <a:pPr marL="0" indent="0">
              <a:buNone/>
            </a:pPr>
            <a:endParaRPr lang="sr-Latn-BA" dirty="0" smtClean="0"/>
          </a:p>
          <a:p>
            <a:pPr marL="0" indent="0">
              <a:buNone/>
            </a:pPr>
            <a:r>
              <a:rPr lang="sr-Latn-BA" dirty="0" smtClean="0"/>
              <a:t>External quality control (december, </a:t>
            </a:r>
            <a:r>
              <a:rPr lang="sr-Latn-BA" dirty="0" smtClean="0"/>
              <a:t>201</a:t>
            </a:r>
            <a:r>
              <a:rPr lang="nl-BE" dirty="0" smtClean="0"/>
              <a:t>4)</a:t>
            </a:r>
          </a:p>
          <a:p>
            <a:pPr marL="0" indent="0">
              <a:buNone/>
            </a:pPr>
            <a:r>
              <a:rPr lang="nl-BE" dirty="0" smtClean="0"/>
              <a:t>(TO BE DEFINED)</a:t>
            </a:r>
          </a:p>
        </p:txBody>
      </p:sp>
    </p:spTree>
    <p:extLst>
      <p:ext uri="{BB962C8B-B14F-4D97-AF65-F5344CB8AC3E}">
        <p14:creationId xmlns:p14="http://schemas.microsoft.com/office/powerpoint/2010/main" val="1246373661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WP 9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r-Latn-BA" dirty="0" smtClean="0"/>
              <a:t>9.1. WEB site (continual activity)</a:t>
            </a:r>
            <a:r>
              <a:rPr lang="nl-BE" dirty="0" smtClean="0"/>
              <a:t> =&gt; </a:t>
            </a:r>
            <a:r>
              <a:rPr lang="nl-BE" dirty="0" err="1" smtClean="0"/>
              <a:t>All</a:t>
            </a:r>
            <a:endParaRPr lang="nl-BE" dirty="0" smtClean="0"/>
          </a:p>
          <a:p>
            <a:pPr marL="0" indent="0">
              <a:buNone/>
            </a:pPr>
            <a:r>
              <a:rPr lang="nl-BE" dirty="0" smtClean="0"/>
              <a:t>Content management =&gt;HUB-KAHO</a:t>
            </a:r>
            <a:endParaRPr lang="sr-Latn-BA" dirty="0" smtClean="0"/>
          </a:p>
          <a:p>
            <a:pPr marL="0" indent="0">
              <a:buNone/>
            </a:pPr>
            <a:endParaRPr lang="nl-BE" dirty="0" smtClean="0"/>
          </a:p>
          <a:p>
            <a:pPr marL="0" indent="0">
              <a:buNone/>
            </a:pPr>
            <a:r>
              <a:rPr lang="sr-Latn-BA" dirty="0" smtClean="0"/>
              <a:t>9.2. Newsletter (every 2-3 month)</a:t>
            </a:r>
            <a:r>
              <a:rPr lang="nl-BE" dirty="0" smtClean="0"/>
              <a:t> =&gt; </a:t>
            </a:r>
            <a:r>
              <a:rPr lang="nl-BE" dirty="0" err="1" smtClean="0"/>
              <a:t>All</a:t>
            </a:r>
            <a:endParaRPr lang="sr-Latn-BA" dirty="0" smtClean="0"/>
          </a:p>
          <a:p>
            <a:pPr marL="0" indent="0">
              <a:buNone/>
            </a:pPr>
            <a:endParaRPr lang="nl-BE" dirty="0" smtClean="0"/>
          </a:p>
          <a:p>
            <a:pPr marL="0" indent="0">
              <a:buNone/>
            </a:pPr>
            <a:r>
              <a:rPr lang="sr-Latn-BA" dirty="0" smtClean="0"/>
              <a:t>9.3. Info session for stakeholders (each WB country, december 2014.)</a:t>
            </a:r>
          </a:p>
          <a:p>
            <a:endParaRPr lang="sr-Latn-BA" dirty="0" smtClean="0"/>
          </a:p>
          <a:p>
            <a:endParaRPr lang="sr-Latn-BA" dirty="0"/>
          </a:p>
        </p:txBody>
      </p:sp>
    </p:spTree>
    <p:extLst>
      <p:ext uri="{BB962C8B-B14F-4D97-AF65-F5344CB8AC3E}">
        <p14:creationId xmlns:p14="http://schemas.microsoft.com/office/powerpoint/2010/main" val="3882150689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WP 10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BE" dirty="0" smtClean="0"/>
          </a:p>
          <a:p>
            <a:pPr marL="0" indent="0">
              <a:buNone/>
            </a:pPr>
            <a:r>
              <a:rPr lang="sr-Latn-BA" dirty="0" smtClean="0"/>
              <a:t>10.1. Management of the project (continual activity)</a:t>
            </a:r>
            <a:r>
              <a:rPr lang="nl-BE" dirty="0" smtClean="0"/>
              <a:t>; </a:t>
            </a:r>
            <a:r>
              <a:rPr lang="nl-BE" dirty="0" err="1" smtClean="0"/>
              <a:t>incl</a:t>
            </a:r>
            <a:r>
              <a:rPr lang="nl-BE" dirty="0" smtClean="0"/>
              <a:t> project </a:t>
            </a:r>
            <a:r>
              <a:rPr lang="nl-BE" dirty="0" err="1" smtClean="0"/>
              <a:t>reporting</a:t>
            </a:r>
            <a:r>
              <a:rPr lang="nl-BE" dirty="0" smtClean="0"/>
              <a:t> (HUB-KAHO &amp; UES)</a:t>
            </a:r>
            <a:endParaRPr lang="sr-Latn-BA" dirty="0" smtClean="0"/>
          </a:p>
          <a:p>
            <a:pPr marL="0" indent="0">
              <a:buNone/>
            </a:pPr>
            <a:endParaRPr lang="nl-BE" dirty="0" smtClean="0"/>
          </a:p>
          <a:p>
            <a:pPr marL="0" indent="0">
              <a:buNone/>
            </a:pPr>
            <a:r>
              <a:rPr lang="sr-Latn-BA" dirty="0" smtClean="0"/>
              <a:t>10.2 </a:t>
            </a:r>
            <a:r>
              <a:rPr lang="nl-BE" dirty="0" err="1" smtClean="0"/>
              <a:t>Organization</a:t>
            </a:r>
            <a:r>
              <a:rPr lang="nl-BE" dirty="0" smtClean="0"/>
              <a:t> of </a:t>
            </a:r>
            <a:r>
              <a:rPr lang="sr-Latn-BA" dirty="0" smtClean="0"/>
              <a:t>Consortium meeting</a:t>
            </a:r>
            <a:r>
              <a:rPr lang="nl-BE" dirty="0" smtClean="0"/>
              <a:t>s</a:t>
            </a:r>
          </a:p>
          <a:p>
            <a:pPr marL="0" indent="0">
              <a:buNone/>
            </a:pPr>
            <a:r>
              <a:rPr lang="nl-BE" dirty="0"/>
              <a:t>(HUB-KAHO &amp; UES)</a:t>
            </a:r>
            <a:endParaRPr lang="sr-Latn-BA" dirty="0"/>
          </a:p>
        </p:txBody>
      </p:sp>
    </p:spTree>
    <p:extLst>
      <p:ext uri="{BB962C8B-B14F-4D97-AF65-F5344CB8AC3E}">
        <p14:creationId xmlns:p14="http://schemas.microsoft.com/office/powerpoint/2010/main" val="55448247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sz="4000" dirty="0" smtClean="0"/>
              <a:t>WP 1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BA" dirty="0" smtClean="0"/>
              <a:t>1.1. Analysis of current nursing  education in WB and EU (until 15.03.2014.)</a:t>
            </a:r>
            <a:endParaRPr lang="nl-BE" dirty="0" smtClean="0"/>
          </a:p>
          <a:p>
            <a:pPr marL="0" indent="0">
              <a:buNone/>
            </a:pPr>
            <a:endParaRPr lang="nl-BE" dirty="0" smtClean="0"/>
          </a:p>
          <a:p>
            <a:pPr marL="0" indent="0">
              <a:buNone/>
            </a:pPr>
            <a:r>
              <a:rPr lang="nl-BE" dirty="0" smtClean="0"/>
              <a:t>Draft </a:t>
            </a:r>
            <a:r>
              <a:rPr lang="nl-BE" dirty="0" err="1" smtClean="0"/>
              <a:t>version</a:t>
            </a:r>
            <a:r>
              <a:rPr lang="nl-BE" dirty="0" smtClean="0"/>
              <a:t>: HUB-KAHO</a:t>
            </a:r>
          </a:p>
          <a:p>
            <a:pPr marL="0" indent="0">
              <a:buNone/>
            </a:pPr>
            <a:r>
              <a:rPr lang="nl-BE" dirty="0" smtClean="0"/>
              <a:t>(15/3/2014)</a:t>
            </a:r>
          </a:p>
          <a:p>
            <a:pPr marL="0" indent="0">
              <a:buNone/>
            </a:pPr>
            <a:r>
              <a:rPr lang="nl-BE" dirty="0" err="1" smtClean="0"/>
              <a:t>Validation</a:t>
            </a:r>
            <a:r>
              <a:rPr lang="nl-BE" dirty="0" smtClean="0"/>
              <a:t>: </a:t>
            </a:r>
            <a:r>
              <a:rPr lang="nl-BE" dirty="0" err="1" smtClean="0"/>
              <a:t>All</a:t>
            </a:r>
            <a:endParaRPr lang="nl-BE" dirty="0" smtClean="0"/>
          </a:p>
          <a:p>
            <a:pPr marL="0" indent="0">
              <a:buNone/>
            </a:pPr>
            <a:r>
              <a:rPr lang="nl-BE" dirty="0" smtClean="0"/>
              <a:t>(20/3/2014)</a:t>
            </a:r>
          </a:p>
          <a:p>
            <a:pPr marL="0" indent="0">
              <a:buNone/>
            </a:pPr>
            <a:endParaRPr lang="sr-Latn-BA" dirty="0" smtClean="0"/>
          </a:p>
          <a:p>
            <a:endParaRPr lang="sr-Latn-BA" dirty="0"/>
          </a:p>
        </p:txBody>
      </p:sp>
    </p:spTree>
    <p:extLst>
      <p:ext uri="{BB962C8B-B14F-4D97-AF65-F5344CB8AC3E}">
        <p14:creationId xmlns:p14="http://schemas.microsoft.com/office/powerpoint/2010/main" val="172740735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sz="4000" dirty="0" smtClean="0"/>
              <a:t>WP 1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BA" dirty="0" smtClean="0"/>
              <a:t>1.2. Comparative analysis  EU – WB (</a:t>
            </a:r>
            <a:r>
              <a:rPr lang="nl-BE" dirty="0" smtClean="0"/>
              <a:t>focus on </a:t>
            </a:r>
            <a:r>
              <a:rPr lang="nl-BE" dirty="0"/>
              <a:t>B</a:t>
            </a:r>
            <a:r>
              <a:rPr lang="nl-BE" dirty="0" smtClean="0"/>
              <a:t>ologna</a:t>
            </a:r>
            <a:r>
              <a:rPr lang="sr-Latn-BA" dirty="0" smtClean="0"/>
              <a:t>)</a:t>
            </a:r>
            <a:endParaRPr lang="nl-BE" dirty="0" smtClean="0"/>
          </a:p>
          <a:p>
            <a:endParaRPr lang="sr-Latn-BA" dirty="0" smtClean="0"/>
          </a:p>
          <a:p>
            <a:pPr marL="0" indent="0">
              <a:buNone/>
            </a:pPr>
            <a:r>
              <a:rPr lang="nl-BE" dirty="0"/>
              <a:t>Draft </a:t>
            </a:r>
            <a:r>
              <a:rPr lang="nl-BE" dirty="0" err="1"/>
              <a:t>version</a:t>
            </a:r>
            <a:r>
              <a:rPr lang="nl-BE" dirty="0"/>
              <a:t>: </a:t>
            </a:r>
            <a:r>
              <a:rPr lang="nl-BE" dirty="0" smtClean="0"/>
              <a:t>HUB-KAHO &amp; UES</a:t>
            </a:r>
            <a:endParaRPr lang="nl-BE" dirty="0"/>
          </a:p>
          <a:p>
            <a:pPr marL="0" indent="0">
              <a:buNone/>
            </a:pPr>
            <a:r>
              <a:rPr lang="nl-BE" dirty="0" smtClean="0"/>
              <a:t>(25/3/2014</a:t>
            </a:r>
            <a:r>
              <a:rPr lang="nl-BE" dirty="0"/>
              <a:t>)</a:t>
            </a:r>
          </a:p>
          <a:p>
            <a:pPr marL="0" indent="0">
              <a:buNone/>
            </a:pPr>
            <a:r>
              <a:rPr lang="nl-BE" dirty="0" err="1"/>
              <a:t>Validation</a:t>
            </a:r>
            <a:r>
              <a:rPr lang="nl-BE" dirty="0"/>
              <a:t>: </a:t>
            </a:r>
            <a:r>
              <a:rPr lang="nl-BE" dirty="0" err="1"/>
              <a:t>All</a:t>
            </a:r>
            <a:endParaRPr lang="nl-BE" dirty="0"/>
          </a:p>
          <a:p>
            <a:pPr marL="0" indent="0">
              <a:buNone/>
            </a:pPr>
            <a:r>
              <a:rPr lang="nl-BE" dirty="0" smtClean="0"/>
              <a:t>(30/3/2014</a:t>
            </a:r>
            <a:r>
              <a:rPr lang="nl-BE" dirty="0"/>
              <a:t>)</a:t>
            </a:r>
          </a:p>
          <a:p>
            <a:endParaRPr lang="sr-Latn-BA" dirty="0"/>
          </a:p>
        </p:txBody>
      </p:sp>
    </p:spTree>
    <p:extLst>
      <p:ext uri="{BB962C8B-B14F-4D97-AF65-F5344CB8AC3E}">
        <p14:creationId xmlns:p14="http://schemas.microsoft.com/office/powerpoint/2010/main" val="237176821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sz="4000" dirty="0" smtClean="0"/>
              <a:t>WP 1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BA" dirty="0" smtClean="0"/>
              <a:t>1.3. Road map- definition (meeting Mostar 30.03.-02.04.2014.</a:t>
            </a:r>
            <a:r>
              <a:rPr lang="nl-BE" dirty="0" smtClean="0"/>
              <a:t>)</a:t>
            </a:r>
          </a:p>
          <a:p>
            <a:pPr marL="0" indent="0">
              <a:buNone/>
            </a:pPr>
            <a:r>
              <a:rPr lang="sr-Latn-BA" dirty="0"/>
              <a:t>four representatives from universities, two from ministries, one from EU and two from HUB-KAHO </a:t>
            </a:r>
            <a:r>
              <a:rPr lang="nl-BE" dirty="0" smtClean="0"/>
              <a:t>Practical </a:t>
            </a:r>
            <a:r>
              <a:rPr lang="nl-BE" dirty="0" err="1" smtClean="0"/>
              <a:t>proposal</a:t>
            </a:r>
            <a:r>
              <a:rPr lang="nl-BE" dirty="0" smtClean="0"/>
              <a:t> </a:t>
            </a:r>
            <a:r>
              <a:rPr lang="nl-BE" dirty="0" err="1" smtClean="0"/>
              <a:t>for</a:t>
            </a:r>
            <a:r>
              <a:rPr lang="nl-BE" dirty="0" smtClean="0"/>
              <a:t> </a:t>
            </a:r>
            <a:r>
              <a:rPr lang="nl-BE" dirty="0" err="1" smtClean="0"/>
              <a:t>further</a:t>
            </a:r>
            <a:r>
              <a:rPr lang="nl-BE" dirty="0" smtClean="0"/>
              <a:t> actions</a:t>
            </a:r>
            <a:endParaRPr lang="sr-Latn-BA" dirty="0" smtClean="0"/>
          </a:p>
          <a:p>
            <a:endParaRPr lang="sr-Latn-BA" dirty="0"/>
          </a:p>
        </p:txBody>
      </p:sp>
    </p:spTree>
    <p:extLst>
      <p:ext uri="{BB962C8B-B14F-4D97-AF65-F5344CB8AC3E}">
        <p14:creationId xmlns:p14="http://schemas.microsoft.com/office/powerpoint/2010/main" val="237176821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WP 2 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BA" dirty="0" smtClean="0"/>
              <a:t>2.1. Investigation of learning outcomes and nursing skills in EU and WB countries. (deadline 30.03.2014</a:t>
            </a:r>
            <a:r>
              <a:rPr lang="sr-Latn-BA" dirty="0" smtClean="0"/>
              <a:t>.)</a:t>
            </a:r>
            <a:r>
              <a:rPr lang="nl-BE" dirty="0" smtClean="0"/>
              <a:t> =&gt; </a:t>
            </a:r>
            <a:r>
              <a:rPr lang="nl-BE" dirty="0" err="1" smtClean="0"/>
              <a:t>All</a:t>
            </a:r>
            <a:r>
              <a:rPr lang="nl-BE" dirty="0" smtClean="0"/>
              <a:t> </a:t>
            </a:r>
            <a:r>
              <a:rPr lang="nl-BE" dirty="0" err="1" smtClean="0"/>
              <a:t>send</a:t>
            </a:r>
            <a:r>
              <a:rPr lang="nl-BE" dirty="0" smtClean="0"/>
              <a:t> </a:t>
            </a:r>
            <a:r>
              <a:rPr lang="nl-BE" dirty="0" err="1" smtClean="0"/>
              <a:t>proposal</a:t>
            </a:r>
            <a:r>
              <a:rPr lang="nl-BE" dirty="0" smtClean="0"/>
              <a:t> </a:t>
            </a:r>
            <a:r>
              <a:rPr lang="nl-BE" dirty="0" err="1" smtClean="0"/>
              <a:t>for</a:t>
            </a:r>
            <a:r>
              <a:rPr lang="nl-BE" dirty="0" smtClean="0"/>
              <a:t> </a:t>
            </a:r>
            <a:r>
              <a:rPr lang="nl-BE" dirty="0" err="1" smtClean="0"/>
              <a:t>learning</a:t>
            </a:r>
            <a:r>
              <a:rPr lang="nl-BE" dirty="0" smtClean="0"/>
              <a:t> </a:t>
            </a:r>
            <a:r>
              <a:rPr lang="nl-BE" dirty="0" err="1" smtClean="0"/>
              <a:t>outcomes</a:t>
            </a:r>
            <a:r>
              <a:rPr lang="nl-BE" dirty="0" smtClean="0"/>
              <a:t> </a:t>
            </a:r>
            <a:r>
              <a:rPr lang="nl-BE" dirty="0" err="1" smtClean="0"/>
              <a:t>to</a:t>
            </a:r>
            <a:r>
              <a:rPr lang="nl-BE" dirty="0" smtClean="0"/>
              <a:t> UES </a:t>
            </a:r>
            <a:r>
              <a:rPr lang="nl-BE" dirty="0" err="1" smtClean="0"/>
              <a:t>and</a:t>
            </a:r>
            <a:r>
              <a:rPr lang="nl-BE" dirty="0" smtClean="0"/>
              <a:t> HUB-KAHO</a:t>
            </a:r>
            <a:endParaRPr lang="sr-Latn-BA" dirty="0" smtClean="0"/>
          </a:p>
        </p:txBody>
      </p:sp>
    </p:spTree>
    <p:extLst>
      <p:ext uri="{BB962C8B-B14F-4D97-AF65-F5344CB8AC3E}">
        <p14:creationId xmlns:p14="http://schemas.microsoft.com/office/powerpoint/2010/main" val="32637545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WP 2 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BA" dirty="0" smtClean="0"/>
              <a:t>2.2. Setting up learning outcomes for new curriculum (meeting in Zenica 18-21.05.2014.</a:t>
            </a:r>
            <a:r>
              <a:rPr lang="nl-BE" dirty="0" smtClean="0"/>
              <a:t>)</a:t>
            </a:r>
          </a:p>
          <a:p>
            <a:pPr marL="0" indent="0">
              <a:buNone/>
            </a:pPr>
            <a:r>
              <a:rPr lang="nl-BE" dirty="0" smtClean="0"/>
              <a:t>=&gt; UES, UNZE </a:t>
            </a:r>
            <a:r>
              <a:rPr lang="nl-BE" dirty="0" err="1" smtClean="0"/>
              <a:t>and</a:t>
            </a:r>
            <a:r>
              <a:rPr lang="nl-BE" dirty="0" smtClean="0"/>
              <a:t> HUB-KAHO</a:t>
            </a:r>
            <a:endParaRPr lang="nl-BE" dirty="0" smtClean="0"/>
          </a:p>
          <a:p>
            <a:pPr marL="0" indent="0">
              <a:buNone/>
            </a:pPr>
            <a:endParaRPr lang="nl-BE" dirty="0" smtClean="0"/>
          </a:p>
          <a:p>
            <a:pPr marL="0" indent="0">
              <a:buNone/>
            </a:pPr>
            <a:r>
              <a:rPr lang="nl-BE" dirty="0" smtClean="0"/>
              <a:t>Focus on </a:t>
            </a:r>
            <a:r>
              <a:rPr lang="nl-BE" dirty="0" err="1" smtClean="0"/>
              <a:t>competence</a:t>
            </a:r>
            <a:r>
              <a:rPr lang="nl-BE" dirty="0" smtClean="0"/>
              <a:t> matrix </a:t>
            </a:r>
            <a:endParaRPr lang="sr-Latn-BA" dirty="0" smtClean="0"/>
          </a:p>
          <a:p>
            <a:pPr marL="0" indent="0">
              <a:buNone/>
            </a:pPr>
            <a:endParaRPr lang="sr-Latn-BA" dirty="0"/>
          </a:p>
        </p:txBody>
      </p:sp>
    </p:spTree>
    <p:extLst>
      <p:ext uri="{BB962C8B-B14F-4D97-AF65-F5344CB8AC3E}">
        <p14:creationId xmlns:p14="http://schemas.microsoft.com/office/powerpoint/2010/main" val="32637545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WP 2 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BA" dirty="0" smtClean="0"/>
              <a:t>2.3. New curriculum</a:t>
            </a:r>
            <a:endParaRPr lang="nl-BE" dirty="0" smtClean="0"/>
          </a:p>
          <a:p>
            <a:pPr marL="0" indent="0">
              <a:buNone/>
            </a:pPr>
            <a:r>
              <a:rPr lang="nl-BE" dirty="0" smtClean="0"/>
              <a:t>Draft </a:t>
            </a:r>
            <a:r>
              <a:rPr lang="nl-BE" dirty="0" err="1" smtClean="0"/>
              <a:t>version</a:t>
            </a:r>
            <a:r>
              <a:rPr lang="nl-BE" dirty="0" smtClean="0"/>
              <a:t> </a:t>
            </a:r>
            <a:r>
              <a:rPr lang="nl-BE" dirty="0" smtClean="0"/>
              <a:t>(ALL) </a:t>
            </a:r>
            <a:r>
              <a:rPr lang="nl-BE" dirty="0" err="1" smtClean="0"/>
              <a:t>by</a:t>
            </a:r>
            <a:r>
              <a:rPr lang="nl-BE" dirty="0" smtClean="0"/>
              <a:t> end of </a:t>
            </a:r>
            <a:r>
              <a:rPr lang="nl-BE" dirty="0" err="1" smtClean="0"/>
              <a:t>june</a:t>
            </a:r>
            <a:r>
              <a:rPr lang="nl-BE" dirty="0" smtClean="0"/>
              <a:t> (1st </a:t>
            </a:r>
            <a:r>
              <a:rPr lang="nl-BE" dirty="0" err="1" smtClean="0"/>
              <a:t>version</a:t>
            </a:r>
            <a:r>
              <a:rPr lang="nl-BE" dirty="0" smtClean="0"/>
              <a:t>)</a:t>
            </a:r>
            <a:endParaRPr lang="nl-BE" dirty="0" smtClean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dirty="0" err="1" smtClean="0"/>
              <a:t>Validation</a:t>
            </a:r>
            <a:r>
              <a:rPr lang="nl-BE" dirty="0" smtClean="0"/>
              <a:t> </a:t>
            </a:r>
            <a:r>
              <a:rPr lang="nl-BE" dirty="0" err="1" smtClean="0"/>
              <a:t>by</a:t>
            </a:r>
            <a:r>
              <a:rPr lang="nl-BE" dirty="0" smtClean="0"/>
              <a:t> </a:t>
            </a:r>
            <a:r>
              <a:rPr lang="nl-BE" dirty="0" err="1"/>
              <a:t>a</a:t>
            </a:r>
            <a:r>
              <a:rPr lang="nl-BE" dirty="0" err="1" smtClean="0"/>
              <a:t>ll</a:t>
            </a:r>
            <a:r>
              <a:rPr lang="sr-Latn-BA" dirty="0" smtClean="0"/>
              <a:t> WB partners</a:t>
            </a:r>
            <a:r>
              <a:rPr lang="nl-BE" dirty="0"/>
              <a:t> </a:t>
            </a:r>
            <a:r>
              <a:rPr lang="nl-BE" dirty="0" err="1" smtClean="0"/>
              <a:t>by</a:t>
            </a:r>
            <a:r>
              <a:rPr lang="nl-BE" dirty="0" smtClean="0"/>
              <a:t> end of september</a:t>
            </a:r>
          </a:p>
        </p:txBody>
      </p:sp>
    </p:spTree>
    <p:extLst>
      <p:ext uri="{BB962C8B-B14F-4D97-AF65-F5344CB8AC3E}">
        <p14:creationId xmlns:p14="http://schemas.microsoft.com/office/powerpoint/2010/main" val="321438167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WP 2 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BA" dirty="0" smtClean="0"/>
              <a:t>2.4. Description of practical nursing skills </a:t>
            </a:r>
            <a:r>
              <a:rPr lang="nl-BE" dirty="0" smtClean="0"/>
              <a:t>&amp; pilot training </a:t>
            </a:r>
            <a:r>
              <a:rPr lang="sr-Latn-BA" dirty="0" smtClean="0"/>
              <a:t>(meeting in Gent 12-15.10.2014.</a:t>
            </a:r>
            <a:r>
              <a:rPr lang="nl-BE" dirty="0" smtClean="0"/>
              <a:t>)</a:t>
            </a:r>
          </a:p>
          <a:p>
            <a:pPr marL="0" indent="0">
              <a:buNone/>
            </a:pPr>
            <a:endParaRPr lang="nl-BE" dirty="0" smtClean="0"/>
          </a:p>
          <a:p>
            <a:pPr marL="0" indent="0">
              <a:buNone/>
            </a:pPr>
            <a:r>
              <a:rPr lang="sr-Latn-BA" dirty="0" smtClean="0"/>
              <a:t>3 from WB universities</a:t>
            </a:r>
            <a:endParaRPr lang="nl-BE" dirty="0" smtClean="0"/>
          </a:p>
          <a:p>
            <a:pPr marL="0" indent="0">
              <a:buNone/>
            </a:pPr>
            <a:endParaRPr lang="nl-BE" dirty="0" smtClean="0"/>
          </a:p>
          <a:p>
            <a:pPr marL="0" indent="0">
              <a:buNone/>
            </a:pPr>
            <a:r>
              <a:rPr lang="nl-BE" dirty="0" smtClean="0"/>
              <a:t>HUB – KAHO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dirty="0" smtClean="0"/>
              <a:t>SLOVAKIA</a:t>
            </a:r>
            <a:endParaRPr lang="sr-Latn-BA" dirty="0" smtClean="0"/>
          </a:p>
        </p:txBody>
      </p:sp>
    </p:spTree>
    <p:extLst>
      <p:ext uri="{BB962C8B-B14F-4D97-AF65-F5344CB8AC3E}">
        <p14:creationId xmlns:p14="http://schemas.microsoft.com/office/powerpoint/2010/main" val="2642026788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WP 2 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BA" dirty="0" smtClean="0"/>
              <a:t>2.5. Description of assesments skills </a:t>
            </a:r>
            <a:r>
              <a:rPr lang="nl-BE" dirty="0" smtClean="0"/>
              <a:t>&amp; pilot training </a:t>
            </a:r>
            <a:r>
              <a:rPr lang="sr-Latn-BA" dirty="0" smtClean="0"/>
              <a:t>(Groningen, 16-20.11.2014.</a:t>
            </a:r>
            <a:r>
              <a:rPr lang="nl-BE" dirty="0" smtClean="0"/>
              <a:t>)</a:t>
            </a:r>
          </a:p>
          <a:p>
            <a:pPr marL="0" indent="0">
              <a:buNone/>
            </a:pPr>
            <a:r>
              <a:rPr lang="sr-Latn-BA" dirty="0" smtClean="0"/>
              <a:t>3 from universities, </a:t>
            </a:r>
            <a:r>
              <a:rPr lang="nl-BE" dirty="0" smtClean="0"/>
              <a:t>2 </a:t>
            </a:r>
            <a:r>
              <a:rPr lang="sr-Latn-BA" dirty="0" smtClean="0"/>
              <a:t>from HUB-KAHO</a:t>
            </a:r>
            <a:r>
              <a:rPr lang="nl-BE" dirty="0" smtClean="0"/>
              <a:t>, HANZE</a:t>
            </a:r>
          </a:p>
          <a:p>
            <a:pPr marL="0" indent="0">
              <a:buNone/>
            </a:pPr>
            <a:r>
              <a:rPr lang="sr-Latn-BA" dirty="0" smtClean="0"/>
              <a:t>+ all consortium members for consortium meeting</a:t>
            </a:r>
            <a:endParaRPr lang="sr-Latn-BA" dirty="0"/>
          </a:p>
        </p:txBody>
      </p:sp>
    </p:spTree>
    <p:extLst>
      <p:ext uri="{BB962C8B-B14F-4D97-AF65-F5344CB8AC3E}">
        <p14:creationId xmlns:p14="http://schemas.microsoft.com/office/powerpoint/2010/main" val="264202678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TC101859865[[fn=Kilter]]</Template>
  <TotalTime>131</TotalTime>
  <Words>498</Words>
  <Application>Microsoft Office PowerPoint</Application>
  <PresentationFormat>Diavoorstelling (4:3)</PresentationFormat>
  <Paragraphs>85</Paragraphs>
  <Slides>15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6" baseType="lpstr">
      <vt:lpstr>Kilter</vt:lpstr>
      <vt:lpstr>Deadlines and responsibilities</vt:lpstr>
      <vt:lpstr>WP 1</vt:lpstr>
      <vt:lpstr>WP 1</vt:lpstr>
      <vt:lpstr>WP 1</vt:lpstr>
      <vt:lpstr>WP 2 </vt:lpstr>
      <vt:lpstr>WP 2 </vt:lpstr>
      <vt:lpstr>WP 2 </vt:lpstr>
      <vt:lpstr>WP 2 </vt:lpstr>
      <vt:lpstr>WP 2 </vt:lpstr>
      <vt:lpstr>WP 3 </vt:lpstr>
      <vt:lpstr>WP 4</vt:lpstr>
      <vt:lpstr>WP 5</vt:lpstr>
      <vt:lpstr>WP 8</vt:lpstr>
      <vt:lpstr>WP 9</vt:lpstr>
      <vt:lpstr>WP 10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Deadlines and responsibilities</dc:title>
  <dc:creator>Srdjan</dc:creator>
  <cp:lastModifiedBy>Filip Dumez</cp:lastModifiedBy>
  <cp:revision>15</cp:revision>
  <dcterms:created xsi:type="dcterms:W3CDTF">2014-02-25T00:03:49Z</dcterms:created>
  <dcterms:modified xsi:type="dcterms:W3CDTF">2014-02-26T08:19:39Z</dcterms:modified>
</cp:coreProperties>
</file>