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3.xml" ContentType="application/vnd.openxmlformats-officedocument.theme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4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5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6.xml" ContentType="application/vnd.openxmlformats-officedocument.theme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8" r:id="rId1"/>
    <p:sldMasterId id="2147483664" r:id="rId2"/>
    <p:sldMasterId id="2147483670" r:id="rId3"/>
    <p:sldMasterId id="2147483694" r:id="rId4"/>
    <p:sldMasterId id="2147483676" r:id="rId5"/>
    <p:sldMasterId id="2147483682" r:id="rId6"/>
    <p:sldMasterId id="2147483688" r:id="rId7"/>
  </p:sldMasterIdLst>
  <p:notesMasterIdLst>
    <p:notesMasterId r:id="rId10"/>
  </p:notesMasterIdLst>
  <p:handoutMasterIdLst>
    <p:handoutMasterId r:id="rId11"/>
  </p:handoutMasterIdLst>
  <p:sldIdLst>
    <p:sldId id="260" r:id="rId8"/>
    <p:sldId id="261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49">
          <p15:clr>
            <a:srgbClr val="A4A3A4"/>
          </p15:clr>
        </p15:guide>
        <p15:guide id="2" pos="47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98B64"/>
    <a:srgbClr val="C6714A"/>
    <a:srgbClr val="DCA655"/>
    <a:srgbClr val="6B4189"/>
    <a:srgbClr val="3F9A79"/>
    <a:srgbClr val="16666F"/>
    <a:srgbClr val="447E90"/>
    <a:srgbClr val="4E8DCC"/>
    <a:srgbClr val="89B36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08" autoAdjust="0"/>
    <p:restoredTop sz="99293" autoAdjust="0"/>
  </p:normalViewPr>
  <p:slideViewPr>
    <p:cSldViewPr snapToGrid="0" snapToObjects="1" showGuides="1">
      <p:cViewPr varScale="1">
        <p:scale>
          <a:sx n="74" d="100"/>
          <a:sy n="74" d="100"/>
        </p:scale>
        <p:origin x="1266" y="72"/>
      </p:cViewPr>
      <p:guideLst>
        <p:guide orient="horz" pos="649"/>
        <p:guide pos="47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5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18152A-4670-DD4C-AAFC-C17F734418B3}" type="datetimeFigureOut">
              <a:t>13/10/2014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C04A2F-BD0D-8B4B-8C63-218B4E48F359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38911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C900B5-6857-DB44-9846-7C78C09874F3}" type="datetimeFigureOut">
              <a:t>13/10/2014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  <a:p>
            <a:pPr lvl="2"/>
            <a:r>
              <a:rPr lang="nl-BE"/>
              <a:t>Third level</a:t>
            </a:r>
          </a:p>
          <a:p>
            <a:pPr lvl="3"/>
            <a:r>
              <a:rPr lang="nl-BE"/>
              <a:t>Fourth level</a:t>
            </a:r>
          </a:p>
          <a:p>
            <a:pPr lvl="4"/>
            <a:r>
              <a:rPr lang="nl-BE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BB8F35-2A73-D34D-93FE-F1753C8EDAEC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24810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2.jp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2.jpg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Relationship Id="rId4" Type="http://schemas.openxmlformats.org/officeDocument/2006/relationships/image" Target="../media/image2.jpg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6.xml"/><Relationship Id="rId4" Type="http://schemas.openxmlformats.org/officeDocument/2006/relationships/image" Target="../media/image2.jpg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7.xml"/><Relationship Id="rId4" Type="http://schemas.openxmlformats.org/officeDocument/2006/relationships/image" Target="../media/image2.jpg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2.jp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 userDrawn="1"/>
        </p:nvSpPr>
        <p:spPr>
          <a:xfrm>
            <a:off x="0" y="4839761"/>
            <a:ext cx="9180000" cy="2018239"/>
          </a:xfrm>
          <a:prstGeom prst="rect">
            <a:avLst/>
          </a:prstGeom>
          <a:solidFill>
            <a:srgbClr val="89B368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atin typeface="Corbel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71681" y="5103516"/>
            <a:ext cx="7308070" cy="1486600"/>
          </a:xfrm>
        </p:spPr>
        <p:txBody>
          <a:bodyPr>
            <a:noAutofit/>
          </a:bodyPr>
          <a:lstStyle>
            <a:lvl1pPr marL="0" indent="0" algn="l">
              <a:buNone/>
              <a:defRPr sz="4400">
                <a:solidFill>
                  <a:schemeClr val="bg1"/>
                </a:solidFill>
                <a:latin typeface="Corbel"/>
                <a:cs typeface="Corbe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noProof="0" smtClean="0"/>
              <a:t>Klik om de ondertitelstijl van het model te bewerken</a:t>
            </a:r>
            <a:endParaRPr lang="nl-BE" noProof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9992" y="6220049"/>
            <a:ext cx="838828" cy="318755"/>
          </a:xfrm>
          <a:prstGeom prst="rect">
            <a:avLst/>
          </a:prstGeom>
        </p:spPr>
      </p:pic>
      <p:pic>
        <p:nvPicPr>
          <p:cNvPr id="16" name="Picture 15" descr="foto.jp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128" y="1030288"/>
            <a:ext cx="9186128" cy="3860785"/>
          </a:xfrm>
          <a:prstGeom prst="rect">
            <a:avLst/>
          </a:prstGeom>
          <a:ln>
            <a:noFill/>
          </a:ln>
        </p:spPr>
      </p:pic>
      <p:pic>
        <p:nvPicPr>
          <p:cNvPr id="13" name="Picture 12" descr="Odisee_zw.eps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017" y="205437"/>
            <a:ext cx="1779799" cy="4603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99159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0610" y="4800600"/>
            <a:ext cx="8016293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60413" y="1030287"/>
            <a:ext cx="7926387" cy="369728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9641" y="5431478"/>
            <a:ext cx="8007159" cy="70015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BE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7BE6E-A6F8-3442-9DA5-5593485BE98C}" type="datetime1">
              <a:t>13/10/2014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Titel van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9360" y="6343522"/>
            <a:ext cx="527440" cy="365125"/>
          </a:xfrm>
        </p:spPr>
        <p:txBody>
          <a:bodyPr/>
          <a:lstStyle/>
          <a:p>
            <a:fld id="{FCA3638F-6D52-644A-9831-93255061F043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6844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 userDrawn="1"/>
        </p:nvSpPr>
        <p:spPr>
          <a:xfrm>
            <a:off x="0" y="4839761"/>
            <a:ext cx="9180000" cy="2018239"/>
          </a:xfrm>
          <a:prstGeom prst="rect">
            <a:avLst/>
          </a:prstGeom>
          <a:solidFill>
            <a:srgbClr val="447E90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atin typeface="Corbel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Autofit/>
          </a:bodyPr>
          <a:lstStyle>
            <a:lvl1pPr>
              <a:defRPr sz="6000">
                <a:latin typeface="Corbel"/>
              </a:defRPr>
            </a:lvl1pPr>
          </a:lstStyle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71681" y="5103516"/>
            <a:ext cx="7308070" cy="1486600"/>
          </a:xfrm>
        </p:spPr>
        <p:txBody>
          <a:bodyPr>
            <a:noAutofit/>
          </a:bodyPr>
          <a:lstStyle>
            <a:lvl1pPr marL="0" indent="0" algn="l">
              <a:buNone/>
              <a:defRPr sz="4400">
                <a:solidFill>
                  <a:schemeClr val="bg1"/>
                </a:solidFill>
                <a:latin typeface="Corbel"/>
                <a:cs typeface="Corbe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BE" noProof="0"/>
              <a:t>Click to edit Master subtitle style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9992" y="6220049"/>
            <a:ext cx="838828" cy="318755"/>
          </a:xfrm>
          <a:prstGeom prst="rect">
            <a:avLst/>
          </a:prstGeom>
        </p:spPr>
      </p:pic>
      <p:pic>
        <p:nvPicPr>
          <p:cNvPr id="13" name="Picture 12" descr="Odisee_zw.eps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017" y="205437"/>
            <a:ext cx="1779799" cy="460356"/>
          </a:xfrm>
          <a:prstGeom prst="rect">
            <a:avLst/>
          </a:prstGeom>
        </p:spPr>
      </p:pic>
      <p:pic>
        <p:nvPicPr>
          <p:cNvPr id="16" name="Picture 15" descr="foto.jp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78976"/>
            <a:ext cx="9180000" cy="3860785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571186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  <a:p>
            <a:pPr lvl="2"/>
            <a:r>
              <a:rPr lang="nl-BE"/>
              <a:t>Third level</a:t>
            </a:r>
          </a:p>
          <a:p>
            <a:pPr lvl="3"/>
            <a:r>
              <a:rPr lang="nl-BE"/>
              <a:t>Fourth level</a:t>
            </a:r>
          </a:p>
          <a:p>
            <a:pPr lvl="4"/>
            <a:r>
              <a:rPr lang="nl-BE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86CE3-90FF-5744-87D8-5D36EE4D91CC}" type="datetime1">
              <a:t>13/10/2014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Titel van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638F-6D52-644A-9831-93255061F043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5757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57948" y="1600200"/>
            <a:ext cx="383785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  <a:p>
            <a:pPr lvl="2"/>
            <a:r>
              <a:rPr lang="nl-BE"/>
              <a:t>Third level</a:t>
            </a:r>
          </a:p>
          <a:p>
            <a:pPr lvl="3"/>
            <a:r>
              <a:rPr lang="nl-BE"/>
              <a:t>Fourth level</a:t>
            </a:r>
          </a:p>
          <a:p>
            <a:pPr lvl="4"/>
            <a:r>
              <a:rPr lang="nl-BE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  <a:p>
            <a:pPr lvl="2"/>
            <a:r>
              <a:rPr lang="nl-BE"/>
              <a:t>Third level</a:t>
            </a:r>
          </a:p>
          <a:p>
            <a:pPr lvl="3"/>
            <a:r>
              <a:rPr lang="nl-BE"/>
              <a:t>Fourth level</a:t>
            </a:r>
          </a:p>
          <a:p>
            <a:pPr lvl="4"/>
            <a:r>
              <a:rPr lang="nl-BE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DB7F4-B6ED-1748-9D00-406FDAEF6503}" type="datetime1">
              <a:t>13/10/2014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Titel van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638F-6D52-644A-9831-93255061F043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24874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1E619-EBD6-CB45-B312-466BFC0B87E3}" type="datetime1">
              <a:t>13/10/2014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Titel van footer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638F-6D52-644A-9831-93255061F043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29932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0610" y="4800600"/>
            <a:ext cx="8016293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60413" y="1030287"/>
            <a:ext cx="7926387" cy="369728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9641" y="5431478"/>
            <a:ext cx="8007159" cy="70015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BE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FFCED-4308-CA4D-ACC4-3948E9F11CDF}" type="datetime1">
              <a:t>13/10/2014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Titel van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9360" y="6343522"/>
            <a:ext cx="527440" cy="365125"/>
          </a:xfrm>
        </p:spPr>
        <p:txBody>
          <a:bodyPr/>
          <a:lstStyle/>
          <a:p>
            <a:fld id="{FCA3638F-6D52-644A-9831-93255061F043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589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 userDrawn="1"/>
        </p:nvSpPr>
        <p:spPr>
          <a:xfrm>
            <a:off x="0" y="4839761"/>
            <a:ext cx="9180000" cy="2018239"/>
          </a:xfrm>
          <a:prstGeom prst="rect">
            <a:avLst/>
          </a:prstGeom>
          <a:solidFill>
            <a:srgbClr val="198B64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atin typeface="Corbel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Autofit/>
          </a:bodyPr>
          <a:lstStyle>
            <a:lvl1pPr>
              <a:defRPr sz="6000">
                <a:latin typeface="Corbel"/>
              </a:defRPr>
            </a:lvl1pPr>
          </a:lstStyle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71681" y="5103516"/>
            <a:ext cx="7308070" cy="1486600"/>
          </a:xfrm>
        </p:spPr>
        <p:txBody>
          <a:bodyPr>
            <a:noAutofit/>
          </a:bodyPr>
          <a:lstStyle>
            <a:lvl1pPr marL="0" indent="0" algn="l">
              <a:buNone/>
              <a:defRPr sz="4400">
                <a:solidFill>
                  <a:schemeClr val="bg1"/>
                </a:solidFill>
                <a:latin typeface="Corbel"/>
                <a:cs typeface="Corbe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BE" noProof="0"/>
              <a:t>Click to edit Master subtitle style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9992" y="6220049"/>
            <a:ext cx="838828" cy="318755"/>
          </a:xfrm>
          <a:prstGeom prst="rect">
            <a:avLst/>
          </a:prstGeom>
        </p:spPr>
      </p:pic>
      <p:pic>
        <p:nvPicPr>
          <p:cNvPr id="13" name="Picture 12" descr="Odisee_zw.eps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017" y="205437"/>
            <a:ext cx="1779799" cy="460356"/>
          </a:xfrm>
          <a:prstGeom prst="rect">
            <a:avLst/>
          </a:prstGeom>
        </p:spPr>
      </p:pic>
      <p:pic>
        <p:nvPicPr>
          <p:cNvPr id="16" name="Picture 15" descr="foto.jp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78976"/>
            <a:ext cx="9180000" cy="3860785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6528181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  <a:p>
            <a:pPr lvl="2"/>
            <a:r>
              <a:rPr lang="nl-BE"/>
              <a:t>Third level</a:t>
            </a:r>
          </a:p>
          <a:p>
            <a:pPr lvl="3"/>
            <a:r>
              <a:rPr lang="nl-BE"/>
              <a:t>Fourth level</a:t>
            </a:r>
          </a:p>
          <a:p>
            <a:pPr lvl="4"/>
            <a:r>
              <a:rPr lang="nl-BE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86CE3-90FF-5744-87D8-5D36EE4D91CC}" type="datetime1">
              <a:t>13/10/2014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Titel van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638F-6D52-644A-9831-93255061F043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010083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57948" y="1600200"/>
            <a:ext cx="383785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  <a:p>
            <a:pPr lvl="2"/>
            <a:r>
              <a:rPr lang="nl-BE"/>
              <a:t>Third level</a:t>
            </a:r>
          </a:p>
          <a:p>
            <a:pPr lvl="3"/>
            <a:r>
              <a:rPr lang="nl-BE"/>
              <a:t>Fourth level</a:t>
            </a:r>
          </a:p>
          <a:p>
            <a:pPr lvl="4"/>
            <a:r>
              <a:rPr lang="nl-BE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  <a:p>
            <a:pPr lvl="2"/>
            <a:r>
              <a:rPr lang="nl-BE"/>
              <a:t>Third level</a:t>
            </a:r>
          </a:p>
          <a:p>
            <a:pPr lvl="3"/>
            <a:r>
              <a:rPr lang="nl-BE"/>
              <a:t>Fourth level</a:t>
            </a:r>
          </a:p>
          <a:p>
            <a:pPr lvl="4"/>
            <a:r>
              <a:rPr lang="nl-BE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DB7F4-B6ED-1748-9D00-406FDAEF6503}" type="datetime1">
              <a:t>13/10/2014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Titel van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638F-6D52-644A-9831-93255061F043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692557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1E619-EBD6-CB45-B312-466BFC0B87E3}" type="datetime1">
              <a:t>13/10/2014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Titel van footer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638F-6D52-644A-9831-93255061F043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13936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6C2C8-AF4A-3F4C-B9B4-50FA0AC2319A}" type="datetime1">
              <a:t>13/10/2014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Titel van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638F-6D52-644A-9831-93255061F043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574552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0610" y="4800600"/>
            <a:ext cx="8016293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60413" y="1030287"/>
            <a:ext cx="7926387" cy="369728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9641" y="5431478"/>
            <a:ext cx="8007159" cy="70015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BE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FFCED-4308-CA4D-ACC4-3948E9F11CDF}" type="datetime1">
              <a:t>13/10/2014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Titel van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9360" y="6343522"/>
            <a:ext cx="527440" cy="365125"/>
          </a:xfrm>
        </p:spPr>
        <p:txBody>
          <a:bodyPr/>
          <a:lstStyle/>
          <a:p>
            <a:fld id="{FCA3638F-6D52-644A-9831-93255061F043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879915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 userDrawn="1"/>
        </p:nvSpPr>
        <p:spPr>
          <a:xfrm>
            <a:off x="0" y="4839761"/>
            <a:ext cx="9180000" cy="2018239"/>
          </a:xfrm>
          <a:prstGeom prst="rect">
            <a:avLst/>
          </a:prstGeom>
          <a:solidFill>
            <a:srgbClr val="6B4189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atin typeface="Corbel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Autofit/>
          </a:bodyPr>
          <a:lstStyle>
            <a:lvl1pPr>
              <a:defRPr sz="6000">
                <a:latin typeface="Corbel"/>
              </a:defRPr>
            </a:lvl1pPr>
          </a:lstStyle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71681" y="5103516"/>
            <a:ext cx="7308070" cy="1486600"/>
          </a:xfrm>
        </p:spPr>
        <p:txBody>
          <a:bodyPr>
            <a:noAutofit/>
          </a:bodyPr>
          <a:lstStyle>
            <a:lvl1pPr marL="0" indent="0" algn="l">
              <a:buNone/>
              <a:defRPr sz="4400">
                <a:solidFill>
                  <a:schemeClr val="bg1"/>
                </a:solidFill>
                <a:latin typeface="Corbel"/>
                <a:cs typeface="Corbe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BE" noProof="0"/>
              <a:t>Click to edit Master subtitle style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9992" y="6220049"/>
            <a:ext cx="838828" cy="318755"/>
          </a:xfrm>
          <a:prstGeom prst="rect">
            <a:avLst/>
          </a:prstGeom>
        </p:spPr>
      </p:pic>
      <p:pic>
        <p:nvPicPr>
          <p:cNvPr id="13" name="Picture 12" descr="Odisee_zw.eps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017" y="205437"/>
            <a:ext cx="1779799" cy="460356"/>
          </a:xfrm>
          <a:prstGeom prst="rect">
            <a:avLst/>
          </a:prstGeom>
        </p:spPr>
      </p:pic>
      <p:pic>
        <p:nvPicPr>
          <p:cNvPr id="16" name="Picture 15" descr="foto.jp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78976"/>
            <a:ext cx="9180000" cy="3860785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5571368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  <a:p>
            <a:pPr lvl="2"/>
            <a:r>
              <a:rPr lang="nl-BE"/>
              <a:t>Third level</a:t>
            </a:r>
          </a:p>
          <a:p>
            <a:pPr lvl="3"/>
            <a:r>
              <a:rPr lang="nl-BE"/>
              <a:t>Fourth level</a:t>
            </a:r>
          </a:p>
          <a:p>
            <a:pPr lvl="4"/>
            <a:r>
              <a:rPr lang="nl-BE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6D7AB-E25E-FB4B-969B-4A4EA7ABA0AD}" type="datetime1">
              <a:t>13/10/2014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Titel van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638F-6D52-644A-9831-93255061F043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3669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57948" y="1600200"/>
            <a:ext cx="383785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  <a:p>
            <a:pPr lvl="2"/>
            <a:r>
              <a:rPr lang="nl-BE"/>
              <a:t>Third level</a:t>
            </a:r>
          </a:p>
          <a:p>
            <a:pPr lvl="3"/>
            <a:r>
              <a:rPr lang="nl-BE"/>
              <a:t>Fourth level</a:t>
            </a:r>
          </a:p>
          <a:p>
            <a:pPr lvl="4"/>
            <a:r>
              <a:rPr lang="nl-BE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  <a:p>
            <a:pPr lvl="2"/>
            <a:r>
              <a:rPr lang="nl-BE"/>
              <a:t>Third level</a:t>
            </a:r>
          </a:p>
          <a:p>
            <a:pPr lvl="3"/>
            <a:r>
              <a:rPr lang="nl-BE"/>
              <a:t>Fourth level</a:t>
            </a:r>
          </a:p>
          <a:p>
            <a:pPr lvl="4"/>
            <a:r>
              <a:rPr lang="nl-BE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F30DE-79EA-A349-BE9F-7981F0F2DC46}" type="datetime1">
              <a:t>13/10/2014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Titel van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638F-6D52-644A-9831-93255061F043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667742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05770-7E08-F248-BA09-A0038AB0618E}" type="datetime1">
              <a:t>13/10/2014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Titel van footer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638F-6D52-644A-9831-93255061F043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21648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0610" y="4800600"/>
            <a:ext cx="8016293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60413" y="1030287"/>
            <a:ext cx="7926387" cy="369728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9641" y="5431478"/>
            <a:ext cx="8007159" cy="70015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BE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9C62E-9B80-144E-9FFF-A108B648E2E0}" type="datetime1">
              <a:t>13/10/2014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Titel van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9360" y="6343522"/>
            <a:ext cx="527440" cy="365125"/>
          </a:xfrm>
        </p:spPr>
        <p:txBody>
          <a:bodyPr/>
          <a:lstStyle/>
          <a:p>
            <a:fld id="{FCA3638F-6D52-644A-9831-93255061F043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90093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 userDrawn="1"/>
        </p:nvSpPr>
        <p:spPr>
          <a:xfrm>
            <a:off x="0" y="4839761"/>
            <a:ext cx="9180000" cy="2018239"/>
          </a:xfrm>
          <a:prstGeom prst="rect">
            <a:avLst/>
          </a:prstGeom>
          <a:solidFill>
            <a:srgbClr val="DCA655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atin typeface="Corbel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Autofit/>
          </a:bodyPr>
          <a:lstStyle>
            <a:lvl1pPr>
              <a:defRPr sz="6000">
                <a:latin typeface="Corbel"/>
              </a:defRPr>
            </a:lvl1pPr>
          </a:lstStyle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71681" y="5103516"/>
            <a:ext cx="7308070" cy="1486600"/>
          </a:xfrm>
        </p:spPr>
        <p:txBody>
          <a:bodyPr>
            <a:noAutofit/>
          </a:bodyPr>
          <a:lstStyle>
            <a:lvl1pPr marL="0" indent="0" algn="l">
              <a:buNone/>
              <a:defRPr sz="4400">
                <a:solidFill>
                  <a:schemeClr val="bg1"/>
                </a:solidFill>
                <a:latin typeface="Corbel"/>
                <a:cs typeface="Corbe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BE" noProof="0"/>
              <a:t>Click to edit Master subtitle style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9992" y="6220049"/>
            <a:ext cx="838828" cy="318755"/>
          </a:xfrm>
          <a:prstGeom prst="rect">
            <a:avLst/>
          </a:prstGeom>
        </p:spPr>
      </p:pic>
      <p:pic>
        <p:nvPicPr>
          <p:cNvPr id="13" name="Picture 12" descr="Odisee_zw.eps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017" y="205437"/>
            <a:ext cx="1779799" cy="460356"/>
          </a:xfrm>
          <a:prstGeom prst="rect">
            <a:avLst/>
          </a:prstGeom>
        </p:spPr>
      </p:pic>
      <p:pic>
        <p:nvPicPr>
          <p:cNvPr id="16" name="Picture 15" descr="foto.jp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78976"/>
            <a:ext cx="9180000" cy="3860785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54160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  <a:p>
            <a:pPr lvl="2"/>
            <a:r>
              <a:rPr lang="nl-BE"/>
              <a:t>Third level</a:t>
            </a:r>
          </a:p>
          <a:p>
            <a:pPr lvl="3"/>
            <a:r>
              <a:rPr lang="nl-BE"/>
              <a:t>Fourth level</a:t>
            </a:r>
          </a:p>
          <a:p>
            <a:pPr lvl="4"/>
            <a:r>
              <a:rPr lang="nl-BE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56C8F-3F9B-6D44-8056-EDB07DB254DC}" type="datetime1">
              <a:t>13/10/2014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Titel van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638F-6D52-644A-9831-93255061F043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4932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57948" y="1600200"/>
            <a:ext cx="383785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  <a:p>
            <a:pPr lvl="2"/>
            <a:r>
              <a:rPr lang="nl-BE"/>
              <a:t>Third level</a:t>
            </a:r>
          </a:p>
          <a:p>
            <a:pPr lvl="3"/>
            <a:r>
              <a:rPr lang="nl-BE"/>
              <a:t>Fourth level</a:t>
            </a:r>
          </a:p>
          <a:p>
            <a:pPr lvl="4"/>
            <a:r>
              <a:rPr lang="nl-BE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  <a:p>
            <a:pPr lvl="2"/>
            <a:r>
              <a:rPr lang="nl-BE"/>
              <a:t>Third level</a:t>
            </a:r>
          </a:p>
          <a:p>
            <a:pPr lvl="3"/>
            <a:r>
              <a:rPr lang="nl-BE"/>
              <a:t>Fourth level</a:t>
            </a:r>
          </a:p>
          <a:p>
            <a:pPr lvl="4"/>
            <a:r>
              <a:rPr lang="nl-BE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7233C-6A1A-B347-86E1-38E7A4477365}" type="datetime1">
              <a:t>13/10/2014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Titel van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638F-6D52-644A-9831-93255061F043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47152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5A780-40C0-BD41-9FCF-DB3CB79764AE}" type="datetime1">
              <a:t>13/10/2014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Titel van footer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638F-6D52-644A-9831-93255061F043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34619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57948" y="1600200"/>
            <a:ext cx="383785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3FB6B-9458-BD43-9DB9-A2949799A662}" type="datetime1">
              <a:t>13/10/2014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Titel van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638F-6D52-644A-9831-93255061F043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989449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0610" y="4800600"/>
            <a:ext cx="8016293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60413" y="1030287"/>
            <a:ext cx="7926387" cy="369728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9641" y="5431478"/>
            <a:ext cx="8007159" cy="70015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BE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EF45-E80A-A14C-9D81-938871F147C8}" type="datetime1">
              <a:t>13/10/2014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Titel van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9360" y="6343522"/>
            <a:ext cx="527440" cy="365125"/>
          </a:xfrm>
        </p:spPr>
        <p:txBody>
          <a:bodyPr/>
          <a:lstStyle/>
          <a:p>
            <a:fld id="{FCA3638F-6D52-644A-9831-93255061F043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34032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 userDrawn="1"/>
        </p:nvSpPr>
        <p:spPr>
          <a:xfrm>
            <a:off x="0" y="4839761"/>
            <a:ext cx="9180000" cy="2018239"/>
          </a:xfrm>
          <a:prstGeom prst="rect">
            <a:avLst/>
          </a:prstGeom>
          <a:solidFill>
            <a:srgbClr val="C6714A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atin typeface="Corbel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Autofit/>
          </a:bodyPr>
          <a:lstStyle>
            <a:lvl1pPr>
              <a:defRPr sz="6000">
                <a:latin typeface="Corbel"/>
              </a:defRPr>
            </a:lvl1pPr>
          </a:lstStyle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71681" y="5103516"/>
            <a:ext cx="7308070" cy="1486600"/>
          </a:xfrm>
        </p:spPr>
        <p:txBody>
          <a:bodyPr>
            <a:noAutofit/>
          </a:bodyPr>
          <a:lstStyle>
            <a:lvl1pPr marL="0" indent="0" algn="l">
              <a:buNone/>
              <a:defRPr sz="4400">
                <a:solidFill>
                  <a:schemeClr val="bg1"/>
                </a:solidFill>
                <a:latin typeface="Corbel"/>
                <a:cs typeface="Corbe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BE" noProof="0"/>
              <a:t>Click to edit Master subtitle style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9992" y="6220049"/>
            <a:ext cx="838828" cy="318755"/>
          </a:xfrm>
          <a:prstGeom prst="rect">
            <a:avLst/>
          </a:prstGeom>
        </p:spPr>
      </p:pic>
      <p:pic>
        <p:nvPicPr>
          <p:cNvPr id="13" name="Picture 12" descr="Odisee_zw.eps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017" y="205437"/>
            <a:ext cx="1779799" cy="460356"/>
          </a:xfrm>
          <a:prstGeom prst="rect">
            <a:avLst/>
          </a:prstGeom>
        </p:spPr>
      </p:pic>
      <p:pic>
        <p:nvPicPr>
          <p:cNvPr id="16" name="Picture 15" descr="foto.jp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78976"/>
            <a:ext cx="9180000" cy="3860785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8511076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  <a:p>
            <a:pPr lvl="2"/>
            <a:r>
              <a:rPr lang="nl-BE"/>
              <a:t>Third level</a:t>
            </a:r>
          </a:p>
          <a:p>
            <a:pPr lvl="3"/>
            <a:r>
              <a:rPr lang="nl-BE"/>
              <a:t>Fourth level</a:t>
            </a:r>
          </a:p>
          <a:p>
            <a:pPr lvl="4"/>
            <a:r>
              <a:rPr lang="nl-BE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CCFA7-D12C-7141-8399-7EC2FD74B1F4}" type="datetime1">
              <a:t>13/10/2014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Titel van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638F-6D52-644A-9831-93255061F043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981242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57948" y="1600200"/>
            <a:ext cx="383785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  <a:p>
            <a:pPr lvl="2"/>
            <a:r>
              <a:rPr lang="nl-BE"/>
              <a:t>Third level</a:t>
            </a:r>
          </a:p>
          <a:p>
            <a:pPr lvl="3"/>
            <a:r>
              <a:rPr lang="nl-BE"/>
              <a:t>Fourth level</a:t>
            </a:r>
          </a:p>
          <a:p>
            <a:pPr lvl="4"/>
            <a:r>
              <a:rPr lang="nl-BE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  <a:p>
            <a:pPr lvl="2"/>
            <a:r>
              <a:rPr lang="nl-BE"/>
              <a:t>Third level</a:t>
            </a:r>
          </a:p>
          <a:p>
            <a:pPr lvl="3"/>
            <a:r>
              <a:rPr lang="nl-BE"/>
              <a:t>Fourth level</a:t>
            </a:r>
          </a:p>
          <a:p>
            <a:pPr lvl="4"/>
            <a:r>
              <a:rPr lang="nl-BE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3D340-8AB4-384E-BF13-A0690AD7A543}" type="datetime1">
              <a:t>13/10/2014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Titel van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638F-6D52-644A-9831-93255061F043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334036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3B24D-7E8B-9541-B8F1-940F0036A509}" type="datetime1">
              <a:t>13/10/2014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Titel van footer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638F-6D52-644A-9831-93255061F043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556330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0610" y="4800600"/>
            <a:ext cx="8016293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60413" y="1030287"/>
            <a:ext cx="7926387" cy="369728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9641" y="5431478"/>
            <a:ext cx="8007159" cy="70015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BE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D68B8-9D46-6848-AE7E-75CFB53DB47C}" type="datetime1">
              <a:t>13/10/2014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Titel van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9360" y="6343522"/>
            <a:ext cx="527440" cy="365125"/>
          </a:xfrm>
        </p:spPr>
        <p:txBody>
          <a:bodyPr/>
          <a:lstStyle/>
          <a:p>
            <a:fld id="{FCA3638F-6D52-644A-9831-93255061F043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44148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44C4C-371A-1D4F-A9B8-07683E1252E8}" type="datetime1">
              <a:t>13/10/2014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Titel van footer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638F-6D52-644A-9831-93255061F043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56142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0610" y="4800600"/>
            <a:ext cx="8016293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60413" y="1030287"/>
            <a:ext cx="7926387" cy="369728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9641" y="5431478"/>
            <a:ext cx="8007159" cy="70015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7AB38-62BC-774C-97AE-1BF242D8582C}" type="datetime1">
              <a:t>13/10/2014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Titel van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9360" y="6343522"/>
            <a:ext cx="527440" cy="365125"/>
          </a:xfrm>
        </p:spPr>
        <p:txBody>
          <a:bodyPr/>
          <a:lstStyle/>
          <a:p>
            <a:fld id="{FCA3638F-6D52-644A-9831-93255061F043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015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 userDrawn="1"/>
        </p:nvSpPr>
        <p:spPr>
          <a:xfrm>
            <a:off x="0" y="4839761"/>
            <a:ext cx="9180000" cy="2018239"/>
          </a:xfrm>
          <a:prstGeom prst="rect">
            <a:avLst/>
          </a:prstGeom>
          <a:solidFill>
            <a:srgbClr val="4E8DCC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atin typeface="Corbel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Autofit/>
          </a:bodyPr>
          <a:lstStyle>
            <a:lvl1pPr>
              <a:defRPr sz="6000">
                <a:latin typeface="Corbel"/>
              </a:defRPr>
            </a:lvl1pPr>
          </a:lstStyle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71681" y="5103516"/>
            <a:ext cx="7308070" cy="1486600"/>
          </a:xfrm>
        </p:spPr>
        <p:txBody>
          <a:bodyPr>
            <a:noAutofit/>
          </a:bodyPr>
          <a:lstStyle>
            <a:lvl1pPr marL="0" indent="0" algn="l">
              <a:buNone/>
              <a:defRPr sz="4400">
                <a:solidFill>
                  <a:schemeClr val="bg1"/>
                </a:solidFill>
                <a:latin typeface="Corbel"/>
                <a:cs typeface="Corbe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BE" noProof="0"/>
              <a:t>Click to edit Master subtitle style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9992" y="6220049"/>
            <a:ext cx="838828" cy="318755"/>
          </a:xfrm>
          <a:prstGeom prst="rect">
            <a:avLst/>
          </a:prstGeom>
        </p:spPr>
      </p:pic>
      <p:pic>
        <p:nvPicPr>
          <p:cNvPr id="13" name="Picture 12" descr="Odisee_zw.eps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017" y="205437"/>
            <a:ext cx="1779799" cy="460356"/>
          </a:xfrm>
          <a:prstGeom prst="rect">
            <a:avLst/>
          </a:prstGeom>
        </p:spPr>
      </p:pic>
      <p:pic>
        <p:nvPicPr>
          <p:cNvPr id="16" name="Picture 15" descr="foto.jp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78976"/>
            <a:ext cx="9180000" cy="3860785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643957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  <a:p>
            <a:pPr lvl="2"/>
            <a:r>
              <a:rPr lang="nl-BE"/>
              <a:t>Third level</a:t>
            </a:r>
          </a:p>
          <a:p>
            <a:pPr lvl="3"/>
            <a:r>
              <a:rPr lang="nl-BE"/>
              <a:t>Fourth level</a:t>
            </a:r>
          </a:p>
          <a:p>
            <a:pPr lvl="4"/>
            <a:r>
              <a:rPr lang="nl-BE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D183A-059B-2542-813C-5A08B6D37968}" type="datetime1">
              <a:t>13/10/2014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Titel van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638F-6D52-644A-9831-93255061F043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5351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57948" y="1600200"/>
            <a:ext cx="383785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  <a:p>
            <a:pPr lvl="2"/>
            <a:r>
              <a:rPr lang="nl-BE"/>
              <a:t>Third level</a:t>
            </a:r>
          </a:p>
          <a:p>
            <a:pPr lvl="3"/>
            <a:r>
              <a:rPr lang="nl-BE"/>
              <a:t>Fourth level</a:t>
            </a:r>
          </a:p>
          <a:p>
            <a:pPr lvl="4"/>
            <a:r>
              <a:rPr lang="nl-BE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  <a:p>
            <a:pPr lvl="2"/>
            <a:r>
              <a:rPr lang="nl-BE"/>
              <a:t>Third level</a:t>
            </a:r>
          </a:p>
          <a:p>
            <a:pPr lvl="3"/>
            <a:r>
              <a:rPr lang="nl-BE"/>
              <a:t>Fourth level</a:t>
            </a:r>
          </a:p>
          <a:p>
            <a:pPr lvl="4"/>
            <a:r>
              <a:rPr lang="nl-BE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FAD7D-2159-674C-BC18-A050D77CC070}" type="datetime1">
              <a:t>13/10/2014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Titel van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638F-6D52-644A-9831-93255061F043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6391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EC34E-563E-3E4F-9CB6-35608B9F10E8}" type="datetime1">
              <a:t>13/10/2014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Titel van footer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638F-6D52-644A-9831-93255061F043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69560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0.xml"/><Relationship Id="rId4" Type="http://schemas.openxmlformats.org/officeDocument/2006/relationships/slideLayout" Target="../slideLayouts/slideLayout9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theme" Target="../theme/theme3.xml"/><Relationship Id="rId5" Type="http://schemas.openxmlformats.org/officeDocument/2006/relationships/slideLayout" Target="../slideLayouts/slideLayout15.xml"/><Relationship Id="rId4" Type="http://schemas.openxmlformats.org/officeDocument/2006/relationships/slideLayout" Target="../slideLayouts/slideLayout1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theme" Target="../theme/theme4.xml"/><Relationship Id="rId5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9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3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6" Type="http://schemas.openxmlformats.org/officeDocument/2006/relationships/theme" Target="../theme/theme5.xml"/><Relationship Id="rId5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4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theme" Target="../theme/theme6.xml"/><Relationship Id="rId5" Type="http://schemas.openxmlformats.org/officeDocument/2006/relationships/slideLayout" Target="../slideLayouts/slideLayout30.xml"/><Relationship Id="rId4" Type="http://schemas.openxmlformats.org/officeDocument/2006/relationships/slideLayout" Target="../slideLayouts/slideLayout29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3.xml"/><Relationship Id="rId2" Type="http://schemas.openxmlformats.org/officeDocument/2006/relationships/slideLayout" Target="../slideLayouts/slideLayout32.xml"/><Relationship Id="rId1" Type="http://schemas.openxmlformats.org/officeDocument/2006/relationships/slideLayout" Target="../slideLayouts/slideLayout31.xml"/><Relationship Id="rId6" Type="http://schemas.openxmlformats.org/officeDocument/2006/relationships/theme" Target="../theme/theme7.xml"/><Relationship Id="rId5" Type="http://schemas.openxmlformats.org/officeDocument/2006/relationships/slideLayout" Target="../slideLayouts/slideLayout35.xml"/><Relationship Id="rId4" Type="http://schemas.openxmlformats.org/officeDocument/2006/relationships/slideLayout" Target="../slideLayouts/slideLayout3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165304"/>
            <a:ext cx="9180000" cy="718352"/>
          </a:xfrm>
          <a:prstGeom prst="rect">
            <a:avLst/>
          </a:prstGeom>
          <a:solidFill>
            <a:srgbClr val="89B368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atin typeface="Corbel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948" y="184842"/>
            <a:ext cx="802885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BE" smtClean="0"/>
              <a:t>Titelstijl van model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7948" y="1523232"/>
            <a:ext cx="802885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BE" smtClean="0"/>
              <a:t>Klik om de tekststijl van het model te bewerken</a:t>
            </a:r>
          </a:p>
          <a:p>
            <a:pPr lvl="1"/>
            <a:r>
              <a:rPr lang="nl-BE" smtClean="0"/>
              <a:t>Tweede niveau</a:t>
            </a:r>
          </a:p>
          <a:p>
            <a:pPr lvl="2"/>
            <a:r>
              <a:rPr lang="nl-BE" smtClean="0"/>
              <a:t>Derde niveau</a:t>
            </a:r>
          </a:p>
          <a:p>
            <a:pPr lvl="3"/>
            <a:r>
              <a:rPr lang="nl-BE" smtClean="0"/>
              <a:t>Vierde niveau</a:t>
            </a:r>
          </a:p>
          <a:p>
            <a:pPr lvl="4"/>
            <a:r>
              <a:rPr lang="nl-BE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25760" y="635016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  <a:latin typeface="Corbel"/>
                <a:cs typeface="Corbel"/>
              </a:defRPr>
            </a:lvl1pPr>
          </a:lstStyle>
          <a:p>
            <a:fld id="{6608C39C-6A92-104F-A944-21D39204BEAF}" type="datetime1">
              <a:t>13/10/2014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3606" y="6350169"/>
            <a:ext cx="52908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  <a:latin typeface="Corbel"/>
                <a:cs typeface="Corbel"/>
              </a:defRPr>
            </a:lvl1pPr>
          </a:lstStyle>
          <a:p>
            <a:r>
              <a:rPr lang="en-US"/>
              <a:t>Titel van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59360" y="6343522"/>
            <a:ext cx="527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FFFFF"/>
                </a:solidFill>
                <a:latin typeface="Corbel"/>
                <a:cs typeface="Corbel"/>
              </a:defRPr>
            </a:lvl1pPr>
          </a:lstStyle>
          <a:p>
            <a:fld id="{FCA3638F-6D52-644A-9831-93255061F043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78617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</p:sldLayoutIdLst>
  <p:hf hdr="0"/>
  <p:txStyles>
    <p:titleStyle>
      <a:lvl1pPr algn="l" defTabSz="457200" rtl="0" eaLnBrk="1" latinLnBrk="0" hangingPunct="1">
        <a:spcBef>
          <a:spcPct val="0"/>
        </a:spcBef>
        <a:buNone/>
        <a:defRPr sz="4400" b="1" kern="1200">
          <a:solidFill>
            <a:srgbClr val="89B368"/>
          </a:solidFill>
          <a:latin typeface="Corbel"/>
          <a:ea typeface="+mj-ea"/>
          <a:cs typeface="Corbel"/>
        </a:defRPr>
      </a:lvl1pPr>
    </p:titleStyle>
    <p:bodyStyle>
      <a:lvl1pPr marL="0" indent="0" algn="l" defTabSz="457200" rtl="0" eaLnBrk="1" latinLnBrk="0" hangingPunct="1">
        <a:lnSpc>
          <a:spcPct val="120000"/>
        </a:lnSpc>
        <a:spcBef>
          <a:spcPct val="20000"/>
        </a:spcBef>
        <a:buFont typeface="Arial"/>
        <a:buNone/>
        <a:defRPr sz="3000" b="1" kern="1200">
          <a:solidFill>
            <a:schemeClr val="tx1"/>
          </a:solidFill>
          <a:latin typeface="Corbel"/>
          <a:ea typeface="+mn-ea"/>
          <a:cs typeface="Corbel"/>
        </a:defRPr>
      </a:lvl1pPr>
      <a:lvl2pPr marL="269875" indent="-269875" algn="l" defTabSz="457200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Corbel"/>
          <a:ea typeface="+mn-ea"/>
          <a:cs typeface="Corbel"/>
        </a:defRPr>
      </a:lvl2pPr>
      <a:lvl3pPr marL="449263" indent="-179388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Corbel"/>
          <a:ea typeface="+mn-ea"/>
          <a:cs typeface="Corbel"/>
        </a:defRPr>
      </a:lvl3pPr>
      <a:lvl4pPr marL="628650" indent="-179388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Corbel"/>
          <a:ea typeface="+mn-ea"/>
          <a:cs typeface="Corbel"/>
        </a:defRPr>
      </a:lvl4pPr>
      <a:lvl5pPr marL="808038" indent="-179388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Corbel"/>
          <a:ea typeface="+mn-ea"/>
          <a:cs typeface="Corbe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165304"/>
            <a:ext cx="9180000" cy="718352"/>
          </a:xfrm>
          <a:prstGeom prst="rect">
            <a:avLst/>
          </a:prstGeom>
          <a:solidFill>
            <a:srgbClr val="4E8DCC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atin typeface="Corbel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948" y="184842"/>
            <a:ext cx="802885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7948" y="1523232"/>
            <a:ext cx="802885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  <a:p>
            <a:pPr lvl="2"/>
            <a:r>
              <a:rPr lang="nl-BE"/>
              <a:t>Third level</a:t>
            </a:r>
          </a:p>
          <a:p>
            <a:pPr lvl="3"/>
            <a:r>
              <a:rPr lang="nl-BE"/>
              <a:t>Fourth level</a:t>
            </a:r>
          </a:p>
          <a:p>
            <a:pPr lvl="4"/>
            <a:r>
              <a:rPr lang="nl-BE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25760" y="635016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  <a:latin typeface="Corbel"/>
                <a:cs typeface="Corbel"/>
              </a:defRPr>
            </a:lvl1pPr>
          </a:lstStyle>
          <a:p>
            <a:fld id="{2D86298A-010A-FA4C-979A-202A0C3B0B89}" type="datetime1">
              <a:t>13/10/2014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3606" y="6350169"/>
            <a:ext cx="52908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  <a:latin typeface="Corbel"/>
                <a:cs typeface="Corbel"/>
              </a:defRPr>
            </a:lvl1pPr>
          </a:lstStyle>
          <a:p>
            <a:r>
              <a:rPr lang="en-US"/>
              <a:t>Titel van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59360" y="6343522"/>
            <a:ext cx="527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FFFFF"/>
                </a:solidFill>
                <a:latin typeface="Corbel"/>
                <a:cs typeface="Corbel"/>
              </a:defRPr>
            </a:lvl1pPr>
          </a:lstStyle>
          <a:p>
            <a:fld id="{FCA3638F-6D52-644A-9831-93255061F043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09755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</p:sldLayoutIdLst>
  <p:hf hdr="0"/>
  <p:txStyles>
    <p:titleStyle>
      <a:lvl1pPr algn="l" defTabSz="457200" rtl="0" eaLnBrk="1" latinLnBrk="0" hangingPunct="1">
        <a:spcBef>
          <a:spcPct val="0"/>
        </a:spcBef>
        <a:buNone/>
        <a:defRPr sz="4400" b="1" kern="1200">
          <a:solidFill>
            <a:srgbClr val="4E8DCC"/>
          </a:solidFill>
          <a:latin typeface="Corbel"/>
          <a:ea typeface="+mj-ea"/>
          <a:cs typeface="Corbel"/>
        </a:defRPr>
      </a:lvl1pPr>
    </p:titleStyle>
    <p:bodyStyle>
      <a:lvl1pPr marL="0" indent="0" algn="l" defTabSz="457200" rtl="0" eaLnBrk="1" latinLnBrk="0" hangingPunct="1">
        <a:lnSpc>
          <a:spcPct val="120000"/>
        </a:lnSpc>
        <a:spcBef>
          <a:spcPct val="20000"/>
        </a:spcBef>
        <a:buFont typeface="Arial"/>
        <a:buNone/>
        <a:defRPr sz="3000" b="1" kern="1200">
          <a:solidFill>
            <a:schemeClr val="tx1"/>
          </a:solidFill>
          <a:latin typeface="Corbel"/>
          <a:ea typeface="+mn-ea"/>
          <a:cs typeface="Corbel"/>
        </a:defRPr>
      </a:lvl1pPr>
      <a:lvl2pPr marL="269875" indent="-269875" algn="l" defTabSz="457200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Corbel"/>
          <a:ea typeface="+mn-ea"/>
          <a:cs typeface="Corbel"/>
        </a:defRPr>
      </a:lvl2pPr>
      <a:lvl3pPr marL="449263" indent="-179388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Corbel"/>
          <a:ea typeface="+mn-ea"/>
          <a:cs typeface="Corbel"/>
        </a:defRPr>
      </a:lvl3pPr>
      <a:lvl4pPr marL="628650" indent="-179388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Corbel"/>
          <a:ea typeface="+mn-ea"/>
          <a:cs typeface="Corbel"/>
        </a:defRPr>
      </a:lvl4pPr>
      <a:lvl5pPr marL="808038" indent="-179388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Corbel"/>
          <a:ea typeface="+mn-ea"/>
          <a:cs typeface="Corbe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165304"/>
            <a:ext cx="9180000" cy="718352"/>
          </a:xfrm>
          <a:prstGeom prst="rect">
            <a:avLst/>
          </a:prstGeom>
          <a:solidFill>
            <a:srgbClr val="447E90"/>
          </a:solidFill>
          <a:ln>
            <a:solidFill>
              <a:srgbClr val="447E9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atin typeface="Corbel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948" y="184842"/>
            <a:ext cx="8028852" cy="11430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7948" y="1523232"/>
            <a:ext cx="802885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  <a:p>
            <a:pPr lvl="2"/>
            <a:r>
              <a:rPr lang="nl-BE"/>
              <a:t>Third level</a:t>
            </a:r>
          </a:p>
          <a:p>
            <a:pPr lvl="3"/>
            <a:r>
              <a:rPr lang="nl-BE"/>
              <a:t>Fourth level</a:t>
            </a:r>
          </a:p>
          <a:p>
            <a:pPr lvl="4"/>
            <a:r>
              <a:rPr lang="nl-BE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25760" y="635016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  <a:latin typeface="Corbel"/>
                <a:cs typeface="Corbel"/>
              </a:defRPr>
            </a:lvl1pPr>
          </a:lstStyle>
          <a:p>
            <a:fld id="{3DC040B7-7FDC-EC48-B37F-6E02E1E9CC0E}" type="datetime1">
              <a:t>13/10/2014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3606" y="6350169"/>
            <a:ext cx="52908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  <a:latin typeface="Corbel"/>
                <a:cs typeface="Corbel"/>
              </a:defRPr>
            </a:lvl1pPr>
          </a:lstStyle>
          <a:p>
            <a:r>
              <a:rPr lang="en-US"/>
              <a:t>Titel van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59360" y="6343522"/>
            <a:ext cx="527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FFFFF"/>
                </a:solidFill>
                <a:latin typeface="Corbel"/>
                <a:cs typeface="Corbel"/>
              </a:defRPr>
            </a:lvl1pPr>
          </a:lstStyle>
          <a:p>
            <a:fld id="{FCA3638F-6D52-644A-9831-93255061F043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21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</p:sldLayoutIdLst>
  <p:hf hdr="0"/>
  <p:txStyles>
    <p:titleStyle>
      <a:lvl1pPr algn="l" defTabSz="457200" rtl="0" eaLnBrk="1" latinLnBrk="0" hangingPunct="1">
        <a:spcBef>
          <a:spcPct val="0"/>
        </a:spcBef>
        <a:buNone/>
        <a:defRPr sz="4400" b="1" kern="1200">
          <a:solidFill>
            <a:srgbClr val="447E90"/>
          </a:solidFill>
          <a:latin typeface="Corbel"/>
          <a:ea typeface="+mj-ea"/>
          <a:cs typeface="Corbel"/>
        </a:defRPr>
      </a:lvl1pPr>
    </p:titleStyle>
    <p:bodyStyle>
      <a:lvl1pPr marL="0" indent="0" algn="l" defTabSz="457200" rtl="0" eaLnBrk="1" latinLnBrk="0" hangingPunct="1">
        <a:lnSpc>
          <a:spcPct val="120000"/>
        </a:lnSpc>
        <a:spcBef>
          <a:spcPct val="20000"/>
        </a:spcBef>
        <a:buFont typeface="Arial"/>
        <a:buNone/>
        <a:defRPr sz="3000" b="1" kern="1200">
          <a:solidFill>
            <a:schemeClr val="tx1"/>
          </a:solidFill>
          <a:latin typeface="Corbel"/>
          <a:ea typeface="+mn-ea"/>
          <a:cs typeface="Corbel"/>
        </a:defRPr>
      </a:lvl1pPr>
      <a:lvl2pPr marL="269875" indent="-269875" algn="l" defTabSz="457200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Corbel"/>
          <a:ea typeface="+mn-ea"/>
          <a:cs typeface="Corbel"/>
        </a:defRPr>
      </a:lvl2pPr>
      <a:lvl3pPr marL="449263" indent="-179388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Corbel"/>
          <a:ea typeface="+mn-ea"/>
          <a:cs typeface="Corbel"/>
        </a:defRPr>
      </a:lvl3pPr>
      <a:lvl4pPr marL="628650" indent="-179388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Corbel"/>
          <a:ea typeface="+mn-ea"/>
          <a:cs typeface="Corbel"/>
        </a:defRPr>
      </a:lvl4pPr>
      <a:lvl5pPr marL="808038" indent="-179388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Corbel"/>
          <a:ea typeface="+mn-ea"/>
          <a:cs typeface="Corbe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165304"/>
            <a:ext cx="9180000" cy="718352"/>
          </a:xfrm>
          <a:prstGeom prst="rect">
            <a:avLst/>
          </a:prstGeom>
          <a:solidFill>
            <a:srgbClr val="198B64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atin typeface="Corbel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948" y="184842"/>
            <a:ext cx="8028852" cy="11430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BE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7948" y="1523232"/>
            <a:ext cx="802885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BE" dirty="0"/>
              <a:t>Click to edit Master text styles</a:t>
            </a:r>
          </a:p>
          <a:p>
            <a:pPr lvl="1"/>
            <a:r>
              <a:rPr lang="nl-BE" dirty="0"/>
              <a:t>Second level</a:t>
            </a:r>
          </a:p>
          <a:p>
            <a:pPr lvl="2"/>
            <a:r>
              <a:rPr lang="nl-BE" dirty="0"/>
              <a:t>Third level</a:t>
            </a:r>
          </a:p>
          <a:p>
            <a:pPr lvl="3"/>
            <a:r>
              <a:rPr lang="nl-BE" dirty="0"/>
              <a:t>Fourth level</a:t>
            </a:r>
          </a:p>
          <a:p>
            <a:pPr lvl="4"/>
            <a:r>
              <a:rPr lang="nl-BE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25760" y="635016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  <a:latin typeface="Corbel"/>
                <a:cs typeface="Corbel"/>
              </a:defRPr>
            </a:lvl1pPr>
          </a:lstStyle>
          <a:p>
            <a:fld id="{3DC040B7-7FDC-EC48-B37F-6E02E1E9CC0E}" type="datetime1">
              <a:t>13/10/2014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3606" y="6350169"/>
            <a:ext cx="52908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  <a:latin typeface="Corbel"/>
                <a:cs typeface="Corbel"/>
              </a:defRPr>
            </a:lvl1pPr>
          </a:lstStyle>
          <a:p>
            <a:r>
              <a:rPr lang="en-US"/>
              <a:t>Titel van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59360" y="6343522"/>
            <a:ext cx="527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FFFFF"/>
                </a:solidFill>
                <a:latin typeface="Corbel"/>
                <a:cs typeface="Corbel"/>
              </a:defRPr>
            </a:lvl1pPr>
          </a:lstStyle>
          <a:p>
            <a:fld id="{FCA3638F-6D52-644A-9831-93255061F043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380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</p:sldLayoutIdLst>
  <p:hf hdr="0"/>
  <p:txStyles>
    <p:titleStyle>
      <a:lvl1pPr algn="l" defTabSz="457200" rtl="0" eaLnBrk="1" latinLnBrk="0" hangingPunct="1">
        <a:spcBef>
          <a:spcPct val="0"/>
        </a:spcBef>
        <a:buNone/>
        <a:defRPr sz="4400" b="1" kern="1200">
          <a:solidFill>
            <a:srgbClr val="198B64"/>
          </a:solidFill>
          <a:latin typeface="Corbel"/>
          <a:ea typeface="+mj-ea"/>
          <a:cs typeface="Corbel"/>
        </a:defRPr>
      </a:lvl1pPr>
    </p:titleStyle>
    <p:bodyStyle>
      <a:lvl1pPr marL="0" indent="0" algn="l" defTabSz="457200" rtl="0" eaLnBrk="1" latinLnBrk="0" hangingPunct="1">
        <a:lnSpc>
          <a:spcPct val="120000"/>
        </a:lnSpc>
        <a:spcBef>
          <a:spcPct val="20000"/>
        </a:spcBef>
        <a:buFont typeface="Arial"/>
        <a:buNone/>
        <a:defRPr sz="3000" b="1" kern="1200">
          <a:solidFill>
            <a:schemeClr val="tx1"/>
          </a:solidFill>
          <a:latin typeface="Corbel"/>
          <a:ea typeface="+mn-ea"/>
          <a:cs typeface="Corbel"/>
        </a:defRPr>
      </a:lvl1pPr>
      <a:lvl2pPr marL="269875" indent="-269875" algn="l" defTabSz="457200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Corbel"/>
          <a:ea typeface="+mn-ea"/>
          <a:cs typeface="Corbel"/>
        </a:defRPr>
      </a:lvl2pPr>
      <a:lvl3pPr marL="449263" indent="-179388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Corbel"/>
          <a:ea typeface="+mn-ea"/>
          <a:cs typeface="Corbel"/>
        </a:defRPr>
      </a:lvl3pPr>
      <a:lvl4pPr marL="628650" indent="-179388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Corbel"/>
          <a:ea typeface="+mn-ea"/>
          <a:cs typeface="Corbel"/>
        </a:defRPr>
      </a:lvl4pPr>
      <a:lvl5pPr marL="808038" indent="-179388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Corbel"/>
          <a:ea typeface="+mn-ea"/>
          <a:cs typeface="Corbe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165304"/>
            <a:ext cx="9180000" cy="718352"/>
          </a:xfrm>
          <a:prstGeom prst="rect">
            <a:avLst/>
          </a:prstGeom>
          <a:solidFill>
            <a:srgbClr val="6B4189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atin typeface="Corbel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948" y="184842"/>
            <a:ext cx="8028852" cy="11430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7948" y="1523232"/>
            <a:ext cx="802885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  <a:p>
            <a:pPr lvl="2"/>
            <a:r>
              <a:rPr lang="nl-BE"/>
              <a:t>Third level</a:t>
            </a:r>
          </a:p>
          <a:p>
            <a:pPr lvl="3"/>
            <a:r>
              <a:rPr lang="nl-BE"/>
              <a:t>Fourth level</a:t>
            </a:r>
          </a:p>
          <a:p>
            <a:pPr lvl="4"/>
            <a:r>
              <a:rPr lang="nl-BE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25760" y="635016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  <a:latin typeface="Corbel"/>
                <a:cs typeface="Corbel"/>
              </a:defRPr>
            </a:lvl1pPr>
          </a:lstStyle>
          <a:p>
            <a:fld id="{226A858B-F2A2-4C42-A574-D382CE7CB5B0}" type="datetime1">
              <a:t>13/10/2014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3606" y="6350169"/>
            <a:ext cx="52908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  <a:latin typeface="Corbel"/>
                <a:cs typeface="Corbel"/>
              </a:defRPr>
            </a:lvl1pPr>
          </a:lstStyle>
          <a:p>
            <a:r>
              <a:rPr lang="en-US"/>
              <a:t>Titel van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59360" y="6343522"/>
            <a:ext cx="527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FFFFF"/>
                </a:solidFill>
                <a:latin typeface="Corbel"/>
                <a:cs typeface="Corbel"/>
              </a:defRPr>
            </a:lvl1pPr>
          </a:lstStyle>
          <a:p>
            <a:fld id="{FCA3638F-6D52-644A-9831-93255061F043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1515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</p:sldLayoutIdLst>
  <p:hf hdr="0"/>
  <p:txStyles>
    <p:titleStyle>
      <a:lvl1pPr algn="l" defTabSz="457200" rtl="0" eaLnBrk="1" latinLnBrk="0" hangingPunct="1">
        <a:spcBef>
          <a:spcPct val="0"/>
        </a:spcBef>
        <a:buNone/>
        <a:defRPr sz="4400" b="1" kern="1200">
          <a:solidFill>
            <a:srgbClr val="6B4189"/>
          </a:solidFill>
          <a:latin typeface="Corbel"/>
          <a:ea typeface="+mj-ea"/>
          <a:cs typeface="Corbel"/>
        </a:defRPr>
      </a:lvl1pPr>
    </p:titleStyle>
    <p:bodyStyle>
      <a:lvl1pPr marL="0" indent="0" algn="l" defTabSz="457200" rtl="0" eaLnBrk="1" latinLnBrk="0" hangingPunct="1">
        <a:lnSpc>
          <a:spcPct val="120000"/>
        </a:lnSpc>
        <a:spcBef>
          <a:spcPct val="20000"/>
        </a:spcBef>
        <a:buFont typeface="Arial"/>
        <a:buNone/>
        <a:defRPr sz="3000" b="1" kern="1200">
          <a:solidFill>
            <a:schemeClr val="tx1"/>
          </a:solidFill>
          <a:latin typeface="Corbel"/>
          <a:ea typeface="+mn-ea"/>
          <a:cs typeface="Corbel"/>
        </a:defRPr>
      </a:lvl1pPr>
      <a:lvl2pPr marL="269875" indent="-269875" algn="l" defTabSz="457200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Corbel"/>
          <a:ea typeface="+mn-ea"/>
          <a:cs typeface="Corbel"/>
        </a:defRPr>
      </a:lvl2pPr>
      <a:lvl3pPr marL="449263" indent="-179388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Corbel"/>
          <a:ea typeface="+mn-ea"/>
          <a:cs typeface="Corbel"/>
        </a:defRPr>
      </a:lvl3pPr>
      <a:lvl4pPr marL="628650" indent="-179388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Corbel"/>
          <a:ea typeface="+mn-ea"/>
          <a:cs typeface="Corbel"/>
        </a:defRPr>
      </a:lvl4pPr>
      <a:lvl5pPr marL="808038" indent="-179388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Corbel"/>
          <a:ea typeface="+mn-ea"/>
          <a:cs typeface="Corbe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165304"/>
            <a:ext cx="9180000" cy="718352"/>
          </a:xfrm>
          <a:prstGeom prst="rect">
            <a:avLst/>
          </a:prstGeom>
          <a:solidFill>
            <a:srgbClr val="DCA655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atin typeface="Corbel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948" y="184842"/>
            <a:ext cx="8028852" cy="11430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7948" y="1523232"/>
            <a:ext cx="802885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  <a:p>
            <a:pPr lvl="2"/>
            <a:r>
              <a:rPr lang="nl-BE"/>
              <a:t>Third level</a:t>
            </a:r>
          </a:p>
          <a:p>
            <a:pPr lvl="3"/>
            <a:r>
              <a:rPr lang="nl-BE"/>
              <a:t>Fourth level</a:t>
            </a:r>
          </a:p>
          <a:p>
            <a:pPr lvl="4"/>
            <a:r>
              <a:rPr lang="nl-BE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25760" y="635016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  <a:latin typeface="Corbel"/>
                <a:cs typeface="Corbel"/>
              </a:defRPr>
            </a:lvl1pPr>
          </a:lstStyle>
          <a:p>
            <a:fld id="{D3F1546C-12A3-C249-BA16-098223ED8408}" type="datetime1">
              <a:t>13/10/2014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3606" y="6350169"/>
            <a:ext cx="52908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  <a:latin typeface="Corbel"/>
                <a:cs typeface="Corbel"/>
              </a:defRPr>
            </a:lvl1pPr>
          </a:lstStyle>
          <a:p>
            <a:r>
              <a:rPr lang="en-US"/>
              <a:t>Titel van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59360" y="6343522"/>
            <a:ext cx="527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FFFFF"/>
                </a:solidFill>
                <a:latin typeface="Corbel"/>
                <a:cs typeface="Corbel"/>
              </a:defRPr>
            </a:lvl1pPr>
          </a:lstStyle>
          <a:p>
            <a:fld id="{FCA3638F-6D52-644A-9831-93255061F043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41182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</p:sldLayoutIdLst>
  <p:hf hdr="0"/>
  <p:txStyles>
    <p:titleStyle>
      <a:lvl1pPr algn="l" defTabSz="457200" rtl="0" eaLnBrk="1" latinLnBrk="0" hangingPunct="1">
        <a:spcBef>
          <a:spcPct val="0"/>
        </a:spcBef>
        <a:buNone/>
        <a:defRPr sz="4400" b="1" kern="1200">
          <a:solidFill>
            <a:srgbClr val="DCA655"/>
          </a:solidFill>
          <a:latin typeface="Corbel"/>
          <a:ea typeface="+mj-ea"/>
          <a:cs typeface="Corbel"/>
        </a:defRPr>
      </a:lvl1pPr>
    </p:titleStyle>
    <p:bodyStyle>
      <a:lvl1pPr marL="0" indent="0" algn="l" defTabSz="457200" rtl="0" eaLnBrk="1" latinLnBrk="0" hangingPunct="1">
        <a:lnSpc>
          <a:spcPct val="120000"/>
        </a:lnSpc>
        <a:spcBef>
          <a:spcPct val="20000"/>
        </a:spcBef>
        <a:buFont typeface="Arial"/>
        <a:buNone/>
        <a:defRPr sz="3000" b="1" kern="1200">
          <a:solidFill>
            <a:schemeClr val="tx1"/>
          </a:solidFill>
          <a:latin typeface="Corbel"/>
          <a:ea typeface="+mn-ea"/>
          <a:cs typeface="Corbel"/>
        </a:defRPr>
      </a:lvl1pPr>
      <a:lvl2pPr marL="269875" indent="-269875" algn="l" defTabSz="457200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Corbel"/>
          <a:ea typeface="+mn-ea"/>
          <a:cs typeface="Corbel"/>
        </a:defRPr>
      </a:lvl2pPr>
      <a:lvl3pPr marL="449263" indent="-179388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Corbel"/>
          <a:ea typeface="+mn-ea"/>
          <a:cs typeface="Corbel"/>
        </a:defRPr>
      </a:lvl3pPr>
      <a:lvl4pPr marL="628650" indent="-179388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Corbel"/>
          <a:ea typeface="+mn-ea"/>
          <a:cs typeface="Corbel"/>
        </a:defRPr>
      </a:lvl4pPr>
      <a:lvl5pPr marL="808038" indent="-179388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Corbel"/>
          <a:ea typeface="+mn-ea"/>
          <a:cs typeface="Corbe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165304"/>
            <a:ext cx="9180000" cy="718352"/>
          </a:xfrm>
          <a:prstGeom prst="rect">
            <a:avLst/>
          </a:prstGeom>
          <a:solidFill>
            <a:srgbClr val="C6714A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atin typeface="Corbel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948" y="184842"/>
            <a:ext cx="8028852" cy="11430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7948" y="1523232"/>
            <a:ext cx="802885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  <a:p>
            <a:pPr lvl="2"/>
            <a:r>
              <a:rPr lang="nl-BE"/>
              <a:t>Third level</a:t>
            </a:r>
          </a:p>
          <a:p>
            <a:pPr lvl="3"/>
            <a:r>
              <a:rPr lang="nl-BE"/>
              <a:t>Fourth level</a:t>
            </a:r>
          </a:p>
          <a:p>
            <a:pPr lvl="4"/>
            <a:r>
              <a:rPr lang="nl-BE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25760" y="635016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  <a:latin typeface="Corbel"/>
                <a:cs typeface="Corbel"/>
              </a:defRPr>
            </a:lvl1pPr>
          </a:lstStyle>
          <a:p>
            <a:fld id="{AB632AFF-2AE8-5941-B538-F40ED924DEA8}" type="datetime1">
              <a:t>13/10/2014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3606" y="6350169"/>
            <a:ext cx="52908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  <a:latin typeface="Corbel"/>
                <a:cs typeface="Corbel"/>
              </a:defRPr>
            </a:lvl1pPr>
          </a:lstStyle>
          <a:p>
            <a:r>
              <a:rPr lang="en-US"/>
              <a:t>Titel van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59360" y="6343522"/>
            <a:ext cx="527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FFFFF"/>
                </a:solidFill>
                <a:latin typeface="Corbel"/>
                <a:cs typeface="Corbel"/>
              </a:defRPr>
            </a:lvl1pPr>
          </a:lstStyle>
          <a:p>
            <a:fld id="{FCA3638F-6D52-644A-9831-93255061F043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744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</p:sldLayoutIdLst>
  <p:hf hdr="0"/>
  <p:txStyles>
    <p:titleStyle>
      <a:lvl1pPr algn="l" defTabSz="457200" rtl="0" eaLnBrk="1" latinLnBrk="0" hangingPunct="1">
        <a:spcBef>
          <a:spcPct val="0"/>
        </a:spcBef>
        <a:buNone/>
        <a:defRPr sz="4400" b="1" kern="1200">
          <a:solidFill>
            <a:srgbClr val="C6714A"/>
          </a:solidFill>
          <a:latin typeface="Corbel"/>
          <a:ea typeface="+mj-ea"/>
          <a:cs typeface="Corbel"/>
        </a:defRPr>
      </a:lvl1pPr>
    </p:titleStyle>
    <p:bodyStyle>
      <a:lvl1pPr marL="0" indent="0" algn="l" defTabSz="457200" rtl="0" eaLnBrk="1" latinLnBrk="0" hangingPunct="1">
        <a:lnSpc>
          <a:spcPct val="120000"/>
        </a:lnSpc>
        <a:spcBef>
          <a:spcPct val="20000"/>
        </a:spcBef>
        <a:buFont typeface="Arial"/>
        <a:buNone/>
        <a:defRPr sz="3000" b="1" kern="1200">
          <a:solidFill>
            <a:schemeClr val="tx1"/>
          </a:solidFill>
          <a:latin typeface="Corbel"/>
          <a:ea typeface="+mn-ea"/>
          <a:cs typeface="Corbel"/>
        </a:defRPr>
      </a:lvl1pPr>
      <a:lvl2pPr marL="269875" indent="-269875" algn="l" defTabSz="457200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Corbel"/>
          <a:ea typeface="+mn-ea"/>
          <a:cs typeface="Corbel"/>
        </a:defRPr>
      </a:lvl2pPr>
      <a:lvl3pPr marL="449263" indent="-179388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Corbel"/>
          <a:ea typeface="+mn-ea"/>
          <a:cs typeface="Corbel"/>
        </a:defRPr>
      </a:lvl3pPr>
      <a:lvl4pPr marL="628650" indent="-179388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Corbel"/>
          <a:ea typeface="+mn-ea"/>
          <a:cs typeface="Corbel"/>
        </a:defRPr>
      </a:lvl4pPr>
      <a:lvl5pPr marL="808038" indent="-179388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Corbel"/>
          <a:ea typeface="+mn-ea"/>
          <a:cs typeface="Corbe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Explanation of the day program</a:t>
            </a:r>
            <a:endParaRPr lang="nl-BE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05912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Courier New" panose="02070309020205020404" pitchFamily="49" charset="0"/>
              <a:buChar char="o"/>
            </a:pPr>
            <a:r>
              <a:rPr lang="en-US" dirty="0" smtClean="0"/>
              <a:t>Organization of internship</a:t>
            </a:r>
            <a:r>
              <a:rPr lang="en-US" dirty="0" smtClean="0"/>
              <a:t> </a:t>
            </a:r>
            <a:endParaRPr lang="en-US" dirty="0" smtClean="0"/>
          </a:p>
          <a:p>
            <a:pPr marL="457200" indent="-457200">
              <a:buFont typeface="Courier New" panose="02070309020205020404" pitchFamily="49" charset="0"/>
              <a:buChar char="o"/>
            </a:pPr>
            <a:r>
              <a:rPr lang="en-US" dirty="0" smtClean="0"/>
              <a:t>Demonstration: </a:t>
            </a:r>
            <a:r>
              <a:rPr lang="en-US" dirty="0"/>
              <a:t>the assessment of the practical </a:t>
            </a:r>
            <a:r>
              <a:rPr lang="en-US" dirty="0" smtClean="0"/>
              <a:t>skills</a:t>
            </a:r>
          </a:p>
          <a:p>
            <a:pPr marL="457200" indent="-457200">
              <a:buFont typeface="Courier New" panose="02070309020205020404" pitchFamily="49" charset="0"/>
              <a:buChar char="o"/>
            </a:pPr>
            <a:r>
              <a:rPr lang="en-US" dirty="0" smtClean="0"/>
              <a:t>Practicing</a:t>
            </a:r>
          </a:p>
          <a:p>
            <a:pPr marL="457200" indent="-457200">
              <a:buFont typeface="Courier New" panose="02070309020205020404" pitchFamily="49" charset="0"/>
              <a:buChar char="o"/>
            </a:pPr>
            <a:r>
              <a:rPr lang="en-US" dirty="0"/>
              <a:t>M</a:t>
            </a:r>
            <a:r>
              <a:rPr lang="en-US" dirty="0" smtClean="0"/>
              <a:t>anagement </a:t>
            </a:r>
            <a:r>
              <a:rPr lang="en-US" dirty="0"/>
              <a:t>of practical competence and peer coaching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E9D77-C996-DF40-82BF-4D0EB0C0014F}" type="datetime1">
              <a:t>13/10/2014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Titel van footer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638F-6D52-644A-9831-93255061F043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8323368"/>
      </p:ext>
    </p:extLst>
  </p:cSld>
  <p:clrMapOvr>
    <a:masterClrMapping/>
  </p:clrMapOvr>
</p:sld>
</file>

<file path=ppt/theme/theme1.xml><?xml version="1.0" encoding="utf-8"?>
<a:theme xmlns:a="http://schemas.openxmlformats.org/drawingml/2006/main" name="odisee_template">
  <a:themeElements>
    <a:clrScheme name="Odisee">
      <a:dk1>
        <a:srgbClr val="000000"/>
      </a:dk1>
      <a:lt1>
        <a:sysClr val="window" lastClr="FFFFFF"/>
      </a:lt1>
      <a:dk2>
        <a:srgbClr val="E6E6E6"/>
      </a:dk2>
      <a:lt2>
        <a:srgbClr val="E6E6E6"/>
      </a:lt2>
      <a:accent1>
        <a:srgbClr val="89B368"/>
      </a:accent1>
      <a:accent2>
        <a:srgbClr val="4E8DCC"/>
      </a:accent2>
      <a:accent3>
        <a:srgbClr val="447E90"/>
      </a:accent3>
      <a:accent4>
        <a:srgbClr val="3F9A79"/>
      </a:accent4>
      <a:accent5>
        <a:srgbClr val="6B4189"/>
      </a:accent5>
      <a:accent6>
        <a:srgbClr val="DCA655"/>
      </a:accent6>
      <a:hlink>
        <a:srgbClr val="000000"/>
      </a:hlink>
      <a:folHlink>
        <a:srgbClr val="6B418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2_Odisee">
  <a:themeElements>
    <a:clrScheme name="Odisee">
      <a:dk1>
        <a:srgbClr val="000000"/>
      </a:dk1>
      <a:lt1>
        <a:sysClr val="window" lastClr="FFFFFF"/>
      </a:lt1>
      <a:dk2>
        <a:srgbClr val="E6E6E6"/>
      </a:dk2>
      <a:lt2>
        <a:srgbClr val="E6E6E6"/>
      </a:lt2>
      <a:accent1>
        <a:srgbClr val="89B368"/>
      </a:accent1>
      <a:accent2>
        <a:srgbClr val="4E8DCC"/>
      </a:accent2>
      <a:accent3>
        <a:srgbClr val="447E90"/>
      </a:accent3>
      <a:accent4>
        <a:srgbClr val="3F9A79"/>
      </a:accent4>
      <a:accent5>
        <a:srgbClr val="6B4189"/>
      </a:accent5>
      <a:accent6>
        <a:srgbClr val="DCA655"/>
      </a:accent6>
      <a:hlink>
        <a:srgbClr val="000000"/>
      </a:hlink>
      <a:folHlink>
        <a:srgbClr val="6B418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3_Odisee">
  <a:themeElements>
    <a:clrScheme name="Odisee">
      <a:dk1>
        <a:srgbClr val="000000"/>
      </a:dk1>
      <a:lt1>
        <a:sysClr val="window" lastClr="FFFFFF"/>
      </a:lt1>
      <a:dk2>
        <a:srgbClr val="E6E6E6"/>
      </a:dk2>
      <a:lt2>
        <a:srgbClr val="E6E6E6"/>
      </a:lt2>
      <a:accent1>
        <a:srgbClr val="89B368"/>
      </a:accent1>
      <a:accent2>
        <a:srgbClr val="4E8DCC"/>
      </a:accent2>
      <a:accent3>
        <a:srgbClr val="447E90"/>
      </a:accent3>
      <a:accent4>
        <a:srgbClr val="3F9A79"/>
      </a:accent4>
      <a:accent5>
        <a:srgbClr val="6B4189"/>
      </a:accent5>
      <a:accent6>
        <a:srgbClr val="DCA655"/>
      </a:accent6>
      <a:hlink>
        <a:srgbClr val="000000"/>
      </a:hlink>
      <a:folHlink>
        <a:srgbClr val="6B418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7_Odisee">
  <a:themeElements>
    <a:clrScheme name="Odisee">
      <a:dk1>
        <a:srgbClr val="000000"/>
      </a:dk1>
      <a:lt1>
        <a:sysClr val="window" lastClr="FFFFFF"/>
      </a:lt1>
      <a:dk2>
        <a:srgbClr val="E6E6E6"/>
      </a:dk2>
      <a:lt2>
        <a:srgbClr val="E6E6E6"/>
      </a:lt2>
      <a:accent1>
        <a:srgbClr val="89B368"/>
      </a:accent1>
      <a:accent2>
        <a:srgbClr val="4E8DCC"/>
      </a:accent2>
      <a:accent3>
        <a:srgbClr val="447E90"/>
      </a:accent3>
      <a:accent4>
        <a:srgbClr val="3F9A79"/>
      </a:accent4>
      <a:accent5>
        <a:srgbClr val="6B4189"/>
      </a:accent5>
      <a:accent6>
        <a:srgbClr val="DCA655"/>
      </a:accent6>
      <a:hlink>
        <a:srgbClr val="000000"/>
      </a:hlink>
      <a:folHlink>
        <a:srgbClr val="6B418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4_Odisee">
  <a:themeElements>
    <a:clrScheme name="Odisee">
      <a:dk1>
        <a:srgbClr val="000000"/>
      </a:dk1>
      <a:lt1>
        <a:sysClr val="window" lastClr="FFFFFF"/>
      </a:lt1>
      <a:dk2>
        <a:srgbClr val="E6E6E6"/>
      </a:dk2>
      <a:lt2>
        <a:srgbClr val="E6E6E6"/>
      </a:lt2>
      <a:accent1>
        <a:srgbClr val="89B368"/>
      </a:accent1>
      <a:accent2>
        <a:srgbClr val="4E8DCC"/>
      </a:accent2>
      <a:accent3>
        <a:srgbClr val="447E90"/>
      </a:accent3>
      <a:accent4>
        <a:srgbClr val="3F9A79"/>
      </a:accent4>
      <a:accent5>
        <a:srgbClr val="6B4189"/>
      </a:accent5>
      <a:accent6>
        <a:srgbClr val="DCA655"/>
      </a:accent6>
      <a:hlink>
        <a:srgbClr val="000000"/>
      </a:hlink>
      <a:folHlink>
        <a:srgbClr val="6B418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5_Odisee">
  <a:themeElements>
    <a:clrScheme name="Odisee">
      <a:dk1>
        <a:srgbClr val="000000"/>
      </a:dk1>
      <a:lt1>
        <a:sysClr val="window" lastClr="FFFFFF"/>
      </a:lt1>
      <a:dk2>
        <a:srgbClr val="E6E6E6"/>
      </a:dk2>
      <a:lt2>
        <a:srgbClr val="E6E6E6"/>
      </a:lt2>
      <a:accent1>
        <a:srgbClr val="89B368"/>
      </a:accent1>
      <a:accent2>
        <a:srgbClr val="4E8DCC"/>
      </a:accent2>
      <a:accent3>
        <a:srgbClr val="447E90"/>
      </a:accent3>
      <a:accent4>
        <a:srgbClr val="3F9A79"/>
      </a:accent4>
      <a:accent5>
        <a:srgbClr val="6B4189"/>
      </a:accent5>
      <a:accent6>
        <a:srgbClr val="DCA655"/>
      </a:accent6>
      <a:hlink>
        <a:srgbClr val="000000"/>
      </a:hlink>
      <a:folHlink>
        <a:srgbClr val="6B418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7.xml><?xml version="1.0" encoding="utf-8"?>
<a:theme xmlns:a="http://schemas.openxmlformats.org/drawingml/2006/main" name="6_Odisee">
  <a:themeElements>
    <a:clrScheme name="Odisee">
      <a:dk1>
        <a:srgbClr val="000000"/>
      </a:dk1>
      <a:lt1>
        <a:sysClr val="window" lastClr="FFFFFF"/>
      </a:lt1>
      <a:dk2>
        <a:srgbClr val="E6E6E6"/>
      </a:dk2>
      <a:lt2>
        <a:srgbClr val="E6E6E6"/>
      </a:lt2>
      <a:accent1>
        <a:srgbClr val="89B368"/>
      </a:accent1>
      <a:accent2>
        <a:srgbClr val="4E8DCC"/>
      </a:accent2>
      <a:accent3>
        <a:srgbClr val="447E90"/>
      </a:accent3>
      <a:accent4>
        <a:srgbClr val="3F9A79"/>
      </a:accent4>
      <a:accent5>
        <a:srgbClr val="6B4189"/>
      </a:accent5>
      <a:accent6>
        <a:srgbClr val="DCA655"/>
      </a:accent6>
      <a:hlink>
        <a:srgbClr val="000000"/>
      </a:hlink>
      <a:folHlink>
        <a:srgbClr val="6B418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odisee_template</Template>
  <TotalTime>2</TotalTime>
  <Words>29</Words>
  <Application>Microsoft Office PowerPoint</Application>
  <PresentationFormat>Diavoorstelling (4:3)</PresentationFormat>
  <Paragraphs>8</Paragraphs>
  <Slides>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7</vt:i4>
      </vt:variant>
      <vt:variant>
        <vt:lpstr>Diatitels</vt:lpstr>
      </vt:variant>
      <vt:variant>
        <vt:i4>2</vt:i4>
      </vt:variant>
    </vt:vector>
  </HeadingPairs>
  <TitlesOfParts>
    <vt:vector size="13" baseType="lpstr">
      <vt:lpstr>Arial</vt:lpstr>
      <vt:lpstr>Calibri</vt:lpstr>
      <vt:lpstr>Corbel</vt:lpstr>
      <vt:lpstr>Courier New</vt:lpstr>
      <vt:lpstr>odisee_template</vt:lpstr>
      <vt:lpstr>2_Odisee</vt:lpstr>
      <vt:lpstr>3_Odisee</vt:lpstr>
      <vt:lpstr>7_Odisee</vt:lpstr>
      <vt:lpstr>4_Odisee</vt:lpstr>
      <vt:lpstr>5_Odisee</vt:lpstr>
      <vt:lpstr>6_Odisee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Hilde Boucqué</dc:creator>
  <cp:lastModifiedBy>Dorien De Meyer</cp:lastModifiedBy>
  <cp:revision>4</cp:revision>
  <dcterms:created xsi:type="dcterms:W3CDTF">2014-09-23T11:25:01Z</dcterms:created>
  <dcterms:modified xsi:type="dcterms:W3CDTF">2014-10-13T14:34:27Z</dcterms:modified>
</cp:coreProperties>
</file>