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4" r:id="rId2"/>
    <p:sldMasterId id="2147483670" r:id="rId3"/>
    <p:sldMasterId id="2147483694" r:id="rId4"/>
    <p:sldMasterId id="2147483676" r:id="rId5"/>
    <p:sldMasterId id="2147483682" r:id="rId6"/>
    <p:sldMasterId id="2147483688" r:id="rId7"/>
  </p:sldMasterIdLst>
  <p:notesMasterIdLst>
    <p:notesMasterId r:id="rId34"/>
  </p:notesMasterIdLst>
  <p:handoutMasterIdLst>
    <p:handoutMasterId r:id="rId35"/>
  </p:handoutMasterIdLst>
  <p:sldIdLst>
    <p:sldId id="266" r:id="rId8"/>
    <p:sldId id="267" r:id="rId9"/>
    <p:sldId id="269" r:id="rId10"/>
    <p:sldId id="293" r:id="rId11"/>
    <p:sldId id="272" r:id="rId12"/>
    <p:sldId id="273" r:id="rId13"/>
    <p:sldId id="274" r:id="rId14"/>
    <p:sldId id="275" r:id="rId15"/>
    <p:sldId id="270" r:id="rId16"/>
    <p:sldId id="271" r:id="rId17"/>
    <p:sldId id="281" r:id="rId18"/>
    <p:sldId id="276" r:id="rId19"/>
    <p:sldId id="277" r:id="rId20"/>
    <p:sldId id="282" r:id="rId21"/>
    <p:sldId id="278" r:id="rId22"/>
    <p:sldId id="279" r:id="rId23"/>
    <p:sldId id="280" r:id="rId24"/>
    <p:sldId id="283" r:id="rId25"/>
    <p:sldId id="288" r:id="rId26"/>
    <p:sldId id="289" r:id="rId27"/>
    <p:sldId id="290" r:id="rId28"/>
    <p:sldId id="291" r:id="rId29"/>
    <p:sldId id="292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">
          <p15:clr>
            <a:srgbClr val="A4A3A4"/>
          </p15:clr>
        </p15:guide>
        <p15:guide id="2" pos="4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B64"/>
    <a:srgbClr val="C6714A"/>
    <a:srgbClr val="DCA655"/>
    <a:srgbClr val="6B4189"/>
    <a:srgbClr val="3F9A79"/>
    <a:srgbClr val="16666F"/>
    <a:srgbClr val="447E90"/>
    <a:srgbClr val="4E8DCC"/>
    <a:srgbClr val="89B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122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830" y="78"/>
      </p:cViewPr>
      <p:guideLst>
        <p:guide orient="horz" pos="649"/>
        <p:guide pos="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E3297-D4C0-41AE-B78E-3B68C6A4DDA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9C5BCC-B501-4428-9D85-A0C358D7C03F}">
      <dgm:prSet phldrT="[Tekst]"/>
      <dgm:spPr/>
      <dgm:t>
        <a:bodyPr/>
        <a:lstStyle/>
        <a:p>
          <a:r>
            <a:rPr lang="nl-BE" dirty="0" smtClean="0"/>
            <a:t>10%</a:t>
          </a:r>
          <a:endParaRPr lang="nl-BE" dirty="0"/>
        </a:p>
      </dgm:t>
    </dgm:pt>
    <dgm:pt modelId="{97E140FC-2DF1-48E6-B65B-78A1459C5902}" type="parTrans" cxnId="{71D3EE32-361B-48DD-864D-AA6C448E205C}">
      <dgm:prSet/>
      <dgm:spPr/>
      <dgm:t>
        <a:bodyPr/>
        <a:lstStyle/>
        <a:p>
          <a:endParaRPr lang="nl-BE"/>
        </a:p>
      </dgm:t>
    </dgm:pt>
    <dgm:pt modelId="{265939B0-0AEE-42BF-B0F1-2CDB7D5AD0A8}" type="sibTrans" cxnId="{71D3EE32-361B-48DD-864D-AA6C448E205C}">
      <dgm:prSet/>
      <dgm:spPr/>
      <dgm:t>
        <a:bodyPr/>
        <a:lstStyle/>
        <a:p>
          <a:endParaRPr lang="nl-BE"/>
        </a:p>
      </dgm:t>
    </dgm:pt>
    <dgm:pt modelId="{E6A84379-1CB5-4EC0-8300-8AE476E6023A}">
      <dgm:prSet phldrT="[Tekst]"/>
      <dgm:spPr/>
      <dgm:t>
        <a:bodyPr/>
        <a:lstStyle/>
        <a:p>
          <a:r>
            <a:rPr lang="nl-BE" dirty="0" smtClean="0"/>
            <a:t>90%</a:t>
          </a:r>
          <a:endParaRPr lang="nl-BE" dirty="0"/>
        </a:p>
      </dgm:t>
    </dgm:pt>
    <dgm:pt modelId="{C8B0DF73-6AE3-47C1-A943-E93E6C462B65}" type="parTrans" cxnId="{40BD1424-1AF4-4255-81AA-15B5694C7849}">
      <dgm:prSet/>
      <dgm:spPr/>
      <dgm:t>
        <a:bodyPr/>
        <a:lstStyle/>
        <a:p>
          <a:endParaRPr lang="nl-BE"/>
        </a:p>
      </dgm:t>
    </dgm:pt>
    <dgm:pt modelId="{97E9AEBD-538B-4818-A069-FB6FDB665F78}" type="sibTrans" cxnId="{40BD1424-1AF4-4255-81AA-15B5694C7849}">
      <dgm:prSet/>
      <dgm:spPr/>
      <dgm:t>
        <a:bodyPr/>
        <a:lstStyle/>
        <a:p>
          <a:endParaRPr lang="nl-BE"/>
        </a:p>
      </dgm:t>
    </dgm:pt>
    <dgm:pt modelId="{8BC722EF-10ED-4CA0-944A-7246A290FD32}" type="pres">
      <dgm:prSet presAssocID="{484E3297-D4C0-41AE-B78E-3B68C6A4DDA4}" presName="linearFlow" presStyleCnt="0">
        <dgm:presLayoutVars>
          <dgm:resizeHandles val="exact"/>
        </dgm:presLayoutVars>
      </dgm:prSet>
      <dgm:spPr/>
    </dgm:pt>
    <dgm:pt modelId="{7D63F9B6-4165-49EE-9F06-DB349CB1BEDD}" type="pres">
      <dgm:prSet presAssocID="{FB9C5BCC-B501-4428-9D85-A0C358D7C03F}" presName="node" presStyleLbl="node1" presStyleIdx="0" presStyleCnt="2" custScaleY="3119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DA94624-DEDC-410F-9F92-F39FE1676878}" type="pres">
      <dgm:prSet presAssocID="{265939B0-0AEE-42BF-B0F1-2CDB7D5AD0A8}" presName="sibTrans" presStyleLbl="sibTrans2D1" presStyleIdx="0" presStyleCnt="1"/>
      <dgm:spPr/>
      <dgm:t>
        <a:bodyPr/>
        <a:lstStyle/>
        <a:p>
          <a:endParaRPr lang="nl-BE"/>
        </a:p>
      </dgm:t>
    </dgm:pt>
    <dgm:pt modelId="{D45A1918-713A-42F4-95F3-E287F2E8AF49}" type="pres">
      <dgm:prSet presAssocID="{265939B0-0AEE-42BF-B0F1-2CDB7D5AD0A8}" presName="connectorText" presStyleLbl="sibTrans2D1" presStyleIdx="0" presStyleCnt="1"/>
      <dgm:spPr/>
      <dgm:t>
        <a:bodyPr/>
        <a:lstStyle/>
        <a:p>
          <a:endParaRPr lang="nl-BE"/>
        </a:p>
      </dgm:t>
    </dgm:pt>
    <dgm:pt modelId="{B2CCDB43-5C62-4AAA-8831-6FAC689E5FD4}" type="pres">
      <dgm:prSet presAssocID="{E6A84379-1CB5-4EC0-8300-8AE476E602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9489F92-9ADC-48C9-87B2-3CDDD0A320E5}" type="presOf" srcId="{484E3297-D4C0-41AE-B78E-3B68C6A4DDA4}" destId="{8BC722EF-10ED-4CA0-944A-7246A290FD32}" srcOrd="0" destOrd="0" presId="urn:microsoft.com/office/officeart/2005/8/layout/process2"/>
    <dgm:cxn modelId="{F190CC41-C530-4C01-8527-12A5AA958AD2}" type="presOf" srcId="{FB9C5BCC-B501-4428-9D85-A0C358D7C03F}" destId="{7D63F9B6-4165-49EE-9F06-DB349CB1BEDD}" srcOrd="0" destOrd="0" presId="urn:microsoft.com/office/officeart/2005/8/layout/process2"/>
    <dgm:cxn modelId="{82A08D22-99ED-4AF7-87F3-D5A7DDEA068D}" type="presOf" srcId="{265939B0-0AEE-42BF-B0F1-2CDB7D5AD0A8}" destId="{D45A1918-713A-42F4-95F3-E287F2E8AF49}" srcOrd="1" destOrd="0" presId="urn:microsoft.com/office/officeart/2005/8/layout/process2"/>
    <dgm:cxn modelId="{165A04BA-25CA-47EC-9132-90097D2A7F46}" type="presOf" srcId="{265939B0-0AEE-42BF-B0F1-2CDB7D5AD0A8}" destId="{6DA94624-DEDC-410F-9F92-F39FE1676878}" srcOrd="0" destOrd="0" presId="urn:microsoft.com/office/officeart/2005/8/layout/process2"/>
    <dgm:cxn modelId="{71D3EE32-361B-48DD-864D-AA6C448E205C}" srcId="{484E3297-D4C0-41AE-B78E-3B68C6A4DDA4}" destId="{FB9C5BCC-B501-4428-9D85-A0C358D7C03F}" srcOrd="0" destOrd="0" parTransId="{97E140FC-2DF1-48E6-B65B-78A1459C5902}" sibTransId="{265939B0-0AEE-42BF-B0F1-2CDB7D5AD0A8}"/>
    <dgm:cxn modelId="{18833B26-56C2-43B1-8FE9-DEC6D96AA438}" type="presOf" srcId="{E6A84379-1CB5-4EC0-8300-8AE476E6023A}" destId="{B2CCDB43-5C62-4AAA-8831-6FAC689E5FD4}" srcOrd="0" destOrd="0" presId="urn:microsoft.com/office/officeart/2005/8/layout/process2"/>
    <dgm:cxn modelId="{40BD1424-1AF4-4255-81AA-15B5694C7849}" srcId="{484E3297-D4C0-41AE-B78E-3B68C6A4DDA4}" destId="{E6A84379-1CB5-4EC0-8300-8AE476E6023A}" srcOrd="1" destOrd="0" parTransId="{C8B0DF73-6AE3-47C1-A943-E93E6C462B65}" sibTransId="{97E9AEBD-538B-4818-A069-FB6FDB665F78}"/>
    <dgm:cxn modelId="{FC4F5542-BFE5-47E4-BB46-EEC816C6C4A8}" type="presParOf" srcId="{8BC722EF-10ED-4CA0-944A-7246A290FD32}" destId="{7D63F9B6-4165-49EE-9F06-DB349CB1BEDD}" srcOrd="0" destOrd="0" presId="urn:microsoft.com/office/officeart/2005/8/layout/process2"/>
    <dgm:cxn modelId="{B536E476-69CC-4737-8A0C-C6B75A12A8AE}" type="presParOf" srcId="{8BC722EF-10ED-4CA0-944A-7246A290FD32}" destId="{6DA94624-DEDC-410F-9F92-F39FE1676878}" srcOrd="1" destOrd="0" presId="urn:microsoft.com/office/officeart/2005/8/layout/process2"/>
    <dgm:cxn modelId="{694934FD-EB79-4649-BAB4-69EDB12193BD}" type="presParOf" srcId="{6DA94624-DEDC-410F-9F92-F39FE1676878}" destId="{D45A1918-713A-42F4-95F3-E287F2E8AF49}" srcOrd="0" destOrd="0" presId="urn:microsoft.com/office/officeart/2005/8/layout/process2"/>
    <dgm:cxn modelId="{5CDFAABF-E360-4F8D-B6CC-A68749495007}" type="presParOf" srcId="{8BC722EF-10ED-4CA0-944A-7246A290FD32}" destId="{B2CCDB43-5C62-4AAA-8831-6FAC689E5FD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r>
            <a:rPr lang="nl-BE" dirty="0" smtClean="0"/>
            <a:t>Team/teacher</a:t>
          </a:r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r>
            <a:rPr lang="nl-BE" dirty="0" err="1" smtClean="0"/>
            <a:t>Organization</a:t>
          </a:r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r>
            <a:rPr lang="nl-BE" dirty="0" smtClean="0"/>
            <a:t>Stakeholders</a:t>
          </a:r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/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>
        <a:solidFill>
          <a:srgbClr val="FFFF00"/>
        </a:solidFill>
      </dgm:spPr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/>
      <dgm:spPr/>
    </dgm:pt>
  </dgm:ptLst>
  <dgm:cxnLst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9B86B5AF-B524-4355-BE74-FE520BF26991}" type="presOf" srcId="{2D99E1A4-F094-44F2-903C-0ED303679B1F}" destId="{CC68BA0B-00F7-4CCF-892A-80EBBCF42A76}" srcOrd="0" destOrd="0" presId="urn:microsoft.com/office/officeart/2005/8/layout/target1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7842D7F6-C7A2-4944-91A8-88B13AAD77CC}" type="presOf" srcId="{AE19D68E-FFED-454A-8BFE-ADA80B0CF66C}" destId="{D868C338-47FC-4B9F-9F5C-D63C640E74B8}" srcOrd="0" destOrd="0" presId="urn:microsoft.com/office/officeart/2005/8/layout/target1"/>
    <dgm:cxn modelId="{F7CECF57-6512-4E86-BB01-D8C7F6029B67}" type="presOf" srcId="{393DB932-9E6B-4570-A56E-E758A1B66DAE}" destId="{07B06AED-57B8-4BEC-8F9E-811846646833}" srcOrd="0" destOrd="0" presId="urn:microsoft.com/office/officeart/2005/8/layout/target1"/>
    <dgm:cxn modelId="{A1845162-7739-4656-86FB-FEDC762474AE}" type="presOf" srcId="{3655E8B4-A4A3-4964-A7CC-2BB78905483F}" destId="{FE01C340-0521-48AD-9166-C99F54DAB723}" srcOrd="0" destOrd="0" presId="urn:microsoft.com/office/officeart/2005/8/layout/target1"/>
    <dgm:cxn modelId="{3E9ABB4E-62A7-454C-A715-5F158652251D}" type="presOf" srcId="{F355C6F2-F421-406F-A821-3F8C7DF6D031}" destId="{B5898F91-663E-454E-AD0D-3BC9F5E4A1ED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147115C1-21C4-4AB1-AA0A-A9EC9BF89B23}" type="presParOf" srcId="{B5898F91-663E-454E-AD0D-3BC9F5E4A1ED}" destId="{E8C91EAD-400B-4643-B947-73DD58514DF0}" srcOrd="0" destOrd="0" presId="urn:microsoft.com/office/officeart/2005/8/layout/target1"/>
    <dgm:cxn modelId="{D80A5814-5209-4DB6-9574-A73BD8A2169B}" type="presParOf" srcId="{B5898F91-663E-454E-AD0D-3BC9F5E4A1ED}" destId="{CC68BA0B-00F7-4CCF-892A-80EBBCF42A76}" srcOrd="1" destOrd="0" presId="urn:microsoft.com/office/officeart/2005/8/layout/target1"/>
    <dgm:cxn modelId="{6B5EEA7D-5074-4758-86F5-15DFE8EE26A5}" type="presParOf" srcId="{B5898F91-663E-454E-AD0D-3BC9F5E4A1ED}" destId="{2EB499C7-569F-493F-B67F-62FD3D47992A}" srcOrd="2" destOrd="0" presId="urn:microsoft.com/office/officeart/2005/8/layout/target1"/>
    <dgm:cxn modelId="{8F7E1F72-898E-4668-9CEF-113AB08AAF10}" type="presParOf" srcId="{B5898F91-663E-454E-AD0D-3BC9F5E4A1ED}" destId="{301FC763-3CD2-4586-A842-41075B6EC4A5}" srcOrd="3" destOrd="0" presId="urn:microsoft.com/office/officeart/2005/8/layout/target1"/>
    <dgm:cxn modelId="{9D5817E2-DE1C-4179-9F7E-EBE24ACBE922}" type="presParOf" srcId="{B5898F91-663E-454E-AD0D-3BC9F5E4A1ED}" destId="{326FF58A-D049-4684-8B5F-84BDFBFA1722}" srcOrd="4" destOrd="0" presId="urn:microsoft.com/office/officeart/2005/8/layout/target1"/>
    <dgm:cxn modelId="{A1FA3FDA-8E74-4287-A8DE-F9AE9F5F28D4}" type="presParOf" srcId="{B5898F91-663E-454E-AD0D-3BC9F5E4A1ED}" destId="{FE01C340-0521-48AD-9166-C99F54DAB723}" srcOrd="5" destOrd="0" presId="urn:microsoft.com/office/officeart/2005/8/layout/target1"/>
    <dgm:cxn modelId="{0A9ECF1A-C70D-4601-863B-DFA6139B3B77}" type="presParOf" srcId="{B5898F91-663E-454E-AD0D-3BC9F5E4A1ED}" destId="{8BD2917F-2477-4AD6-AA26-D46E870F15E9}" srcOrd="6" destOrd="0" presId="urn:microsoft.com/office/officeart/2005/8/layout/target1"/>
    <dgm:cxn modelId="{6EECE3F8-AC92-4644-A3FE-270D6D552A56}" type="presParOf" srcId="{B5898F91-663E-454E-AD0D-3BC9F5E4A1ED}" destId="{982FD9B3-3092-4EF2-82C1-0E8A1134D690}" srcOrd="7" destOrd="0" presId="urn:microsoft.com/office/officeart/2005/8/layout/target1"/>
    <dgm:cxn modelId="{A34A6324-A918-43CB-899D-28BE535E7108}" type="presParOf" srcId="{B5898F91-663E-454E-AD0D-3BC9F5E4A1ED}" destId="{9F98220B-8957-4732-8877-D2144BF159F1}" srcOrd="8" destOrd="0" presId="urn:microsoft.com/office/officeart/2005/8/layout/target1"/>
    <dgm:cxn modelId="{802612AA-FEFF-4A73-9B5A-C5AE2EC4834B}" type="presParOf" srcId="{B5898F91-663E-454E-AD0D-3BC9F5E4A1ED}" destId="{07B06AED-57B8-4BEC-8F9E-811846646833}" srcOrd="9" destOrd="0" presId="urn:microsoft.com/office/officeart/2005/8/layout/target1"/>
    <dgm:cxn modelId="{5A146894-4FED-43AB-AB61-7F187FD2395D}" type="presParOf" srcId="{B5898F91-663E-454E-AD0D-3BC9F5E4A1ED}" destId="{597E1AC9-A6E3-447B-8809-F4CD3D44FD47}" srcOrd="10" destOrd="0" presId="urn:microsoft.com/office/officeart/2005/8/layout/target1"/>
    <dgm:cxn modelId="{8C1A3846-F8BE-4236-8383-87070F1BECF2}" type="presParOf" srcId="{B5898F91-663E-454E-AD0D-3BC9F5E4A1ED}" destId="{3B369DBA-5A14-49E4-9496-A8920E0EEADC}" srcOrd="11" destOrd="0" presId="urn:microsoft.com/office/officeart/2005/8/layout/target1"/>
    <dgm:cxn modelId="{EE4D3766-CC3F-468B-A168-0BC520A0BA38}" type="presParOf" srcId="{B5898F91-663E-454E-AD0D-3BC9F5E4A1ED}" destId="{9E5C3D50-CBB0-42A6-8BB7-53468274B0A1}" srcOrd="12" destOrd="0" presId="urn:microsoft.com/office/officeart/2005/8/layout/target1"/>
    <dgm:cxn modelId="{1918BE96-7420-4999-9E6A-71E32BF1FDF2}" type="presParOf" srcId="{B5898F91-663E-454E-AD0D-3BC9F5E4A1ED}" destId="{D868C338-47FC-4B9F-9F5C-D63C640E74B8}" srcOrd="13" destOrd="0" presId="urn:microsoft.com/office/officeart/2005/8/layout/target1"/>
    <dgm:cxn modelId="{F901C2AD-FE4E-4F21-93DB-076DFE3FBDE6}" type="presParOf" srcId="{B5898F91-663E-454E-AD0D-3BC9F5E4A1ED}" destId="{9C00D9FC-3A1A-4C0D-A4F4-57A43D5E41BE}" srcOrd="14" destOrd="0" presId="urn:microsoft.com/office/officeart/2005/8/layout/target1"/>
    <dgm:cxn modelId="{307D28C0-8A61-4693-8DE5-283272A20735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7EDEA7-74FC-45CF-88BE-56BE478923D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6C0742B-925F-4D22-80B9-BA5C956EE987}">
      <dgm:prSet phldrT="[Tekst]"/>
      <dgm:spPr/>
      <dgm:t>
        <a:bodyPr/>
        <a:lstStyle/>
        <a:p>
          <a:r>
            <a:rPr lang="nl-BE" dirty="0" err="1" smtClean="0"/>
            <a:t>Implementation</a:t>
          </a:r>
          <a:endParaRPr lang="nl-BE" dirty="0"/>
        </a:p>
      </dgm:t>
    </dgm:pt>
    <dgm:pt modelId="{91D1D871-012E-4963-833A-38A68DC3BF2F}" type="parTrans" cxnId="{071C503D-75FE-4DE7-AB40-A56976D44D86}">
      <dgm:prSet/>
      <dgm:spPr/>
      <dgm:t>
        <a:bodyPr/>
        <a:lstStyle/>
        <a:p>
          <a:endParaRPr lang="nl-BE"/>
        </a:p>
      </dgm:t>
    </dgm:pt>
    <dgm:pt modelId="{023C7F39-5BA3-4B35-8AB8-0564D8ECDA8E}" type="sibTrans" cxnId="{071C503D-75FE-4DE7-AB40-A56976D44D86}">
      <dgm:prSet/>
      <dgm:spPr/>
      <dgm:t>
        <a:bodyPr/>
        <a:lstStyle/>
        <a:p>
          <a:endParaRPr lang="nl-BE"/>
        </a:p>
      </dgm:t>
    </dgm:pt>
    <dgm:pt modelId="{F6A34E6E-465D-49DF-A943-DC37628F48FA}">
      <dgm:prSet phldrT="[Tekst]"/>
      <dgm:spPr/>
      <dgm:t>
        <a:bodyPr/>
        <a:lstStyle/>
        <a:p>
          <a:r>
            <a:rPr lang="nl-BE" dirty="0" smtClean="0"/>
            <a:t>Engagement</a:t>
          </a:r>
        </a:p>
        <a:p>
          <a:r>
            <a:rPr lang="nl-BE" dirty="0" err="1" smtClean="0"/>
            <a:t>Burnout</a:t>
          </a:r>
          <a:endParaRPr lang="nl-BE" dirty="0" smtClean="0"/>
        </a:p>
        <a:p>
          <a:r>
            <a:rPr lang="nl-BE" dirty="0" err="1" smtClean="0"/>
            <a:t>Satisfaction</a:t>
          </a:r>
          <a:r>
            <a:rPr lang="nl-BE" dirty="0" smtClean="0"/>
            <a:t> </a:t>
          </a:r>
          <a:endParaRPr lang="nl-BE" dirty="0"/>
        </a:p>
      </dgm:t>
    </dgm:pt>
    <dgm:pt modelId="{3345E6BC-37AF-4D02-A536-8646A7973B59}" type="parTrans" cxnId="{9DE91187-C72F-4CB8-9018-8A9FDF3AC478}">
      <dgm:prSet/>
      <dgm:spPr/>
      <dgm:t>
        <a:bodyPr/>
        <a:lstStyle/>
        <a:p>
          <a:endParaRPr lang="nl-BE"/>
        </a:p>
      </dgm:t>
    </dgm:pt>
    <dgm:pt modelId="{781701D9-B325-4B3E-AD51-6ACF4EE0DC8A}" type="sibTrans" cxnId="{9DE91187-C72F-4CB8-9018-8A9FDF3AC478}">
      <dgm:prSet/>
      <dgm:spPr/>
      <dgm:t>
        <a:bodyPr/>
        <a:lstStyle/>
        <a:p>
          <a:endParaRPr lang="nl-BE"/>
        </a:p>
      </dgm:t>
    </dgm:pt>
    <dgm:pt modelId="{BC9C02CF-C8CD-4FB8-B486-0070776271E4}">
      <dgm:prSet phldrT="[Tekst]"/>
      <dgm:spPr/>
      <dgm:t>
        <a:bodyPr/>
        <a:lstStyle/>
        <a:p>
          <a:r>
            <a:rPr lang="nl-BE" dirty="0" smtClean="0"/>
            <a:t>QOE </a:t>
          </a:r>
          <a:endParaRPr lang="nl-BE" dirty="0"/>
        </a:p>
      </dgm:t>
    </dgm:pt>
    <dgm:pt modelId="{F91D186C-0597-4EFD-ACA2-22D193216602}" type="parTrans" cxnId="{B9CF3B02-E647-41FE-B32C-3791902506C7}">
      <dgm:prSet/>
      <dgm:spPr/>
      <dgm:t>
        <a:bodyPr/>
        <a:lstStyle/>
        <a:p>
          <a:endParaRPr lang="nl-BE"/>
        </a:p>
      </dgm:t>
    </dgm:pt>
    <dgm:pt modelId="{F3C538F8-21B4-4198-9B34-0D7A5E37EB72}" type="sibTrans" cxnId="{B9CF3B02-E647-41FE-B32C-3791902506C7}">
      <dgm:prSet/>
      <dgm:spPr/>
      <dgm:t>
        <a:bodyPr/>
        <a:lstStyle/>
        <a:p>
          <a:endParaRPr lang="nl-BE"/>
        </a:p>
      </dgm:t>
    </dgm:pt>
    <dgm:pt modelId="{2FF3D9EE-4FDB-47B6-BB53-79E82676D88F}" type="pres">
      <dgm:prSet presAssocID="{C07EDEA7-74FC-45CF-88BE-56BE478923DF}" presName="Name0" presStyleCnt="0">
        <dgm:presLayoutVars>
          <dgm:dir/>
          <dgm:resizeHandles val="exact"/>
        </dgm:presLayoutVars>
      </dgm:prSet>
      <dgm:spPr/>
    </dgm:pt>
    <dgm:pt modelId="{57FDA692-A15A-48B2-B683-7371A1417543}" type="pres">
      <dgm:prSet presAssocID="{A6C0742B-925F-4D22-80B9-BA5C956EE987}" presName="parTxOnly" presStyleLbl="node1" presStyleIdx="0" presStyleCnt="3">
        <dgm:presLayoutVars>
          <dgm:bulletEnabled val="1"/>
        </dgm:presLayoutVars>
      </dgm:prSet>
      <dgm:spPr/>
    </dgm:pt>
    <dgm:pt modelId="{54D3B363-D9B0-4021-ABAD-187D45C6443B}" type="pres">
      <dgm:prSet presAssocID="{023C7F39-5BA3-4B35-8AB8-0564D8ECDA8E}" presName="parSpace" presStyleCnt="0"/>
      <dgm:spPr/>
    </dgm:pt>
    <dgm:pt modelId="{DE94DF0E-CCEB-4F6B-9A0D-117E4D7800D4}" type="pres">
      <dgm:prSet presAssocID="{F6A34E6E-465D-49DF-A943-DC37628F48FA}" presName="parTxOnly" presStyleLbl="node1" presStyleIdx="1" presStyleCnt="3">
        <dgm:presLayoutVars>
          <dgm:bulletEnabled val="1"/>
        </dgm:presLayoutVars>
      </dgm:prSet>
      <dgm:spPr/>
    </dgm:pt>
    <dgm:pt modelId="{81F87DAA-4884-42C8-8623-F2484D3FA2E6}" type="pres">
      <dgm:prSet presAssocID="{781701D9-B325-4B3E-AD51-6ACF4EE0DC8A}" presName="parSpace" presStyleCnt="0"/>
      <dgm:spPr/>
    </dgm:pt>
    <dgm:pt modelId="{1992CE26-99CC-4FCF-8A32-9DE1879955DF}" type="pres">
      <dgm:prSet presAssocID="{BC9C02CF-C8CD-4FB8-B486-0070776271E4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2B77616-966A-4600-95CA-9F322D469347}" type="presOf" srcId="{BC9C02CF-C8CD-4FB8-B486-0070776271E4}" destId="{1992CE26-99CC-4FCF-8A32-9DE1879955DF}" srcOrd="0" destOrd="0" presId="urn:microsoft.com/office/officeart/2005/8/layout/hChevron3"/>
    <dgm:cxn modelId="{071C503D-75FE-4DE7-AB40-A56976D44D86}" srcId="{C07EDEA7-74FC-45CF-88BE-56BE478923DF}" destId="{A6C0742B-925F-4D22-80B9-BA5C956EE987}" srcOrd="0" destOrd="0" parTransId="{91D1D871-012E-4963-833A-38A68DC3BF2F}" sibTransId="{023C7F39-5BA3-4B35-8AB8-0564D8ECDA8E}"/>
    <dgm:cxn modelId="{1FCA01AD-7614-45E2-8535-00DE58C602D7}" type="presOf" srcId="{A6C0742B-925F-4D22-80B9-BA5C956EE987}" destId="{57FDA692-A15A-48B2-B683-7371A1417543}" srcOrd="0" destOrd="0" presId="urn:microsoft.com/office/officeart/2005/8/layout/hChevron3"/>
    <dgm:cxn modelId="{8362277C-37B6-4B4E-9FC3-EB2C7E790A32}" type="presOf" srcId="{C07EDEA7-74FC-45CF-88BE-56BE478923DF}" destId="{2FF3D9EE-4FDB-47B6-BB53-79E82676D88F}" srcOrd="0" destOrd="0" presId="urn:microsoft.com/office/officeart/2005/8/layout/hChevron3"/>
    <dgm:cxn modelId="{ACF6AE75-48BD-4BC4-8E61-3C5830280C78}" type="presOf" srcId="{F6A34E6E-465D-49DF-A943-DC37628F48FA}" destId="{DE94DF0E-CCEB-4F6B-9A0D-117E4D7800D4}" srcOrd="0" destOrd="0" presId="urn:microsoft.com/office/officeart/2005/8/layout/hChevron3"/>
    <dgm:cxn modelId="{9DE91187-C72F-4CB8-9018-8A9FDF3AC478}" srcId="{C07EDEA7-74FC-45CF-88BE-56BE478923DF}" destId="{F6A34E6E-465D-49DF-A943-DC37628F48FA}" srcOrd="1" destOrd="0" parTransId="{3345E6BC-37AF-4D02-A536-8646A7973B59}" sibTransId="{781701D9-B325-4B3E-AD51-6ACF4EE0DC8A}"/>
    <dgm:cxn modelId="{B9CF3B02-E647-41FE-B32C-3791902506C7}" srcId="{C07EDEA7-74FC-45CF-88BE-56BE478923DF}" destId="{BC9C02CF-C8CD-4FB8-B486-0070776271E4}" srcOrd="2" destOrd="0" parTransId="{F91D186C-0597-4EFD-ACA2-22D193216602}" sibTransId="{F3C538F8-21B4-4198-9B34-0D7A5E37EB72}"/>
    <dgm:cxn modelId="{3515F571-28B1-434F-9D8E-0618D8429018}" type="presParOf" srcId="{2FF3D9EE-4FDB-47B6-BB53-79E82676D88F}" destId="{57FDA692-A15A-48B2-B683-7371A1417543}" srcOrd="0" destOrd="0" presId="urn:microsoft.com/office/officeart/2005/8/layout/hChevron3"/>
    <dgm:cxn modelId="{267A1D7C-55DE-46D3-8253-E25BA06AA5E2}" type="presParOf" srcId="{2FF3D9EE-4FDB-47B6-BB53-79E82676D88F}" destId="{54D3B363-D9B0-4021-ABAD-187D45C6443B}" srcOrd="1" destOrd="0" presId="urn:microsoft.com/office/officeart/2005/8/layout/hChevron3"/>
    <dgm:cxn modelId="{442D1C5A-27A6-4A6F-8C3E-E47A3BF3F5D8}" type="presParOf" srcId="{2FF3D9EE-4FDB-47B6-BB53-79E82676D88F}" destId="{DE94DF0E-CCEB-4F6B-9A0D-117E4D7800D4}" srcOrd="2" destOrd="0" presId="urn:microsoft.com/office/officeart/2005/8/layout/hChevron3"/>
    <dgm:cxn modelId="{D9B107D8-2E2A-4368-9D4B-5963792DFA55}" type="presParOf" srcId="{2FF3D9EE-4FDB-47B6-BB53-79E82676D88F}" destId="{81F87DAA-4884-42C8-8623-F2484D3FA2E6}" srcOrd="3" destOrd="0" presId="urn:microsoft.com/office/officeart/2005/8/layout/hChevron3"/>
    <dgm:cxn modelId="{429D27ED-6D4E-42F2-BDAB-1DC076C5346C}" type="presParOf" srcId="{2FF3D9EE-4FDB-47B6-BB53-79E82676D88F}" destId="{1992CE26-99CC-4FCF-8A32-9DE1879955D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7EDEA7-74FC-45CF-88BE-56BE478923D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6C0742B-925F-4D22-80B9-BA5C956EE987}">
      <dgm:prSet phldrT="[Tekst]"/>
      <dgm:spPr/>
      <dgm:t>
        <a:bodyPr/>
        <a:lstStyle/>
        <a:p>
          <a:r>
            <a:rPr lang="nl-BE" dirty="0" err="1" smtClean="0"/>
            <a:t>Implementation</a:t>
          </a:r>
          <a:endParaRPr lang="nl-BE" dirty="0"/>
        </a:p>
      </dgm:t>
    </dgm:pt>
    <dgm:pt modelId="{91D1D871-012E-4963-833A-38A68DC3BF2F}" type="parTrans" cxnId="{071C503D-75FE-4DE7-AB40-A56976D44D86}">
      <dgm:prSet/>
      <dgm:spPr/>
      <dgm:t>
        <a:bodyPr/>
        <a:lstStyle/>
        <a:p>
          <a:endParaRPr lang="nl-BE"/>
        </a:p>
      </dgm:t>
    </dgm:pt>
    <dgm:pt modelId="{023C7F39-5BA3-4B35-8AB8-0564D8ECDA8E}" type="sibTrans" cxnId="{071C503D-75FE-4DE7-AB40-A56976D44D86}">
      <dgm:prSet/>
      <dgm:spPr/>
      <dgm:t>
        <a:bodyPr/>
        <a:lstStyle/>
        <a:p>
          <a:endParaRPr lang="nl-BE"/>
        </a:p>
      </dgm:t>
    </dgm:pt>
    <dgm:pt modelId="{F6A34E6E-465D-49DF-A943-DC37628F48FA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 smtClean="0"/>
            <a:t>Engagement</a:t>
          </a:r>
        </a:p>
        <a:p>
          <a:r>
            <a:rPr lang="nl-BE" dirty="0" err="1" smtClean="0"/>
            <a:t>Burnout</a:t>
          </a:r>
          <a:endParaRPr lang="nl-BE" dirty="0" smtClean="0"/>
        </a:p>
        <a:p>
          <a:r>
            <a:rPr lang="nl-BE" dirty="0" err="1" smtClean="0"/>
            <a:t>Satisfaction</a:t>
          </a:r>
          <a:r>
            <a:rPr lang="nl-BE" dirty="0" smtClean="0"/>
            <a:t> </a:t>
          </a:r>
          <a:endParaRPr lang="nl-BE" dirty="0"/>
        </a:p>
      </dgm:t>
    </dgm:pt>
    <dgm:pt modelId="{3345E6BC-37AF-4D02-A536-8646A7973B59}" type="parTrans" cxnId="{9DE91187-C72F-4CB8-9018-8A9FDF3AC478}">
      <dgm:prSet/>
      <dgm:spPr/>
      <dgm:t>
        <a:bodyPr/>
        <a:lstStyle/>
        <a:p>
          <a:endParaRPr lang="nl-BE"/>
        </a:p>
      </dgm:t>
    </dgm:pt>
    <dgm:pt modelId="{781701D9-B325-4B3E-AD51-6ACF4EE0DC8A}" type="sibTrans" cxnId="{9DE91187-C72F-4CB8-9018-8A9FDF3AC478}">
      <dgm:prSet/>
      <dgm:spPr/>
      <dgm:t>
        <a:bodyPr/>
        <a:lstStyle/>
        <a:p>
          <a:endParaRPr lang="nl-BE"/>
        </a:p>
      </dgm:t>
    </dgm:pt>
    <dgm:pt modelId="{BC9C02CF-C8CD-4FB8-B486-0070776271E4}">
      <dgm:prSet phldrT="[Tekst]"/>
      <dgm:spPr/>
      <dgm:t>
        <a:bodyPr/>
        <a:lstStyle/>
        <a:p>
          <a:r>
            <a:rPr lang="nl-BE" dirty="0" smtClean="0"/>
            <a:t>QOE </a:t>
          </a:r>
          <a:endParaRPr lang="nl-BE" dirty="0"/>
        </a:p>
      </dgm:t>
    </dgm:pt>
    <dgm:pt modelId="{F91D186C-0597-4EFD-ACA2-22D193216602}" type="parTrans" cxnId="{B9CF3B02-E647-41FE-B32C-3791902506C7}">
      <dgm:prSet/>
      <dgm:spPr/>
      <dgm:t>
        <a:bodyPr/>
        <a:lstStyle/>
        <a:p>
          <a:endParaRPr lang="nl-BE"/>
        </a:p>
      </dgm:t>
    </dgm:pt>
    <dgm:pt modelId="{F3C538F8-21B4-4198-9B34-0D7A5E37EB72}" type="sibTrans" cxnId="{B9CF3B02-E647-41FE-B32C-3791902506C7}">
      <dgm:prSet/>
      <dgm:spPr/>
      <dgm:t>
        <a:bodyPr/>
        <a:lstStyle/>
        <a:p>
          <a:endParaRPr lang="nl-BE"/>
        </a:p>
      </dgm:t>
    </dgm:pt>
    <dgm:pt modelId="{2FF3D9EE-4FDB-47B6-BB53-79E82676D88F}" type="pres">
      <dgm:prSet presAssocID="{C07EDEA7-74FC-45CF-88BE-56BE478923DF}" presName="Name0" presStyleCnt="0">
        <dgm:presLayoutVars>
          <dgm:dir/>
          <dgm:resizeHandles val="exact"/>
        </dgm:presLayoutVars>
      </dgm:prSet>
      <dgm:spPr/>
    </dgm:pt>
    <dgm:pt modelId="{57FDA692-A15A-48B2-B683-7371A1417543}" type="pres">
      <dgm:prSet presAssocID="{A6C0742B-925F-4D22-80B9-BA5C956EE987}" presName="parTxOnly" presStyleLbl="node1" presStyleIdx="0" presStyleCnt="3">
        <dgm:presLayoutVars>
          <dgm:bulletEnabled val="1"/>
        </dgm:presLayoutVars>
      </dgm:prSet>
      <dgm:spPr/>
    </dgm:pt>
    <dgm:pt modelId="{54D3B363-D9B0-4021-ABAD-187D45C6443B}" type="pres">
      <dgm:prSet presAssocID="{023C7F39-5BA3-4B35-8AB8-0564D8ECDA8E}" presName="parSpace" presStyleCnt="0"/>
      <dgm:spPr/>
    </dgm:pt>
    <dgm:pt modelId="{DE94DF0E-CCEB-4F6B-9A0D-117E4D7800D4}" type="pres">
      <dgm:prSet presAssocID="{F6A34E6E-465D-49DF-A943-DC37628F48FA}" presName="parTxOnly" presStyleLbl="node1" presStyleIdx="1" presStyleCnt="3">
        <dgm:presLayoutVars>
          <dgm:bulletEnabled val="1"/>
        </dgm:presLayoutVars>
      </dgm:prSet>
      <dgm:spPr/>
    </dgm:pt>
    <dgm:pt modelId="{81F87DAA-4884-42C8-8623-F2484D3FA2E6}" type="pres">
      <dgm:prSet presAssocID="{781701D9-B325-4B3E-AD51-6ACF4EE0DC8A}" presName="parSpace" presStyleCnt="0"/>
      <dgm:spPr/>
    </dgm:pt>
    <dgm:pt modelId="{1992CE26-99CC-4FCF-8A32-9DE1879955DF}" type="pres">
      <dgm:prSet presAssocID="{BC9C02CF-C8CD-4FB8-B486-0070776271E4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4DEEC9A-39A1-46CB-8238-BE242CE8614A}" type="presOf" srcId="{A6C0742B-925F-4D22-80B9-BA5C956EE987}" destId="{57FDA692-A15A-48B2-B683-7371A1417543}" srcOrd="0" destOrd="0" presId="urn:microsoft.com/office/officeart/2005/8/layout/hChevron3"/>
    <dgm:cxn modelId="{071C503D-75FE-4DE7-AB40-A56976D44D86}" srcId="{C07EDEA7-74FC-45CF-88BE-56BE478923DF}" destId="{A6C0742B-925F-4D22-80B9-BA5C956EE987}" srcOrd="0" destOrd="0" parTransId="{91D1D871-012E-4963-833A-38A68DC3BF2F}" sibTransId="{023C7F39-5BA3-4B35-8AB8-0564D8ECDA8E}"/>
    <dgm:cxn modelId="{9E4F16B2-AC9B-427F-A6A5-FAECEE6BE1DF}" type="presOf" srcId="{C07EDEA7-74FC-45CF-88BE-56BE478923DF}" destId="{2FF3D9EE-4FDB-47B6-BB53-79E82676D88F}" srcOrd="0" destOrd="0" presId="urn:microsoft.com/office/officeart/2005/8/layout/hChevron3"/>
    <dgm:cxn modelId="{B26E4FA6-DE43-4AAE-AD20-61A467597CB7}" type="presOf" srcId="{F6A34E6E-465D-49DF-A943-DC37628F48FA}" destId="{DE94DF0E-CCEB-4F6B-9A0D-117E4D7800D4}" srcOrd="0" destOrd="0" presId="urn:microsoft.com/office/officeart/2005/8/layout/hChevron3"/>
    <dgm:cxn modelId="{28DB3632-36BF-42D8-A7EE-ECFBAD7262B2}" type="presOf" srcId="{BC9C02CF-C8CD-4FB8-B486-0070776271E4}" destId="{1992CE26-99CC-4FCF-8A32-9DE1879955DF}" srcOrd="0" destOrd="0" presId="urn:microsoft.com/office/officeart/2005/8/layout/hChevron3"/>
    <dgm:cxn modelId="{9DE91187-C72F-4CB8-9018-8A9FDF3AC478}" srcId="{C07EDEA7-74FC-45CF-88BE-56BE478923DF}" destId="{F6A34E6E-465D-49DF-A943-DC37628F48FA}" srcOrd="1" destOrd="0" parTransId="{3345E6BC-37AF-4D02-A536-8646A7973B59}" sibTransId="{781701D9-B325-4B3E-AD51-6ACF4EE0DC8A}"/>
    <dgm:cxn modelId="{B9CF3B02-E647-41FE-B32C-3791902506C7}" srcId="{C07EDEA7-74FC-45CF-88BE-56BE478923DF}" destId="{BC9C02CF-C8CD-4FB8-B486-0070776271E4}" srcOrd="2" destOrd="0" parTransId="{F91D186C-0597-4EFD-ACA2-22D193216602}" sibTransId="{F3C538F8-21B4-4198-9B34-0D7A5E37EB72}"/>
    <dgm:cxn modelId="{9A13F495-9555-498F-988A-5CEA332AF64A}" type="presParOf" srcId="{2FF3D9EE-4FDB-47B6-BB53-79E82676D88F}" destId="{57FDA692-A15A-48B2-B683-7371A1417543}" srcOrd="0" destOrd="0" presId="urn:microsoft.com/office/officeart/2005/8/layout/hChevron3"/>
    <dgm:cxn modelId="{215BB5B8-726A-44DA-8910-BFCC6F41B7EF}" type="presParOf" srcId="{2FF3D9EE-4FDB-47B6-BB53-79E82676D88F}" destId="{54D3B363-D9B0-4021-ABAD-187D45C6443B}" srcOrd="1" destOrd="0" presId="urn:microsoft.com/office/officeart/2005/8/layout/hChevron3"/>
    <dgm:cxn modelId="{C322B802-2181-4A59-A497-FC3E81E36066}" type="presParOf" srcId="{2FF3D9EE-4FDB-47B6-BB53-79E82676D88F}" destId="{DE94DF0E-CCEB-4F6B-9A0D-117E4D7800D4}" srcOrd="2" destOrd="0" presId="urn:microsoft.com/office/officeart/2005/8/layout/hChevron3"/>
    <dgm:cxn modelId="{D9981666-4AB2-4A77-803F-CA19758B0FCB}" type="presParOf" srcId="{2FF3D9EE-4FDB-47B6-BB53-79E82676D88F}" destId="{81F87DAA-4884-42C8-8623-F2484D3FA2E6}" srcOrd="3" destOrd="0" presId="urn:microsoft.com/office/officeart/2005/8/layout/hChevron3"/>
    <dgm:cxn modelId="{C738DD5B-2247-4D1C-94C8-EBD416FF85CD}" type="presParOf" srcId="{2FF3D9EE-4FDB-47B6-BB53-79E82676D88F}" destId="{1992CE26-99CC-4FCF-8A32-9DE1879955D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r>
            <a:rPr lang="nl-BE" dirty="0" smtClean="0"/>
            <a:t>Team/teacher</a:t>
          </a:r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r>
            <a:rPr lang="nl-BE" dirty="0" err="1" smtClean="0"/>
            <a:t>Organization</a:t>
          </a:r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r>
            <a:rPr lang="nl-BE" dirty="0" smtClean="0"/>
            <a:t>Stakeholders</a:t>
          </a:r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/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>
        <a:solidFill>
          <a:srgbClr val="FFFF00"/>
        </a:solidFill>
      </dgm:spPr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/>
      <dgm:spPr/>
    </dgm:pt>
  </dgm:ptLst>
  <dgm:cxnLst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9519F42E-A26A-473C-89D2-EAE56F369100}" type="presOf" srcId="{3655E8B4-A4A3-4964-A7CC-2BB78905483F}" destId="{FE01C340-0521-48AD-9166-C99F54DAB723}" srcOrd="0" destOrd="0" presId="urn:microsoft.com/office/officeart/2005/8/layout/target1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94083198-85F5-475F-8035-D1F1F7DC94A8}" type="presOf" srcId="{393DB932-9E6B-4570-A56E-E758A1B66DAE}" destId="{07B06AED-57B8-4BEC-8F9E-811846646833}" srcOrd="0" destOrd="0" presId="urn:microsoft.com/office/officeart/2005/8/layout/target1"/>
    <dgm:cxn modelId="{5EEA5D4B-E6E6-4BE7-892A-119B02B369E4}" type="presOf" srcId="{AE19D68E-FFED-454A-8BFE-ADA80B0CF66C}" destId="{D868C338-47FC-4B9F-9F5C-D63C640E74B8}" srcOrd="0" destOrd="0" presId="urn:microsoft.com/office/officeart/2005/8/layout/target1"/>
    <dgm:cxn modelId="{C77D1A0F-E04D-4DFF-BCE4-7C2C7153A675}" type="presOf" srcId="{F355C6F2-F421-406F-A821-3F8C7DF6D031}" destId="{B5898F91-663E-454E-AD0D-3BC9F5E4A1ED}" srcOrd="0" destOrd="0" presId="urn:microsoft.com/office/officeart/2005/8/layout/target1"/>
    <dgm:cxn modelId="{9B9FED53-B20D-4AB4-835B-4A01400FC096}" type="presOf" srcId="{2D99E1A4-F094-44F2-903C-0ED303679B1F}" destId="{CC68BA0B-00F7-4CCF-892A-80EBBCF42A76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983B30E8-CE0A-47BD-A907-7EBB186B4E57}" type="presParOf" srcId="{B5898F91-663E-454E-AD0D-3BC9F5E4A1ED}" destId="{E8C91EAD-400B-4643-B947-73DD58514DF0}" srcOrd="0" destOrd="0" presId="urn:microsoft.com/office/officeart/2005/8/layout/target1"/>
    <dgm:cxn modelId="{7703BA99-E1B2-43E4-A14F-A4E9C3FFB750}" type="presParOf" srcId="{B5898F91-663E-454E-AD0D-3BC9F5E4A1ED}" destId="{CC68BA0B-00F7-4CCF-892A-80EBBCF42A76}" srcOrd="1" destOrd="0" presId="urn:microsoft.com/office/officeart/2005/8/layout/target1"/>
    <dgm:cxn modelId="{48AB6E9C-E31A-4B8D-9FEE-9387562C11A8}" type="presParOf" srcId="{B5898F91-663E-454E-AD0D-3BC9F5E4A1ED}" destId="{2EB499C7-569F-493F-B67F-62FD3D47992A}" srcOrd="2" destOrd="0" presId="urn:microsoft.com/office/officeart/2005/8/layout/target1"/>
    <dgm:cxn modelId="{1E0CEEB4-29C4-436C-A9DB-15A221D7BACB}" type="presParOf" srcId="{B5898F91-663E-454E-AD0D-3BC9F5E4A1ED}" destId="{301FC763-3CD2-4586-A842-41075B6EC4A5}" srcOrd="3" destOrd="0" presId="urn:microsoft.com/office/officeart/2005/8/layout/target1"/>
    <dgm:cxn modelId="{331D546B-023B-419E-AFA3-470B2BB556B7}" type="presParOf" srcId="{B5898F91-663E-454E-AD0D-3BC9F5E4A1ED}" destId="{326FF58A-D049-4684-8B5F-84BDFBFA1722}" srcOrd="4" destOrd="0" presId="urn:microsoft.com/office/officeart/2005/8/layout/target1"/>
    <dgm:cxn modelId="{7F9FC046-78E4-4A79-AA50-AB6A798B4FF4}" type="presParOf" srcId="{B5898F91-663E-454E-AD0D-3BC9F5E4A1ED}" destId="{FE01C340-0521-48AD-9166-C99F54DAB723}" srcOrd="5" destOrd="0" presId="urn:microsoft.com/office/officeart/2005/8/layout/target1"/>
    <dgm:cxn modelId="{D2695967-2B68-4800-B918-C29894E49FF9}" type="presParOf" srcId="{B5898F91-663E-454E-AD0D-3BC9F5E4A1ED}" destId="{8BD2917F-2477-4AD6-AA26-D46E870F15E9}" srcOrd="6" destOrd="0" presId="urn:microsoft.com/office/officeart/2005/8/layout/target1"/>
    <dgm:cxn modelId="{64666548-B033-4681-B7CB-C4AB4A7024F2}" type="presParOf" srcId="{B5898F91-663E-454E-AD0D-3BC9F5E4A1ED}" destId="{982FD9B3-3092-4EF2-82C1-0E8A1134D690}" srcOrd="7" destOrd="0" presId="urn:microsoft.com/office/officeart/2005/8/layout/target1"/>
    <dgm:cxn modelId="{0DFD9BA2-FA5F-4A08-B90C-F10590EEA8A7}" type="presParOf" srcId="{B5898F91-663E-454E-AD0D-3BC9F5E4A1ED}" destId="{9F98220B-8957-4732-8877-D2144BF159F1}" srcOrd="8" destOrd="0" presId="urn:microsoft.com/office/officeart/2005/8/layout/target1"/>
    <dgm:cxn modelId="{E67F367A-5033-4C73-896F-7C823AAC675C}" type="presParOf" srcId="{B5898F91-663E-454E-AD0D-3BC9F5E4A1ED}" destId="{07B06AED-57B8-4BEC-8F9E-811846646833}" srcOrd="9" destOrd="0" presId="urn:microsoft.com/office/officeart/2005/8/layout/target1"/>
    <dgm:cxn modelId="{FB25EAA2-BAAF-415A-BCC7-54137F007001}" type="presParOf" srcId="{B5898F91-663E-454E-AD0D-3BC9F5E4A1ED}" destId="{597E1AC9-A6E3-447B-8809-F4CD3D44FD47}" srcOrd="10" destOrd="0" presId="urn:microsoft.com/office/officeart/2005/8/layout/target1"/>
    <dgm:cxn modelId="{2ECFAC73-D563-4D32-A0D1-49AA48DEC8CD}" type="presParOf" srcId="{B5898F91-663E-454E-AD0D-3BC9F5E4A1ED}" destId="{3B369DBA-5A14-49E4-9496-A8920E0EEADC}" srcOrd="11" destOrd="0" presId="urn:microsoft.com/office/officeart/2005/8/layout/target1"/>
    <dgm:cxn modelId="{4640FF7A-4061-4009-89E1-28C9162C816B}" type="presParOf" srcId="{B5898F91-663E-454E-AD0D-3BC9F5E4A1ED}" destId="{9E5C3D50-CBB0-42A6-8BB7-53468274B0A1}" srcOrd="12" destOrd="0" presId="urn:microsoft.com/office/officeart/2005/8/layout/target1"/>
    <dgm:cxn modelId="{2B3DEC3D-85F5-4C94-834B-FE89511A935E}" type="presParOf" srcId="{B5898F91-663E-454E-AD0D-3BC9F5E4A1ED}" destId="{D868C338-47FC-4B9F-9F5C-D63C640E74B8}" srcOrd="13" destOrd="0" presId="urn:microsoft.com/office/officeart/2005/8/layout/target1"/>
    <dgm:cxn modelId="{F246094D-2C8C-4C27-B836-B265C3A4C436}" type="presParOf" srcId="{B5898F91-663E-454E-AD0D-3BC9F5E4A1ED}" destId="{9C00D9FC-3A1A-4C0D-A4F4-57A43D5E41BE}" srcOrd="14" destOrd="0" presId="urn:microsoft.com/office/officeart/2005/8/layout/target1"/>
    <dgm:cxn modelId="{9734BC77-9E6E-4701-8BB6-39CCAE8147B9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r>
            <a:rPr lang="nl-BE" dirty="0" smtClean="0"/>
            <a:t>Team/teacher</a:t>
          </a:r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r>
            <a:rPr lang="nl-BE" dirty="0" err="1" smtClean="0"/>
            <a:t>Organization</a:t>
          </a:r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r>
            <a:rPr lang="nl-BE" dirty="0" smtClean="0"/>
            <a:t>Stakeholders</a:t>
          </a:r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/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>
        <a:solidFill>
          <a:srgbClr val="FFFF00"/>
        </a:solidFill>
      </dgm:spPr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/>
      <dgm:spPr/>
    </dgm:pt>
  </dgm:ptLst>
  <dgm:cxnLst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645C6B89-91F5-453E-8EBE-584FF5D2D337}" type="presOf" srcId="{2D99E1A4-F094-44F2-903C-0ED303679B1F}" destId="{CC68BA0B-00F7-4CCF-892A-80EBBCF42A76}" srcOrd="0" destOrd="0" presId="urn:microsoft.com/office/officeart/2005/8/layout/target1"/>
    <dgm:cxn modelId="{B39EEF5E-F6DD-45C8-8DE3-1741D242B8BF}" type="presOf" srcId="{3655E8B4-A4A3-4964-A7CC-2BB78905483F}" destId="{FE01C340-0521-48AD-9166-C99F54DAB723}" srcOrd="0" destOrd="0" presId="urn:microsoft.com/office/officeart/2005/8/layout/target1"/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0C720BF5-1F39-4BB0-B432-FB1F18814AF5}" type="presOf" srcId="{AE19D68E-FFED-454A-8BFE-ADA80B0CF66C}" destId="{D868C338-47FC-4B9F-9F5C-D63C640E74B8}" srcOrd="0" destOrd="0" presId="urn:microsoft.com/office/officeart/2005/8/layout/target1"/>
    <dgm:cxn modelId="{71A1F1D8-E459-4F2A-AB2E-143D636F7AFB}" type="presOf" srcId="{F355C6F2-F421-406F-A821-3F8C7DF6D031}" destId="{B5898F91-663E-454E-AD0D-3BC9F5E4A1ED}" srcOrd="0" destOrd="0" presId="urn:microsoft.com/office/officeart/2005/8/layout/target1"/>
    <dgm:cxn modelId="{3A2A8DED-2328-45E4-BB21-3290326A8471}" type="presOf" srcId="{393DB932-9E6B-4570-A56E-E758A1B66DAE}" destId="{07B06AED-57B8-4BEC-8F9E-811846646833}" srcOrd="0" destOrd="0" presId="urn:microsoft.com/office/officeart/2005/8/layout/target1"/>
    <dgm:cxn modelId="{5CF242E3-86BC-4204-A523-589FCDD4A45B}" type="presParOf" srcId="{B5898F91-663E-454E-AD0D-3BC9F5E4A1ED}" destId="{E8C91EAD-400B-4643-B947-73DD58514DF0}" srcOrd="0" destOrd="0" presId="urn:microsoft.com/office/officeart/2005/8/layout/target1"/>
    <dgm:cxn modelId="{17000AE4-9952-45B7-93AB-6ABB2F462D52}" type="presParOf" srcId="{B5898F91-663E-454E-AD0D-3BC9F5E4A1ED}" destId="{CC68BA0B-00F7-4CCF-892A-80EBBCF42A76}" srcOrd="1" destOrd="0" presId="urn:microsoft.com/office/officeart/2005/8/layout/target1"/>
    <dgm:cxn modelId="{A371F667-CC76-44E7-8947-425329E22199}" type="presParOf" srcId="{B5898F91-663E-454E-AD0D-3BC9F5E4A1ED}" destId="{2EB499C7-569F-493F-B67F-62FD3D47992A}" srcOrd="2" destOrd="0" presId="urn:microsoft.com/office/officeart/2005/8/layout/target1"/>
    <dgm:cxn modelId="{DA987943-A2F3-4201-80F8-0092B705696B}" type="presParOf" srcId="{B5898F91-663E-454E-AD0D-3BC9F5E4A1ED}" destId="{301FC763-3CD2-4586-A842-41075B6EC4A5}" srcOrd="3" destOrd="0" presId="urn:microsoft.com/office/officeart/2005/8/layout/target1"/>
    <dgm:cxn modelId="{61AFC4CE-EADA-4AB9-B477-F1C26949F198}" type="presParOf" srcId="{B5898F91-663E-454E-AD0D-3BC9F5E4A1ED}" destId="{326FF58A-D049-4684-8B5F-84BDFBFA1722}" srcOrd="4" destOrd="0" presId="urn:microsoft.com/office/officeart/2005/8/layout/target1"/>
    <dgm:cxn modelId="{2EAA0421-FA72-4571-BDDC-DEDF61E0E1D0}" type="presParOf" srcId="{B5898F91-663E-454E-AD0D-3BC9F5E4A1ED}" destId="{FE01C340-0521-48AD-9166-C99F54DAB723}" srcOrd="5" destOrd="0" presId="urn:microsoft.com/office/officeart/2005/8/layout/target1"/>
    <dgm:cxn modelId="{8DD664F8-83FB-46C0-A8FD-D476CDF30DAE}" type="presParOf" srcId="{B5898F91-663E-454E-AD0D-3BC9F5E4A1ED}" destId="{8BD2917F-2477-4AD6-AA26-D46E870F15E9}" srcOrd="6" destOrd="0" presId="urn:microsoft.com/office/officeart/2005/8/layout/target1"/>
    <dgm:cxn modelId="{3A994CB5-4421-4F77-8776-7CEE7399698D}" type="presParOf" srcId="{B5898F91-663E-454E-AD0D-3BC9F5E4A1ED}" destId="{982FD9B3-3092-4EF2-82C1-0E8A1134D690}" srcOrd="7" destOrd="0" presId="urn:microsoft.com/office/officeart/2005/8/layout/target1"/>
    <dgm:cxn modelId="{7FB1CB49-E94C-4CE6-A1DB-BEA4F9BFE1F7}" type="presParOf" srcId="{B5898F91-663E-454E-AD0D-3BC9F5E4A1ED}" destId="{9F98220B-8957-4732-8877-D2144BF159F1}" srcOrd="8" destOrd="0" presId="urn:microsoft.com/office/officeart/2005/8/layout/target1"/>
    <dgm:cxn modelId="{CDAB9F0A-EED7-4F9E-B0FA-AC5ACD4DC7C4}" type="presParOf" srcId="{B5898F91-663E-454E-AD0D-3BC9F5E4A1ED}" destId="{07B06AED-57B8-4BEC-8F9E-811846646833}" srcOrd="9" destOrd="0" presId="urn:microsoft.com/office/officeart/2005/8/layout/target1"/>
    <dgm:cxn modelId="{DA0AC21A-374C-4D1F-9895-40F135243370}" type="presParOf" srcId="{B5898F91-663E-454E-AD0D-3BC9F5E4A1ED}" destId="{597E1AC9-A6E3-447B-8809-F4CD3D44FD47}" srcOrd="10" destOrd="0" presId="urn:microsoft.com/office/officeart/2005/8/layout/target1"/>
    <dgm:cxn modelId="{D11AD9EA-6440-45F3-9C63-3B3D68C6E1CE}" type="presParOf" srcId="{B5898F91-663E-454E-AD0D-3BC9F5E4A1ED}" destId="{3B369DBA-5A14-49E4-9496-A8920E0EEADC}" srcOrd="11" destOrd="0" presId="urn:microsoft.com/office/officeart/2005/8/layout/target1"/>
    <dgm:cxn modelId="{F14D9175-CF8C-4CD1-9005-6305B7E38363}" type="presParOf" srcId="{B5898F91-663E-454E-AD0D-3BC9F5E4A1ED}" destId="{9E5C3D50-CBB0-42A6-8BB7-53468274B0A1}" srcOrd="12" destOrd="0" presId="urn:microsoft.com/office/officeart/2005/8/layout/target1"/>
    <dgm:cxn modelId="{9E6890F8-092A-40E0-8C41-5E774BC442D2}" type="presParOf" srcId="{B5898F91-663E-454E-AD0D-3BC9F5E4A1ED}" destId="{D868C338-47FC-4B9F-9F5C-D63C640E74B8}" srcOrd="13" destOrd="0" presId="urn:microsoft.com/office/officeart/2005/8/layout/target1"/>
    <dgm:cxn modelId="{303F04EC-03EE-48D2-82CF-C511355D3A0A}" type="presParOf" srcId="{B5898F91-663E-454E-AD0D-3BC9F5E4A1ED}" destId="{9C00D9FC-3A1A-4C0D-A4F4-57A43D5E41BE}" srcOrd="14" destOrd="0" presId="urn:microsoft.com/office/officeart/2005/8/layout/target1"/>
    <dgm:cxn modelId="{CB80E5EB-17D7-49C6-B094-0CBAEDFF4F73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E3297-D4C0-41AE-B78E-3B68C6A4DDA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9C5BCC-B501-4428-9D85-A0C358D7C03F}">
      <dgm:prSet phldrT="[Tekst]"/>
      <dgm:spPr/>
      <dgm:t>
        <a:bodyPr/>
        <a:lstStyle/>
        <a:p>
          <a:r>
            <a:rPr lang="nl-BE" dirty="0" err="1" smtClean="0"/>
            <a:t>Initiation</a:t>
          </a:r>
          <a:r>
            <a:rPr lang="nl-BE" dirty="0" smtClean="0"/>
            <a:t> of the curriculum</a:t>
          </a:r>
          <a:endParaRPr lang="nl-BE" dirty="0"/>
        </a:p>
      </dgm:t>
    </dgm:pt>
    <dgm:pt modelId="{97E140FC-2DF1-48E6-B65B-78A1459C5902}" type="parTrans" cxnId="{71D3EE32-361B-48DD-864D-AA6C448E205C}">
      <dgm:prSet/>
      <dgm:spPr/>
      <dgm:t>
        <a:bodyPr/>
        <a:lstStyle/>
        <a:p>
          <a:endParaRPr lang="nl-BE"/>
        </a:p>
      </dgm:t>
    </dgm:pt>
    <dgm:pt modelId="{265939B0-0AEE-42BF-B0F1-2CDB7D5AD0A8}" type="sibTrans" cxnId="{71D3EE32-361B-48DD-864D-AA6C448E205C}">
      <dgm:prSet/>
      <dgm:spPr/>
      <dgm:t>
        <a:bodyPr/>
        <a:lstStyle/>
        <a:p>
          <a:endParaRPr lang="nl-BE"/>
        </a:p>
      </dgm:t>
    </dgm:pt>
    <dgm:pt modelId="{E6A84379-1CB5-4EC0-8300-8AE476E6023A}">
      <dgm:prSet phldrT="[Tekst]"/>
      <dgm:spPr>
        <a:solidFill>
          <a:srgbClr val="FFC000"/>
        </a:solidFill>
      </dgm:spPr>
      <dgm:t>
        <a:bodyPr/>
        <a:lstStyle/>
        <a:p>
          <a:r>
            <a:rPr lang="nl-BE" dirty="0" err="1" smtClean="0"/>
            <a:t>Implementation</a:t>
          </a:r>
          <a:r>
            <a:rPr lang="nl-BE" dirty="0" smtClean="0"/>
            <a:t> of the curriculum</a:t>
          </a:r>
          <a:endParaRPr lang="nl-BE" dirty="0"/>
        </a:p>
      </dgm:t>
    </dgm:pt>
    <dgm:pt modelId="{C8B0DF73-6AE3-47C1-A943-E93E6C462B65}" type="parTrans" cxnId="{40BD1424-1AF4-4255-81AA-15B5694C7849}">
      <dgm:prSet/>
      <dgm:spPr/>
      <dgm:t>
        <a:bodyPr/>
        <a:lstStyle/>
        <a:p>
          <a:endParaRPr lang="nl-BE"/>
        </a:p>
      </dgm:t>
    </dgm:pt>
    <dgm:pt modelId="{97E9AEBD-538B-4818-A069-FB6FDB665F78}" type="sibTrans" cxnId="{40BD1424-1AF4-4255-81AA-15B5694C7849}">
      <dgm:prSet/>
      <dgm:spPr/>
      <dgm:t>
        <a:bodyPr/>
        <a:lstStyle/>
        <a:p>
          <a:endParaRPr lang="nl-BE"/>
        </a:p>
      </dgm:t>
    </dgm:pt>
    <dgm:pt modelId="{8BC722EF-10ED-4CA0-944A-7246A290FD32}" type="pres">
      <dgm:prSet presAssocID="{484E3297-D4C0-41AE-B78E-3B68C6A4DDA4}" presName="linearFlow" presStyleCnt="0">
        <dgm:presLayoutVars>
          <dgm:resizeHandles val="exact"/>
        </dgm:presLayoutVars>
      </dgm:prSet>
      <dgm:spPr/>
    </dgm:pt>
    <dgm:pt modelId="{7D63F9B6-4165-49EE-9F06-DB349CB1BEDD}" type="pres">
      <dgm:prSet presAssocID="{FB9C5BCC-B501-4428-9D85-A0C358D7C03F}" presName="node" presStyleLbl="node1" presStyleIdx="0" presStyleCnt="2" custScaleY="3122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DA94624-DEDC-410F-9F92-F39FE1676878}" type="pres">
      <dgm:prSet presAssocID="{265939B0-0AEE-42BF-B0F1-2CDB7D5AD0A8}" presName="sibTrans" presStyleLbl="sibTrans2D1" presStyleIdx="0" presStyleCnt="1"/>
      <dgm:spPr/>
      <dgm:t>
        <a:bodyPr/>
        <a:lstStyle/>
        <a:p>
          <a:endParaRPr lang="nl-BE"/>
        </a:p>
      </dgm:t>
    </dgm:pt>
    <dgm:pt modelId="{D45A1918-713A-42F4-95F3-E287F2E8AF49}" type="pres">
      <dgm:prSet presAssocID="{265939B0-0AEE-42BF-B0F1-2CDB7D5AD0A8}" presName="connectorText" presStyleLbl="sibTrans2D1" presStyleIdx="0" presStyleCnt="1"/>
      <dgm:spPr/>
      <dgm:t>
        <a:bodyPr/>
        <a:lstStyle/>
        <a:p>
          <a:endParaRPr lang="nl-BE"/>
        </a:p>
      </dgm:t>
    </dgm:pt>
    <dgm:pt modelId="{B2CCDB43-5C62-4AAA-8831-6FAC689E5FD4}" type="pres">
      <dgm:prSet presAssocID="{E6A84379-1CB5-4EC0-8300-8AE476E602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804D6C7-429D-4401-985E-E18A8D1CCCBE}" type="presOf" srcId="{484E3297-D4C0-41AE-B78E-3B68C6A4DDA4}" destId="{8BC722EF-10ED-4CA0-944A-7246A290FD32}" srcOrd="0" destOrd="0" presId="urn:microsoft.com/office/officeart/2005/8/layout/process2"/>
    <dgm:cxn modelId="{9B84BFD7-F450-44DF-903B-66DB3072736F}" type="presOf" srcId="{265939B0-0AEE-42BF-B0F1-2CDB7D5AD0A8}" destId="{D45A1918-713A-42F4-95F3-E287F2E8AF49}" srcOrd="1" destOrd="0" presId="urn:microsoft.com/office/officeart/2005/8/layout/process2"/>
    <dgm:cxn modelId="{CF30910A-22EA-41EF-9AF4-2FF876DDB2B7}" type="presOf" srcId="{E6A84379-1CB5-4EC0-8300-8AE476E6023A}" destId="{B2CCDB43-5C62-4AAA-8831-6FAC689E5FD4}" srcOrd="0" destOrd="0" presId="urn:microsoft.com/office/officeart/2005/8/layout/process2"/>
    <dgm:cxn modelId="{71D3EE32-361B-48DD-864D-AA6C448E205C}" srcId="{484E3297-D4C0-41AE-B78E-3B68C6A4DDA4}" destId="{FB9C5BCC-B501-4428-9D85-A0C358D7C03F}" srcOrd="0" destOrd="0" parTransId="{97E140FC-2DF1-48E6-B65B-78A1459C5902}" sibTransId="{265939B0-0AEE-42BF-B0F1-2CDB7D5AD0A8}"/>
    <dgm:cxn modelId="{EC8EC0DE-3E2F-401F-A2D5-DB107AC0FA0C}" type="presOf" srcId="{FB9C5BCC-B501-4428-9D85-A0C358D7C03F}" destId="{7D63F9B6-4165-49EE-9F06-DB349CB1BEDD}" srcOrd="0" destOrd="0" presId="urn:microsoft.com/office/officeart/2005/8/layout/process2"/>
    <dgm:cxn modelId="{8860A0FF-8A69-42B9-8FE5-D92315BCBA2D}" type="presOf" srcId="{265939B0-0AEE-42BF-B0F1-2CDB7D5AD0A8}" destId="{6DA94624-DEDC-410F-9F92-F39FE1676878}" srcOrd="0" destOrd="0" presId="urn:microsoft.com/office/officeart/2005/8/layout/process2"/>
    <dgm:cxn modelId="{40BD1424-1AF4-4255-81AA-15B5694C7849}" srcId="{484E3297-D4C0-41AE-B78E-3B68C6A4DDA4}" destId="{E6A84379-1CB5-4EC0-8300-8AE476E6023A}" srcOrd="1" destOrd="0" parTransId="{C8B0DF73-6AE3-47C1-A943-E93E6C462B65}" sibTransId="{97E9AEBD-538B-4818-A069-FB6FDB665F78}"/>
    <dgm:cxn modelId="{0C738340-2FA2-4439-B4E3-A16EECCF63C5}" type="presParOf" srcId="{8BC722EF-10ED-4CA0-944A-7246A290FD32}" destId="{7D63F9B6-4165-49EE-9F06-DB349CB1BEDD}" srcOrd="0" destOrd="0" presId="urn:microsoft.com/office/officeart/2005/8/layout/process2"/>
    <dgm:cxn modelId="{862CBE33-D99D-41D7-B83B-204108EBA0FB}" type="presParOf" srcId="{8BC722EF-10ED-4CA0-944A-7246A290FD32}" destId="{6DA94624-DEDC-410F-9F92-F39FE1676878}" srcOrd="1" destOrd="0" presId="urn:microsoft.com/office/officeart/2005/8/layout/process2"/>
    <dgm:cxn modelId="{14245B02-9933-48CA-A03D-0F4674B96A44}" type="presParOf" srcId="{6DA94624-DEDC-410F-9F92-F39FE1676878}" destId="{D45A1918-713A-42F4-95F3-E287F2E8AF49}" srcOrd="0" destOrd="0" presId="urn:microsoft.com/office/officeart/2005/8/layout/process2"/>
    <dgm:cxn modelId="{70B52A78-B4E4-477B-8CBD-775CD5D24184}" type="presParOf" srcId="{8BC722EF-10ED-4CA0-944A-7246A290FD32}" destId="{B2CCDB43-5C62-4AAA-8831-6FAC689E5FD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E3297-D4C0-41AE-B78E-3B68C6A4DDA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9C5BCC-B501-4428-9D85-A0C358D7C03F}">
      <dgm:prSet phldrT="[Tekst]"/>
      <dgm:spPr/>
      <dgm:t>
        <a:bodyPr/>
        <a:lstStyle/>
        <a:p>
          <a:r>
            <a:rPr lang="nl-BE" dirty="0" smtClean="0"/>
            <a:t>10%</a:t>
          </a:r>
          <a:endParaRPr lang="nl-BE" dirty="0"/>
        </a:p>
      </dgm:t>
    </dgm:pt>
    <dgm:pt modelId="{97E140FC-2DF1-48E6-B65B-78A1459C5902}" type="parTrans" cxnId="{71D3EE32-361B-48DD-864D-AA6C448E205C}">
      <dgm:prSet/>
      <dgm:spPr/>
      <dgm:t>
        <a:bodyPr/>
        <a:lstStyle/>
        <a:p>
          <a:endParaRPr lang="nl-BE"/>
        </a:p>
      </dgm:t>
    </dgm:pt>
    <dgm:pt modelId="{265939B0-0AEE-42BF-B0F1-2CDB7D5AD0A8}" type="sibTrans" cxnId="{71D3EE32-361B-48DD-864D-AA6C448E205C}">
      <dgm:prSet/>
      <dgm:spPr/>
      <dgm:t>
        <a:bodyPr/>
        <a:lstStyle/>
        <a:p>
          <a:endParaRPr lang="nl-BE"/>
        </a:p>
      </dgm:t>
    </dgm:pt>
    <dgm:pt modelId="{E6A84379-1CB5-4EC0-8300-8AE476E6023A}">
      <dgm:prSet phldrT="[Tekst]"/>
      <dgm:spPr/>
      <dgm:t>
        <a:bodyPr/>
        <a:lstStyle/>
        <a:p>
          <a:r>
            <a:rPr lang="nl-BE" dirty="0" smtClean="0"/>
            <a:t>90%</a:t>
          </a:r>
          <a:endParaRPr lang="nl-BE" dirty="0"/>
        </a:p>
      </dgm:t>
    </dgm:pt>
    <dgm:pt modelId="{C8B0DF73-6AE3-47C1-A943-E93E6C462B65}" type="parTrans" cxnId="{40BD1424-1AF4-4255-81AA-15B5694C7849}">
      <dgm:prSet/>
      <dgm:spPr/>
      <dgm:t>
        <a:bodyPr/>
        <a:lstStyle/>
        <a:p>
          <a:endParaRPr lang="nl-BE"/>
        </a:p>
      </dgm:t>
    </dgm:pt>
    <dgm:pt modelId="{97E9AEBD-538B-4818-A069-FB6FDB665F78}" type="sibTrans" cxnId="{40BD1424-1AF4-4255-81AA-15B5694C7849}">
      <dgm:prSet/>
      <dgm:spPr/>
      <dgm:t>
        <a:bodyPr/>
        <a:lstStyle/>
        <a:p>
          <a:endParaRPr lang="nl-BE"/>
        </a:p>
      </dgm:t>
    </dgm:pt>
    <dgm:pt modelId="{8BC722EF-10ED-4CA0-944A-7246A290FD32}" type="pres">
      <dgm:prSet presAssocID="{484E3297-D4C0-41AE-B78E-3B68C6A4DDA4}" presName="linearFlow" presStyleCnt="0">
        <dgm:presLayoutVars>
          <dgm:resizeHandles val="exact"/>
        </dgm:presLayoutVars>
      </dgm:prSet>
      <dgm:spPr/>
    </dgm:pt>
    <dgm:pt modelId="{7D63F9B6-4165-49EE-9F06-DB349CB1BEDD}" type="pres">
      <dgm:prSet presAssocID="{FB9C5BCC-B501-4428-9D85-A0C358D7C03F}" presName="node" presStyleLbl="node1" presStyleIdx="0" presStyleCnt="2" custScaleY="3119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DA94624-DEDC-410F-9F92-F39FE1676878}" type="pres">
      <dgm:prSet presAssocID="{265939B0-0AEE-42BF-B0F1-2CDB7D5AD0A8}" presName="sibTrans" presStyleLbl="sibTrans2D1" presStyleIdx="0" presStyleCnt="1"/>
      <dgm:spPr/>
      <dgm:t>
        <a:bodyPr/>
        <a:lstStyle/>
        <a:p>
          <a:endParaRPr lang="nl-BE"/>
        </a:p>
      </dgm:t>
    </dgm:pt>
    <dgm:pt modelId="{D45A1918-713A-42F4-95F3-E287F2E8AF49}" type="pres">
      <dgm:prSet presAssocID="{265939B0-0AEE-42BF-B0F1-2CDB7D5AD0A8}" presName="connectorText" presStyleLbl="sibTrans2D1" presStyleIdx="0" presStyleCnt="1"/>
      <dgm:spPr/>
      <dgm:t>
        <a:bodyPr/>
        <a:lstStyle/>
        <a:p>
          <a:endParaRPr lang="nl-BE"/>
        </a:p>
      </dgm:t>
    </dgm:pt>
    <dgm:pt modelId="{B2CCDB43-5C62-4AAA-8831-6FAC689E5FD4}" type="pres">
      <dgm:prSet presAssocID="{E6A84379-1CB5-4EC0-8300-8AE476E602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40CDD34-3DBD-47FC-952E-D52D01C3DD4F}" type="presOf" srcId="{E6A84379-1CB5-4EC0-8300-8AE476E6023A}" destId="{B2CCDB43-5C62-4AAA-8831-6FAC689E5FD4}" srcOrd="0" destOrd="0" presId="urn:microsoft.com/office/officeart/2005/8/layout/process2"/>
    <dgm:cxn modelId="{B81FC719-F1F9-47EF-990D-DD7ACD6BA0BF}" type="presOf" srcId="{265939B0-0AEE-42BF-B0F1-2CDB7D5AD0A8}" destId="{6DA94624-DEDC-410F-9F92-F39FE1676878}" srcOrd="0" destOrd="0" presId="urn:microsoft.com/office/officeart/2005/8/layout/process2"/>
    <dgm:cxn modelId="{54EF2180-8D2B-46CB-85E0-7941D68D49D4}" type="presOf" srcId="{484E3297-D4C0-41AE-B78E-3B68C6A4DDA4}" destId="{8BC722EF-10ED-4CA0-944A-7246A290FD32}" srcOrd="0" destOrd="0" presId="urn:microsoft.com/office/officeart/2005/8/layout/process2"/>
    <dgm:cxn modelId="{6B0B0EFC-D3DC-42B1-943C-EB4BB913B5B3}" type="presOf" srcId="{265939B0-0AEE-42BF-B0F1-2CDB7D5AD0A8}" destId="{D45A1918-713A-42F4-95F3-E287F2E8AF49}" srcOrd="1" destOrd="0" presId="urn:microsoft.com/office/officeart/2005/8/layout/process2"/>
    <dgm:cxn modelId="{71D3EE32-361B-48DD-864D-AA6C448E205C}" srcId="{484E3297-D4C0-41AE-B78E-3B68C6A4DDA4}" destId="{FB9C5BCC-B501-4428-9D85-A0C358D7C03F}" srcOrd="0" destOrd="0" parTransId="{97E140FC-2DF1-48E6-B65B-78A1459C5902}" sibTransId="{265939B0-0AEE-42BF-B0F1-2CDB7D5AD0A8}"/>
    <dgm:cxn modelId="{99F67256-2B5F-41C8-8FEE-D33ECEC51C03}" type="presOf" srcId="{FB9C5BCC-B501-4428-9D85-A0C358D7C03F}" destId="{7D63F9B6-4165-49EE-9F06-DB349CB1BEDD}" srcOrd="0" destOrd="0" presId="urn:microsoft.com/office/officeart/2005/8/layout/process2"/>
    <dgm:cxn modelId="{40BD1424-1AF4-4255-81AA-15B5694C7849}" srcId="{484E3297-D4C0-41AE-B78E-3B68C6A4DDA4}" destId="{E6A84379-1CB5-4EC0-8300-8AE476E6023A}" srcOrd="1" destOrd="0" parTransId="{C8B0DF73-6AE3-47C1-A943-E93E6C462B65}" sibTransId="{97E9AEBD-538B-4818-A069-FB6FDB665F78}"/>
    <dgm:cxn modelId="{7D1A4F98-EA55-4CF3-A80F-1682EC9F29EA}" type="presParOf" srcId="{8BC722EF-10ED-4CA0-944A-7246A290FD32}" destId="{7D63F9B6-4165-49EE-9F06-DB349CB1BEDD}" srcOrd="0" destOrd="0" presId="urn:microsoft.com/office/officeart/2005/8/layout/process2"/>
    <dgm:cxn modelId="{2B07CFD1-D3E6-41AA-B2BD-466E71D7FA42}" type="presParOf" srcId="{8BC722EF-10ED-4CA0-944A-7246A290FD32}" destId="{6DA94624-DEDC-410F-9F92-F39FE1676878}" srcOrd="1" destOrd="0" presId="urn:microsoft.com/office/officeart/2005/8/layout/process2"/>
    <dgm:cxn modelId="{1167E7FC-D9AA-4C14-ADB5-C8FCDB464393}" type="presParOf" srcId="{6DA94624-DEDC-410F-9F92-F39FE1676878}" destId="{D45A1918-713A-42F4-95F3-E287F2E8AF49}" srcOrd="0" destOrd="0" presId="urn:microsoft.com/office/officeart/2005/8/layout/process2"/>
    <dgm:cxn modelId="{824C6ABD-2E0C-410A-8CC8-211ACE3B1444}" type="presParOf" srcId="{8BC722EF-10ED-4CA0-944A-7246A290FD32}" destId="{B2CCDB43-5C62-4AAA-8831-6FAC689E5FD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E3297-D4C0-41AE-B78E-3B68C6A4DDA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9C5BCC-B501-4428-9D85-A0C358D7C03F}">
      <dgm:prSet phldrT="[Tekst]"/>
      <dgm:spPr/>
      <dgm:t>
        <a:bodyPr/>
        <a:lstStyle/>
        <a:p>
          <a:r>
            <a:rPr lang="nl-BE" dirty="0" err="1" smtClean="0"/>
            <a:t>Initiation</a:t>
          </a:r>
          <a:r>
            <a:rPr lang="nl-BE" dirty="0" smtClean="0"/>
            <a:t> of the curriculum</a:t>
          </a:r>
          <a:endParaRPr lang="nl-BE" dirty="0"/>
        </a:p>
      </dgm:t>
    </dgm:pt>
    <dgm:pt modelId="{97E140FC-2DF1-48E6-B65B-78A1459C5902}" type="parTrans" cxnId="{71D3EE32-361B-48DD-864D-AA6C448E205C}">
      <dgm:prSet/>
      <dgm:spPr/>
      <dgm:t>
        <a:bodyPr/>
        <a:lstStyle/>
        <a:p>
          <a:endParaRPr lang="nl-BE"/>
        </a:p>
      </dgm:t>
    </dgm:pt>
    <dgm:pt modelId="{265939B0-0AEE-42BF-B0F1-2CDB7D5AD0A8}" type="sibTrans" cxnId="{71D3EE32-361B-48DD-864D-AA6C448E205C}">
      <dgm:prSet/>
      <dgm:spPr/>
      <dgm:t>
        <a:bodyPr/>
        <a:lstStyle/>
        <a:p>
          <a:endParaRPr lang="nl-BE"/>
        </a:p>
      </dgm:t>
    </dgm:pt>
    <dgm:pt modelId="{E6A84379-1CB5-4EC0-8300-8AE476E6023A}">
      <dgm:prSet phldrT="[Tekst]"/>
      <dgm:spPr>
        <a:solidFill>
          <a:schemeClr val="accent1"/>
        </a:solidFill>
      </dgm:spPr>
      <dgm:t>
        <a:bodyPr/>
        <a:lstStyle/>
        <a:p>
          <a:r>
            <a:rPr lang="nl-BE" dirty="0" err="1" smtClean="0"/>
            <a:t>Implementation</a:t>
          </a:r>
          <a:r>
            <a:rPr lang="nl-BE" dirty="0" smtClean="0"/>
            <a:t> of the curriculum</a:t>
          </a:r>
          <a:endParaRPr lang="nl-BE" dirty="0"/>
        </a:p>
      </dgm:t>
    </dgm:pt>
    <dgm:pt modelId="{C8B0DF73-6AE3-47C1-A943-E93E6C462B65}" type="parTrans" cxnId="{40BD1424-1AF4-4255-81AA-15B5694C7849}">
      <dgm:prSet/>
      <dgm:spPr/>
      <dgm:t>
        <a:bodyPr/>
        <a:lstStyle/>
        <a:p>
          <a:endParaRPr lang="nl-BE"/>
        </a:p>
      </dgm:t>
    </dgm:pt>
    <dgm:pt modelId="{97E9AEBD-538B-4818-A069-FB6FDB665F78}" type="sibTrans" cxnId="{40BD1424-1AF4-4255-81AA-15B5694C7849}">
      <dgm:prSet/>
      <dgm:spPr/>
      <dgm:t>
        <a:bodyPr/>
        <a:lstStyle/>
        <a:p>
          <a:endParaRPr lang="nl-BE"/>
        </a:p>
      </dgm:t>
    </dgm:pt>
    <dgm:pt modelId="{8BC722EF-10ED-4CA0-944A-7246A290FD32}" type="pres">
      <dgm:prSet presAssocID="{484E3297-D4C0-41AE-B78E-3B68C6A4DDA4}" presName="linearFlow" presStyleCnt="0">
        <dgm:presLayoutVars>
          <dgm:resizeHandles val="exact"/>
        </dgm:presLayoutVars>
      </dgm:prSet>
      <dgm:spPr/>
    </dgm:pt>
    <dgm:pt modelId="{7D63F9B6-4165-49EE-9F06-DB349CB1BEDD}" type="pres">
      <dgm:prSet presAssocID="{FB9C5BCC-B501-4428-9D85-A0C358D7C03F}" presName="node" presStyleLbl="node1" presStyleIdx="0" presStyleCnt="2" custScaleY="3122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DA94624-DEDC-410F-9F92-F39FE1676878}" type="pres">
      <dgm:prSet presAssocID="{265939B0-0AEE-42BF-B0F1-2CDB7D5AD0A8}" presName="sibTrans" presStyleLbl="sibTrans2D1" presStyleIdx="0" presStyleCnt="1"/>
      <dgm:spPr/>
      <dgm:t>
        <a:bodyPr/>
        <a:lstStyle/>
        <a:p>
          <a:endParaRPr lang="nl-BE"/>
        </a:p>
      </dgm:t>
    </dgm:pt>
    <dgm:pt modelId="{D45A1918-713A-42F4-95F3-E287F2E8AF49}" type="pres">
      <dgm:prSet presAssocID="{265939B0-0AEE-42BF-B0F1-2CDB7D5AD0A8}" presName="connectorText" presStyleLbl="sibTrans2D1" presStyleIdx="0" presStyleCnt="1"/>
      <dgm:spPr/>
      <dgm:t>
        <a:bodyPr/>
        <a:lstStyle/>
        <a:p>
          <a:endParaRPr lang="nl-BE"/>
        </a:p>
      </dgm:t>
    </dgm:pt>
    <dgm:pt modelId="{B2CCDB43-5C62-4AAA-8831-6FAC689E5FD4}" type="pres">
      <dgm:prSet presAssocID="{E6A84379-1CB5-4EC0-8300-8AE476E602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7F56049B-7BBF-47F3-9B37-1199979296FD}" type="presOf" srcId="{265939B0-0AEE-42BF-B0F1-2CDB7D5AD0A8}" destId="{D45A1918-713A-42F4-95F3-E287F2E8AF49}" srcOrd="1" destOrd="0" presId="urn:microsoft.com/office/officeart/2005/8/layout/process2"/>
    <dgm:cxn modelId="{E3AC4F82-50A8-4983-9F2E-849DE158BD37}" type="presOf" srcId="{E6A84379-1CB5-4EC0-8300-8AE476E6023A}" destId="{B2CCDB43-5C62-4AAA-8831-6FAC689E5FD4}" srcOrd="0" destOrd="0" presId="urn:microsoft.com/office/officeart/2005/8/layout/process2"/>
    <dgm:cxn modelId="{22478AB8-E61F-4C6C-ADB9-338BEA740BD9}" type="presOf" srcId="{265939B0-0AEE-42BF-B0F1-2CDB7D5AD0A8}" destId="{6DA94624-DEDC-410F-9F92-F39FE1676878}" srcOrd="0" destOrd="0" presId="urn:microsoft.com/office/officeart/2005/8/layout/process2"/>
    <dgm:cxn modelId="{6F2D58B2-67D5-45C1-98CC-0F6DA7D6FF70}" type="presOf" srcId="{FB9C5BCC-B501-4428-9D85-A0C358D7C03F}" destId="{7D63F9B6-4165-49EE-9F06-DB349CB1BEDD}" srcOrd="0" destOrd="0" presId="urn:microsoft.com/office/officeart/2005/8/layout/process2"/>
    <dgm:cxn modelId="{71D3EE32-361B-48DD-864D-AA6C448E205C}" srcId="{484E3297-D4C0-41AE-B78E-3B68C6A4DDA4}" destId="{FB9C5BCC-B501-4428-9D85-A0C358D7C03F}" srcOrd="0" destOrd="0" parTransId="{97E140FC-2DF1-48E6-B65B-78A1459C5902}" sibTransId="{265939B0-0AEE-42BF-B0F1-2CDB7D5AD0A8}"/>
    <dgm:cxn modelId="{40BD1424-1AF4-4255-81AA-15B5694C7849}" srcId="{484E3297-D4C0-41AE-B78E-3B68C6A4DDA4}" destId="{E6A84379-1CB5-4EC0-8300-8AE476E6023A}" srcOrd="1" destOrd="0" parTransId="{C8B0DF73-6AE3-47C1-A943-E93E6C462B65}" sibTransId="{97E9AEBD-538B-4818-A069-FB6FDB665F78}"/>
    <dgm:cxn modelId="{E4B6F754-F184-4015-872E-C395DAD14B0D}" type="presOf" srcId="{484E3297-D4C0-41AE-B78E-3B68C6A4DDA4}" destId="{8BC722EF-10ED-4CA0-944A-7246A290FD32}" srcOrd="0" destOrd="0" presId="urn:microsoft.com/office/officeart/2005/8/layout/process2"/>
    <dgm:cxn modelId="{7D71C97D-E916-458B-BB55-3D5D71E4638D}" type="presParOf" srcId="{8BC722EF-10ED-4CA0-944A-7246A290FD32}" destId="{7D63F9B6-4165-49EE-9F06-DB349CB1BEDD}" srcOrd="0" destOrd="0" presId="urn:microsoft.com/office/officeart/2005/8/layout/process2"/>
    <dgm:cxn modelId="{A4F33571-19A5-4848-AA00-C9D23568E3DB}" type="presParOf" srcId="{8BC722EF-10ED-4CA0-944A-7246A290FD32}" destId="{6DA94624-DEDC-410F-9F92-F39FE1676878}" srcOrd="1" destOrd="0" presId="urn:microsoft.com/office/officeart/2005/8/layout/process2"/>
    <dgm:cxn modelId="{A4D5CD4D-A5D0-4A7D-A2AA-A6D60FCE101A}" type="presParOf" srcId="{6DA94624-DEDC-410F-9F92-F39FE1676878}" destId="{D45A1918-713A-42F4-95F3-E287F2E8AF49}" srcOrd="0" destOrd="0" presId="urn:microsoft.com/office/officeart/2005/8/layout/process2"/>
    <dgm:cxn modelId="{CAC88A3C-D29B-4CE0-A149-3ECA12E35022}" type="presParOf" srcId="{8BC722EF-10ED-4CA0-944A-7246A290FD32}" destId="{B2CCDB43-5C62-4AAA-8831-6FAC689E5FD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r>
            <a:rPr lang="nl-BE" dirty="0" smtClean="0"/>
            <a:t>Team/teacher</a:t>
          </a:r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r>
            <a:rPr lang="nl-BE" dirty="0" err="1" smtClean="0"/>
            <a:t>Organization</a:t>
          </a:r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r>
            <a:rPr lang="nl-BE" dirty="0" smtClean="0"/>
            <a:t>Stakeholders</a:t>
          </a:r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/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/>
      <dgm:spPr/>
    </dgm:pt>
  </dgm:ptLst>
  <dgm:cxnLst>
    <dgm:cxn modelId="{418A291F-CD47-4CB8-BD03-08FBCE416575}" type="presOf" srcId="{3655E8B4-A4A3-4964-A7CC-2BB78905483F}" destId="{FE01C340-0521-48AD-9166-C99F54DAB723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1C7A4885-F534-4812-AD59-3A70DD1B15F7}" type="presOf" srcId="{393DB932-9E6B-4570-A56E-E758A1B66DAE}" destId="{07B06AED-57B8-4BEC-8F9E-811846646833}" srcOrd="0" destOrd="0" presId="urn:microsoft.com/office/officeart/2005/8/layout/target1"/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741DEFF3-C5D4-4165-B34B-883122CD222C}" type="presOf" srcId="{F355C6F2-F421-406F-A821-3F8C7DF6D031}" destId="{B5898F91-663E-454E-AD0D-3BC9F5E4A1ED}" srcOrd="0" destOrd="0" presId="urn:microsoft.com/office/officeart/2005/8/layout/target1"/>
    <dgm:cxn modelId="{1C2A56E6-7741-472D-AE1F-8C3B4FED51DA}" type="presOf" srcId="{AE19D68E-FFED-454A-8BFE-ADA80B0CF66C}" destId="{D868C338-47FC-4B9F-9F5C-D63C640E74B8}" srcOrd="0" destOrd="0" presId="urn:microsoft.com/office/officeart/2005/8/layout/target1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45F19ACB-E3A5-4E37-AF7D-8D58B9CF43C1}" type="presOf" srcId="{2D99E1A4-F094-44F2-903C-0ED303679B1F}" destId="{CC68BA0B-00F7-4CCF-892A-80EBBCF42A76}" srcOrd="0" destOrd="0" presId="urn:microsoft.com/office/officeart/2005/8/layout/target1"/>
    <dgm:cxn modelId="{C39FC005-0A60-45A3-A2FE-BAF7633FE6CC}" type="presParOf" srcId="{B5898F91-663E-454E-AD0D-3BC9F5E4A1ED}" destId="{E8C91EAD-400B-4643-B947-73DD58514DF0}" srcOrd="0" destOrd="0" presId="urn:microsoft.com/office/officeart/2005/8/layout/target1"/>
    <dgm:cxn modelId="{6AAE32F3-5866-4C1C-AB15-5BC91FB2807A}" type="presParOf" srcId="{B5898F91-663E-454E-AD0D-3BC9F5E4A1ED}" destId="{CC68BA0B-00F7-4CCF-892A-80EBBCF42A76}" srcOrd="1" destOrd="0" presId="urn:microsoft.com/office/officeart/2005/8/layout/target1"/>
    <dgm:cxn modelId="{0BEBC778-D2E0-4D27-8E3F-ACA684E90109}" type="presParOf" srcId="{B5898F91-663E-454E-AD0D-3BC9F5E4A1ED}" destId="{2EB499C7-569F-493F-B67F-62FD3D47992A}" srcOrd="2" destOrd="0" presId="urn:microsoft.com/office/officeart/2005/8/layout/target1"/>
    <dgm:cxn modelId="{7079F993-6161-4F63-9F76-DB0D86DD2B5E}" type="presParOf" srcId="{B5898F91-663E-454E-AD0D-3BC9F5E4A1ED}" destId="{301FC763-3CD2-4586-A842-41075B6EC4A5}" srcOrd="3" destOrd="0" presId="urn:microsoft.com/office/officeart/2005/8/layout/target1"/>
    <dgm:cxn modelId="{E4CB5A82-5B3F-40D5-A572-50CA157D67C6}" type="presParOf" srcId="{B5898F91-663E-454E-AD0D-3BC9F5E4A1ED}" destId="{326FF58A-D049-4684-8B5F-84BDFBFA1722}" srcOrd="4" destOrd="0" presId="urn:microsoft.com/office/officeart/2005/8/layout/target1"/>
    <dgm:cxn modelId="{69A425D5-902A-4A3D-BB6B-5DF40EA5AE2B}" type="presParOf" srcId="{B5898F91-663E-454E-AD0D-3BC9F5E4A1ED}" destId="{FE01C340-0521-48AD-9166-C99F54DAB723}" srcOrd="5" destOrd="0" presId="urn:microsoft.com/office/officeart/2005/8/layout/target1"/>
    <dgm:cxn modelId="{C33BB093-F3AC-4816-A68A-8E3042DAFAF6}" type="presParOf" srcId="{B5898F91-663E-454E-AD0D-3BC9F5E4A1ED}" destId="{8BD2917F-2477-4AD6-AA26-D46E870F15E9}" srcOrd="6" destOrd="0" presId="urn:microsoft.com/office/officeart/2005/8/layout/target1"/>
    <dgm:cxn modelId="{5292B42D-D267-443E-AF01-0DE0D378B923}" type="presParOf" srcId="{B5898F91-663E-454E-AD0D-3BC9F5E4A1ED}" destId="{982FD9B3-3092-4EF2-82C1-0E8A1134D690}" srcOrd="7" destOrd="0" presId="urn:microsoft.com/office/officeart/2005/8/layout/target1"/>
    <dgm:cxn modelId="{17FEF006-9F95-4084-8C0D-221396AF3AF7}" type="presParOf" srcId="{B5898F91-663E-454E-AD0D-3BC9F5E4A1ED}" destId="{9F98220B-8957-4732-8877-D2144BF159F1}" srcOrd="8" destOrd="0" presId="urn:microsoft.com/office/officeart/2005/8/layout/target1"/>
    <dgm:cxn modelId="{17A6A8BC-E81C-4181-BCB8-B3125C66AE7E}" type="presParOf" srcId="{B5898F91-663E-454E-AD0D-3BC9F5E4A1ED}" destId="{07B06AED-57B8-4BEC-8F9E-811846646833}" srcOrd="9" destOrd="0" presId="urn:microsoft.com/office/officeart/2005/8/layout/target1"/>
    <dgm:cxn modelId="{FED22951-A945-4D61-8DEC-0645B83CAB9B}" type="presParOf" srcId="{B5898F91-663E-454E-AD0D-3BC9F5E4A1ED}" destId="{597E1AC9-A6E3-447B-8809-F4CD3D44FD47}" srcOrd="10" destOrd="0" presId="urn:microsoft.com/office/officeart/2005/8/layout/target1"/>
    <dgm:cxn modelId="{7C75DB01-A171-4A41-9014-CF6CD44D34B3}" type="presParOf" srcId="{B5898F91-663E-454E-AD0D-3BC9F5E4A1ED}" destId="{3B369DBA-5A14-49E4-9496-A8920E0EEADC}" srcOrd="11" destOrd="0" presId="urn:microsoft.com/office/officeart/2005/8/layout/target1"/>
    <dgm:cxn modelId="{91250515-DDFE-4FA7-948F-6ED155641BB6}" type="presParOf" srcId="{B5898F91-663E-454E-AD0D-3BC9F5E4A1ED}" destId="{9E5C3D50-CBB0-42A6-8BB7-53468274B0A1}" srcOrd="12" destOrd="0" presId="urn:microsoft.com/office/officeart/2005/8/layout/target1"/>
    <dgm:cxn modelId="{EA0C85B6-1FBB-487C-9C5F-627A02A26115}" type="presParOf" srcId="{B5898F91-663E-454E-AD0D-3BC9F5E4A1ED}" destId="{D868C338-47FC-4B9F-9F5C-D63C640E74B8}" srcOrd="13" destOrd="0" presId="urn:microsoft.com/office/officeart/2005/8/layout/target1"/>
    <dgm:cxn modelId="{06FCAF77-F7A6-49A7-B8A7-AF8FC982734A}" type="presParOf" srcId="{B5898F91-663E-454E-AD0D-3BC9F5E4A1ED}" destId="{9C00D9FC-3A1A-4C0D-A4F4-57A43D5E41BE}" srcOrd="14" destOrd="0" presId="urn:microsoft.com/office/officeart/2005/8/layout/target1"/>
    <dgm:cxn modelId="{6E88FBF4-BAE9-4950-A587-61DF34F396B2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>
        <a:solidFill>
          <a:srgbClr val="FFFF00"/>
        </a:solidFill>
      </dgm:spPr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 custScaleX="93555" custScaleY="100615"/>
      <dgm:spPr/>
    </dgm:pt>
  </dgm:ptLst>
  <dgm:cxnLst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A8D31DD4-9E0E-43BA-A77E-4D5F1A687954}" type="presOf" srcId="{3655E8B4-A4A3-4964-A7CC-2BB78905483F}" destId="{FE01C340-0521-48AD-9166-C99F54DAB723}" srcOrd="0" destOrd="0" presId="urn:microsoft.com/office/officeart/2005/8/layout/target1"/>
    <dgm:cxn modelId="{1887A3D6-E936-4F1E-866A-A09C892C5351}" type="presOf" srcId="{AE19D68E-FFED-454A-8BFE-ADA80B0CF66C}" destId="{D868C338-47FC-4B9F-9F5C-D63C640E74B8}" srcOrd="0" destOrd="0" presId="urn:microsoft.com/office/officeart/2005/8/layout/target1"/>
    <dgm:cxn modelId="{A20418BD-B16E-4C7E-83D3-58BE46A5CEA9}" type="presOf" srcId="{F355C6F2-F421-406F-A821-3F8C7DF6D031}" destId="{B5898F91-663E-454E-AD0D-3BC9F5E4A1ED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F5EEED2E-F84C-462E-9992-F44C01F630F0}" type="presOf" srcId="{2D99E1A4-F094-44F2-903C-0ED303679B1F}" destId="{CC68BA0B-00F7-4CCF-892A-80EBBCF42A76}" srcOrd="0" destOrd="0" presId="urn:microsoft.com/office/officeart/2005/8/layout/target1"/>
    <dgm:cxn modelId="{147FE8C1-FF31-41DB-8614-9F26B430526F}" type="presOf" srcId="{393DB932-9E6B-4570-A56E-E758A1B66DAE}" destId="{07B06AED-57B8-4BEC-8F9E-811846646833}" srcOrd="0" destOrd="0" presId="urn:microsoft.com/office/officeart/2005/8/layout/target1"/>
    <dgm:cxn modelId="{C2C10083-BD92-44A9-9FAC-28AF54B8C11C}" type="presParOf" srcId="{B5898F91-663E-454E-AD0D-3BC9F5E4A1ED}" destId="{E8C91EAD-400B-4643-B947-73DD58514DF0}" srcOrd="0" destOrd="0" presId="urn:microsoft.com/office/officeart/2005/8/layout/target1"/>
    <dgm:cxn modelId="{2463C184-D691-40DF-B90F-DCDF776FF2D5}" type="presParOf" srcId="{B5898F91-663E-454E-AD0D-3BC9F5E4A1ED}" destId="{CC68BA0B-00F7-4CCF-892A-80EBBCF42A76}" srcOrd="1" destOrd="0" presId="urn:microsoft.com/office/officeart/2005/8/layout/target1"/>
    <dgm:cxn modelId="{B7449F77-4208-4BAF-93FC-0D6AEC4B5A5E}" type="presParOf" srcId="{B5898F91-663E-454E-AD0D-3BC9F5E4A1ED}" destId="{2EB499C7-569F-493F-B67F-62FD3D47992A}" srcOrd="2" destOrd="0" presId="urn:microsoft.com/office/officeart/2005/8/layout/target1"/>
    <dgm:cxn modelId="{AC39A4B9-09E9-4C04-B5A8-697022F748FD}" type="presParOf" srcId="{B5898F91-663E-454E-AD0D-3BC9F5E4A1ED}" destId="{301FC763-3CD2-4586-A842-41075B6EC4A5}" srcOrd="3" destOrd="0" presId="urn:microsoft.com/office/officeart/2005/8/layout/target1"/>
    <dgm:cxn modelId="{A68C9B5D-8955-4A8E-A1D8-1759941E69EC}" type="presParOf" srcId="{B5898F91-663E-454E-AD0D-3BC9F5E4A1ED}" destId="{326FF58A-D049-4684-8B5F-84BDFBFA1722}" srcOrd="4" destOrd="0" presId="urn:microsoft.com/office/officeart/2005/8/layout/target1"/>
    <dgm:cxn modelId="{AB3C358F-80F8-4124-B2B8-22E32D43D881}" type="presParOf" srcId="{B5898F91-663E-454E-AD0D-3BC9F5E4A1ED}" destId="{FE01C340-0521-48AD-9166-C99F54DAB723}" srcOrd="5" destOrd="0" presId="urn:microsoft.com/office/officeart/2005/8/layout/target1"/>
    <dgm:cxn modelId="{39EDA5C7-F886-43C6-B14A-63CCD9E93F52}" type="presParOf" srcId="{B5898F91-663E-454E-AD0D-3BC9F5E4A1ED}" destId="{8BD2917F-2477-4AD6-AA26-D46E870F15E9}" srcOrd="6" destOrd="0" presId="urn:microsoft.com/office/officeart/2005/8/layout/target1"/>
    <dgm:cxn modelId="{D4D96912-8345-4D98-A5E5-15F6CA8252B5}" type="presParOf" srcId="{B5898F91-663E-454E-AD0D-3BC9F5E4A1ED}" destId="{982FD9B3-3092-4EF2-82C1-0E8A1134D690}" srcOrd="7" destOrd="0" presId="urn:microsoft.com/office/officeart/2005/8/layout/target1"/>
    <dgm:cxn modelId="{16393A8C-10D5-4833-976D-38D5AC669ABF}" type="presParOf" srcId="{B5898F91-663E-454E-AD0D-3BC9F5E4A1ED}" destId="{9F98220B-8957-4732-8877-D2144BF159F1}" srcOrd="8" destOrd="0" presId="urn:microsoft.com/office/officeart/2005/8/layout/target1"/>
    <dgm:cxn modelId="{273AB878-97DA-4A1D-8598-1758C32B8AF9}" type="presParOf" srcId="{B5898F91-663E-454E-AD0D-3BC9F5E4A1ED}" destId="{07B06AED-57B8-4BEC-8F9E-811846646833}" srcOrd="9" destOrd="0" presId="urn:microsoft.com/office/officeart/2005/8/layout/target1"/>
    <dgm:cxn modelId="{2A0B6A1C-9C32-4F77-9F7D-540BA4258DE2}" type="presParOf" srcId="{B5898F91-663E-454E-AD0D-3BC9F5E4A1ED}" destId="{597E1AC9-A6E3-447B-8809-F4CD3D44FD47}" srcOrd="10" destOrd="0" presId="urn:microsoft.com/office/officeart/2005/8/layout/target1"/>
    <dgm:cxn modelId="{E5DB0EF1-755E-43FD-A96E-3475813A8964}" type="presParOf" srcId="{B5898F91-663E-454E-AD0D-3BC9F5E4A1ED}" destId="{3B369DBA-5A14-49E4-9496-A8920E0EEADC}" srcOrd="11" destOrd="0" presId="urn:microsoft.com/office/officeart/2005/8/layout/target1"/>
    <dgm:cxn modelId="{2A950F25-856B-4782-8254-56B56EF1AB27}" type="presParOf" srcId="{B5898F91-663E-454E-AD0D-3BC9F5E4A1ED}" destId="{9E5C3D50-CBB0-42A6-8BB7-53468274B0A1}" srcOrd="12" destOrd="0" presId="urn:microsoft.com/office/officeart/2005/8/layout/target1"/>
    <dgm:cxn modelId="{3A382E02-0EFF-4C67-BA85-50BDBDD90EF4}" type="presParOf" srcId="{B5898F91-663E-454E-AD0D-3BC9F5E4A1ED}" destId="{D868C338-47FC-4B9F-9F5C-D63C640E74B8}" srcOrd="13" destOrd="0" presId="urn:microsoft.com/office/officeart/2005/8/layout/target1"/>
    <dgm:cxn modelId="{DB833876-7CF3-42A8-91CC-0AB5A28DA4B7}" type="presParOf" srcId="{B5898F91-663E-454E-AD0D-3BC9F5E4A1ED}" destId="{9C00D9FC-3A1A-4C0D-A4F4-57A43D5E41BE}" srcOrd="14" destOrd="0" presId="urn:microsoft.com/office/officeart/2005/8/layout/target1"/>
    <dgm:cxn modelId="{011D07EC-BF4B-4244-AF73-A90A2E53038D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>
        <a:solidFill>
          <a:srgbClr val="FFFF00"/>
        </a:solidFill>
      </dgm:spPr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 custScaleX="93555" custScaleY="100615"/>
      <dgm:spPr/>
    </dgm:pt>
  </dgm:ptLst>
  <dgm:cxnLst>
    <dgm:cxn modelId="{DF8018D5-0910-4560-A7EE-E391E9CA8031}" type="presOf" srcId="{393DB932-9E6B-4570-A56E-E758A1B66DAE}" destId="{07B06AED-57B8-4BEC-8F9E-811846646833}" srcOrd="0" destOrd="0" presId="urn:microsoft.com/office/officeart/2005/8/layout/target1"/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991CA85C-50DF-483F-BA97-5380056A9D8E}" type="presOf" srcId="{3655E8B4-A4A3-4964-A7CC-2BB78905483F}" destId="{FE01C340-0521-48AD-9166-C99F54DAB723}" srcOrd="0" destOrd="0" presId="urn:microsoft.com/office/officeart/2005/8/layout/target1"/>
    <dgm:cxn modelId="{B1F62996-4706-452B-AF8D-2AA8A0EB095D}" type="presOf" srcId="{AE19D68E-FFED-454A-8BFE-ADA80B0CF66C}" destId="{D868C338-47FC-4B9F-9F5C-D63C640E74B8}" srcOrd="0" destOrd="0" presId="urn:microsoft.com/office/officeart/2005/8/layout/target1"/>
    <dgm:cxn modelId="{18B42429-A6D0-46A8-A778-92E2A746191E}" type="presOf" srcId="{F355C6F2-F421-406F-A821-3F8C7DF6D031}" destId="{B5898F91-663E-454E-AD0D-3BC9F5E4A1ED}" srcOrd="0" destOrd="0" presId="urn:microsoft.com/office/officeart/2005/8/layout/target1"/>
    <dgm:cxn modelId="{4DD2392F-83F2-44DD-B320-4C8FD20F917B}" type="presOf" srcId="{2D99E1A4-F094-44F2-903C-0ED303679B1F}" destId="{CC68BA0B-00F7-4CCF-892A-80EBBCF42A76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373A0354-1E9E-4773-9FBE-B9D7AB2DA217}" type="presParOf" srcId="{B5898F91-663E-454E-AD0D-3BC9F5E4A1ED}" destId="{E8C91EAD-400B-4643-B947-73DD58514DF0}" srcOrd="0" destOrd="0" presId="urn:microsoft.com/office/officeart/2005/8/layout/target1"/>
    <dgm:cxn modelId="{459C4101-51F0-425A-8A75-AE5BC39F753C}" type="presParOf" srcId="{B5898F91-663E-454E-AD0D-3BC9F5E4A1ED}" destId="{CC68BA0B-00F7-4CCF-892A-80EBBCF42A76}" srcOrd="1" destOrd="0" presId="urn:microsoft.com/office/officeart/2005/8/layout/target1"/>
    <dgm:cxn modelId="{85F1B3C5-D012-4C7C-B20A-4556F243DD71}" type="presParOf" srcId="{B5898F91-663E-454E-AD0D-3BC9F5E4A1ED}" destId="{2EB499C7-569F-493F-B67F-62FD3D47992A}" srcOrd="2" destOrd="0" presId="urn:microsoft.com/office/officeart/2005/8/layout/target1"/>
    <dgm:cxn modelId="{62258FCA-BD9B-4CAB-9978-68E483D061EE}" type="presParOf" srcId="{B5898F91-663E-454E-AD0D-3BC9F5E4A1ED}" destId="{301FC763-3CD2-4586-A842-41075B6EC4A5}" srcOrd="3" destOrd="0" presId="urn:microsoft.com/office/officeart/2005/8/layout/target1"/>
    <dgm:cxn modelId="{C890D938-3DE1-4AAA-9A40-769EC5F34C28}" type="presParOf" srcId="{B5898F91-663E-454E-AD0D-3BC9F5E4A1ED}" destId="{326FF58A-D049-4684-8B5F-84BDFBFA1722}" srcOrd="4" destOrd="0" presId="urn:microsoft.com/office/officeart/2005/8/layout/target1"/>
    <dgm:cxn modelId="{30E27433-C7B6-41B4-9198-ADF0766249EE}" type="presParOf" srcId="{B5898F91-663E-454E-AD0D-3BC9F5E4A1ED}" destId="{FE01C340-0521-48AD-9166-C99F54DAB723}" srcOrd="5" destOrd="0" presId="urn:microsoft.com/office/officeart/2005/8/layout/target1"/>
    <dgm:cxn modelId="{727FC9DB-0B31-4053-A1E8-A07ED36D9162}" type="presParOf" srcId="{B5898F91-663E-454E-AD0D-3BC9F5E4A1ED}" destId="{8BD2917F-2477-4AD6-AA26-D46E870F15E9}" srcOrd="6" destOrd="0" presId="urn:microsoft.com/office/officeart/2005/8/layout/target1"/>
    <dgm:cxn modelId="{C9406421-35CE-4195-8E56-D49E01320294}" type="presParOf" srcId="{B5898F91-663E-454E-AD0D-3BC9F5E4A1ED}" destId="{982FD9B3-3092-4EF2-82C1-0E8A1134D690}" srcOrd="7" destOrd="0" presId="urn:microsoft.com/office/officeart/2005/8/layout/target1"/>
    <dgm:cxn modelId="{19964BD5-1C9B-490E-88D9-F0E4ECE0F68E}" type="presParOf" srcId="{B5898F91-663E-454E-AD0D-3BC9F5E4A1ED}" destId="{9F98220B-8957-4732-8877-D2144BF159F1}" srcOrd="8" destOrd="0" presId="urn:microsoft.com/office/officeart/2005/8/layout/target1"/>
    <dgm:cxn modelId="{79E508EF-33A5-4CFD-80C9-1CCF557E3C82}" type="presParOf" srcId="{B5898F91-663E-454E-AD0D-3BC9F5E4A1ED}" destId="{07B06AED-57B8-4BEC-8F9E-811846646833}" srcOrd="9" destOrd="0" presId="urn:microsoft.com/office/officeart/2005/8/layout/target1"/>
    <dgm:cxn modelId="{6E6C3765-EE2A-4A36-9D08-F2D6EA4EC04F}" type="presParOf" srcId="{B5898F91-663E-454E-AD0D-3BC9F5E4A1ED}" destId="{597E1AC9-A6E3-447B-8809-F4CD3D44FD47}" srcOrd="10" destOrd="0" presId="urn:microsoft.com/office/officeart/2005/8/layout/target1"/>
    <dgm:cxn modelId="{E9EB1820-6DA5-4EC8-B15E-F8DC35C3697B}" type="presParOf" srcId="{B5898F91-663E-454E-AD0D-3BC9F5E4A1ED}" destId="{3B369DBA-5A14-49E4-9496-A8920E0EEADC}" srcOrd="11" destOrd="0" presId="urn:microsoft.com/office/officeart/2005/8/layout/target1"/>
    <dgm:cxn modelId="{2EAAE160-64E8-460C-A96B-4F15545E2E54}" type="presParOf" srcId="{B5898F91-663E-454E-AD0D-3BC9F5E4A1ED}" destId="{9E5C3D50-CBB0-42A6-8BB7-53468274B0A1}" srcOrd="12" destOrd="0" presId="urn:microsoft.com/office/officeart/2005/8/layout/target1"/>
    <dgm:cxn modelId="{0281377A-E88A-466C-B60F-65D8353F8DF1}" type="presParOf" srcId="{B5898F91-663E-454E-AD0D-3BC9F5E4A1ED}" destId="{D868C338-47FC-4B9F-9F5C-D63C640E74B8}" srcOrd="13" destOrd="0" presId="urn:microsoft.com/office/officeart/2005/8/layout/target1"/>
    <dgm:cxn modelId="{60B8C78E-9F41-4BA6-A67A-6A76BE22F10A}" type="presParOf" srcId="{B5898F91-663E-454E-AD0D-3BC9F5E4A1ED}" destId="{9C00D9FC-3A1A-4C0D-A4F4-57A43D5E41BE}" srcOrd="14" destOrd="0" presId="urn:microsoft.com/office/officeart/2005/8/layout/target1"/>
    <dgm:cxn modelId="{88C49146-BF70-4E72-936E-4160304D9BAC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>
        <a:solidFill>
          <a:srgbClr val="FFFF00"/>
        </a:solidFill>
      </dgm:spPr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 custScaleX="93555" custScaleY="100615"/>
      <dgm:spPr/>
    </dgm:pt>
  </dgm:ptLst>
  <dgm:cxnLst>
    <dgm:cxn modelId="{21E05367-6EC5-46F3-A598-F88CE69F271C}" type="presOf" srcId="{AE19D68E-FFED-454A-8BFE-ADA80B0CF66C}" destId="{D868C338-47FC-4B9F-9F5C-D63C640E74B8}" srcOrd="0" destOrd="0" presId="urn:microsoft.com/office/officeart/2005/8/layout/target1"/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5CD1B137-8FEF-49B5-BFC8-97562D9B04C7}" type="presOf" srcId="{F355C6F2-F421-406F-A821-3F8C7DF6D031}" destId="{B5898F91-663E-454E-AD0D-3BC9F5E4A1ED}" srcOrd="0" destOrd="0" presId="urn:microsoft.com/office/officeart/2005/8/layout/target1"/>
    <dgm:cxn modelId="{48B7C4FC-691D-48BE-A1B8-C021EAC2A1F9}" type="presOf" srcId="{3655E8B4-A4A3-4964-A7CC-2BB78905483F}" destId="{FE01C340-0521-48AD-9166-C99F54DAB723}" srcOrd="0" destOrd="0" presId="urn:microsoft.com/office/officeart/2005/8/layout/target1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6DE0320A-056E-44D7-BD85-457C6AD13760}" type="presOf" srcId="{393DB932-9E6B-4570-A56E-E758A1B66DAE}" destId="{07B06AED-57B8-4BEC-8F9E-811846646833}" srcOrd="0" destOrd="0" presId="urn:microsoft.com/office/officeart/2005/8/layout/target1"/>
    <dgm:cxn modelId="{9EE7A259-4608-41CC-9A68-EB1B45E4801D}" type="presOf" srcId="{2D99E1A4-F094-44F2-903C-0ED303679B1F}" destId="{CC68BA0B-00F7-4CCF-892A-80EBBCF42A76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D1E3C232-6FE8-4371-B55B-D7CA41743E4B}" type="presParOf" srcId="{B5898F91-663E-454E-AD0D-3BC9F5E4A1ED}" destId="{E8C91EAD-400B-4643-B947-73DD58514DF0}" srcOrd="0" destOrd="0" presId="urn:microsoft.com/office/officeart/2005/8/layout/target1"/>
    <dgm:cxn modelId="{057F28A2-0A40-4510-8B66-DDD4B822A664}" type="presParOf" srcId="{B5898F91-663E-454E-AD0D-3BC9F5E4A1ED}" destId="{CC68BA0B-00F7-4CCF-892A-80EBBCF42A76}" srcOrd="1" destOrd="0" presId="urn:microsoft.com/office/officeart/2005/8/layout/target1"/>
    <dgm:cxn modelId="{212D57DE-0C90-4C15-89ED-8BE118AE87FB}" type="presParOf" srcId="{B5898F91-663E-454E-AD0D-3BC9F5E4A1ED}" destId="{2EB499C7-569F-493F-B67F-62FD3D47992A}" srcOrd="2" destOrd="0" presId="urn:microsoft.com/office/officeart/2005/8/layout/target1"/>
    <dgm:cxn modelId="{11EA4357-F690-4A45-8B79-8AB688525B51}" type="presParOf" srcId="{B5898F91-663E-454E-AD0D-3BC9F5E4A1ED}" destId="{301FC763-3CD2-4586-A842-41075B6EC4A5}" srcOrd="3" destOrd="0" presId="urn:microsoft.com/office/officeart/2005/8/layout/target1"/>
    <dgm:cxn modelId="{3563111D-839A-41F4-ACFD-43BE4B4428D0}" type="presParOf" srcId="{B5898F91-663E-454E-AD0D-3BC9F5E4A1ED}" destId="{326FF58A-D049-4684-8B5F-84BDFBFA1722}" srcOrd="4" destOrd="0" presId="urn:microsoft.com/office/officeart/2005/8/layout/target1"/>
    <dgm:cxn modelId="{A31CA162-6EDC-433D-A712-38E890CA7BD3}" type="presParOf" srcId="{B5898F91-663E-454E-AD0D-3BC9F5E4A1ED}" destId="{FE01C340-0521-48AD-9166-C99F54DAB723}" srcOrd="5" destOrd="0" presId="urn:microsoft.com/office/officeart/2005/8/layout/target1"/>
    <dgm:cxn modelId="{F2DDBB26-22E6-4DE2-8160-567B79A03255}" type="presParOf" srcId="{B5898F91-663E-454E-AD0D-3BC9F5E4A1ED}" destId="{8BD2917F-2477-4AD6-AA26-D46E870F15E9}" srcOrd="6" destOrd="0" presId="urn:microsoft.com/office/officeart/2005/8/layout/target1"/>
    <dgm:cxn modelId="{E975173C-2462-4735-8CF6-285E9FDBA464}" type="presParOf" srcId="{B5898F91-663E-454E-AD0D-3BC9F5E4A1ED}" destId="{982FD9B3-3092-4EF2-82C1-0E8A1134D690}" srcOrd="7" destOrd="0" presId="urn:microsoft.com/office/officeart/2005/8/layout/target1"/>
    <dgm:cxn modelId="{FCABAB50-7BE8-4CE7-B974-91319EE03136}" type="presParOf" srcId="{B5898F91-663E-454E-AD0D-3BC9F5E4A1ED}" destId="{9F98220B-8957-4732-8877-D2144BF159F1}" srcOrd="8" destOrd="0" presId="urn:microsoft.com/office/officeart/2005/8/layout/target1"/>
    <dgm:cxn modelId="{2B00279C-E212-491B-A685-1BA5FADF5254}" type="presParOf" srcId="{B5898F91-663E-454E-AD0D-3BC9F5E4A1ED}" destId="{07B06AED-57B8-4BEC-8F9E-811846646833}" srcOrd="9" destOrd="0" presId="urn:microsoft.com/office/officeart/2005/8/layout/target1"/>
    <dgm:cxn modelId="{ECE085FC-8EF8-41DE-A207-AFCB41D47FEC}" type="presParOf" srcId="{B5898F91-663E-454E-AD0D-3BC9F5E4A1ED}" destId="{597E1AC9-A6E3-447B-8809-F4CD3D44FD47}" srcOrd="10" destOrd="0" presId="urn:microsoft.com/office/officeart/2005/8/layout/target1"/>
    <dgm:cxn modelId="{6DEEB94D-19B8-42F5-8FDF-A88B736650AF}" type="presParOf" srcId="{B5898F91-663E-454E-AD0D-3BC9F5E4A1ED}" destId="{3B369DBA-5A14-49E4-9496-A8920E0EEADC}" srcOrd="11" destOrd="0" presId="urn:microsoft.com/office/officeart/2005/8/layout/target1"/>
    <dgm:cxn modelId="{1B77687F-72F1-4973-83E0-C30CA223C488}" type="presParOf" srcId="{B5898F91-663E-454E-AD0D-3BC9F5E4A1ED}" destId="{9E5C3D50-CBB0-42A6-8BB7-53468274B0A1}" srcOrd="12" destOrd="0" presId="urn:microsoft.com/office/officeart/2005/8/layout/target1"/>
    <dgm:cxn modelId="{C3C22343-724C-4CF8-AEE6-5F07F116923C}" type="presParOf" srcId="{B5898F91-663E-454E-AD0D-3BC9F5E4A1ED}" destId="{D868C338-47FC-4B9F-9F5C-D63C640E74B8}" srcOrd="13" destOrd="0" presId="urn:microsoft.com/office/officeart/2005/8/layout/target1"/>
    <dgm:cxn modelId="{9D5B0913-A3B5-43CB-8E86-9139302379DB}" type="presParOf" srcId="{B5898F91-663E-454E-AD0D-3BC9F5E4A1ED}" destId="{9C00D9FC-3A1A-4C0D-A4F4-57A43D5E41BE}" srcOrd="14" destOrd="0" presId="urn:microsoft.com/office/officeart/2005/8/layout/target1"/>
    <dgm:cxn modelId="{25AEABD7-23F3-4D1A-A093-254455E86878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55C6F2-F421-406F-A821-3F8C7DF6D0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99E1A4-F094-44F2-903C-0ED303679B1F}">
      <dgm:prSet phldrT="[Tekst]"/>
      <dgm:spPr/>
      <dgm:t>
        <a:bodyPr/>
        <a:lstStyle/>
        <a:p>
          <a:r>
            <a:rPr lang="nl-BE" dirty="0" smtClean="0"/>
            <a:t>Student</a:t>
          </a:r>
          <a:endParaRPr lang="nl-BE" dirty="0"/>
        </a:p>
      </dgm:t>
    </dgm:pt>
    <dgm:pt modelId="{EC3BAC88-A96B-45EC-B4BE-6F22260FBB16}" type="parTrans" cxnId="{D595D6D6-E3FE-4125-8296-1DB3B023D085}">
      <dgm:prSet/>
      <dgm:spPr/>
      <dgm:t>
        <a:bodyPr/>
        <a:lstStyle/>
        <a:p>
          <a:endParaRPr lang="nl-BE"/>
        </a:p>
      </dgm:t>
    </dgm:pt>
    <dgm:pt modelId="{22AFBE28-C178-410B-8FB3-AC6D78285984}" type="sibTrans" cxnId="{D595D6D6-E3FE-4125-8296-1DB3B023D085}">
      <dgm:prSet/>
      <dgm:spPr/>
      <dgm:t>
        <a:bodyPr/>
        <a:lstStyle/>
        <a:p>
          <a:endParaRPr lang="nl-BE"/>
        </a:p>
      </dgm:t>
    </dgm:pt>
    <dgm:pt modelId="{3655E8B4-A4A3-4964-A7CC-2BB78905483F}">
      <dgm:prSet phldrT="[Tekst]"/>
      <dgm:spPr/>
      <dgm:t>
        <a:bodyPr/>
        <a:lstStyle/>
        <a:p>
          <a:endParaRPr lang="nl-BE" dirty="0"/>
        </a:p>
      </dgm:t>
    </dgm:pt>
    <dgm:pt modelId="{BE046FD5-A9D6-486F-9E0A-4DAEA23E5DDA}" type="parTrans" cxnId="{B8A6E321-C7C0-4B0E-A7B1-4921AA9A61F3}">
      <dgm:prSet/>
      <dgm:spPr/>
      <dgm:t>
        <a:bodyPr/>
        <a:lstStyle/>
        <a:p>
          <a:endParaRPr lang="nl-BE"/>
        </a:p>
      </dgm:t>
    </dgm:pt>
    <dgm:pt modelId="{CB81DB65-A478-48EC-97D8-8D117DCBBBFF}" type="sibTrans" cxnId="{B8A6E321-C7C0-4B0E-A7B1-4921AA9A61F3}">
      <dgm:prSet/>
      <dgm:spPr/>
      <dgm:t>
        <a:bodyPr/>
        <a:lstStyle/>
        <a:p>
          <a:endParaRPr lang="nl-BE"/>
        </a:p>
      </dgm:t>
    </dgm:pt>
    <dgm:pt modelId="{393DB932-9E6B-4570-A56E-E758A1B66DAE}">
      <dgm:prSet phldrT="[Tekst]"/>
      <dgm:spPr/>
      <dgm:t>
        <a:bodyPr/>
        <a:lstStyle/>
        <a:p>
          <a:endParaRPr lang="nl-BE" dirty="0"/>
        </a:p>
      </dgm:t>
    </dgm:pt>
    <dgm:pt modelId="{2CF27A41-3EB5-41B9-8DF3-899401B286B6}" type="parTrans" cxnId="{65CACD97-8D02-48B4-A7E7-F72B92E121AA}">
      <dgm:prSet/>
      <dgm:spPr/>
      <dgm:t>
        <a:bodyPr/>
        <a:lstStyle/>
        <a:p>
          <a:endParaRPr lang="nl-BE"/>
        </a:p>
      </dgm:t>
    </dgm:pt>
    <dgm:pt modelId="{3DD79200-40A1-4220-B1B0-8F15145D94DB}" type="sibTrans" cxnId="{65CACD97-8D02-48B4-A7E7-F72B92E121AA}">
      <dgm:prSet/>
      <dgm:spPr/>
      <dgm:t>
        <a:bodyPr/>
        <a:lstStyle/>
        <a:p>
          <a:endParaRPr lang="nl-BE"/>
        </a:p>
      </dgm:t>
    </dgm:pt>
    <dgm:pt modelId="{AE19D68E-FFED-454A-8BFE-ADA80B0CF66C}">
      <dgm:prSet phldrT="[Tekst]"/>
      <dgm:spPr/>
      <dgm:t>
        <a:bodyPr/>
        <a:lstStyle/>
        <a:p>
          <a:endParaRPr lang="nl-BE" dirty="0"/>
        </a:p>
      </dgm:t>
    </dgm:pt>
    <dgm:pt modelId="{630FAE06-851B-44B6-AE08-9A8F911EC428}" type="parTrans" cxnId="{D03BD66A-FB9F-4B88-8E56-EEEDC2E069FD}">
      <dgm:prSet/>
      <dgm:spPr/>
      <dgm:t>
        <a:bodyPr/>
        <a:lstStyle/>
        <a:p>
          <a:endParaRPr lang="nl-BE"/>
        </a:p>
      </dgm:t>
    </dgm:pt>
    <dgm:pt modelId="{EDECE20D-09FF-4F6A-BBA8-921A7B25E1BB}" type="sibTrans" cxnId="{D03BD66A-FB9F-4B88-8E56-EEEDC2E069FD}">
      <dgm:prSet/>
      <dgm:spPr/>
      <dgm:t>
        <a:bodyPr/>
        <a:lstStyle/>
        <a:p>
          <a:endParaRPr lang="nl-BE"/>
        </a:p>
      </dgm:t>
    </dgm:pt>
    <dgm:pt modelId="{B5898F91-663E-454E-AD0D-3BC9F5E4A1ED}" type="pres">
      <dgm:prSet presAssocID="{F355C6F2-F421-406F-A821-3F8C7DF6D031}" presName="composite" presStyleCnt="0">
        <dgm:presLayoutVars>
          <dgm:chMax val="5"/>
          <dgm:dir/>
          <dgm:resizeHandles val="exact"/>
        </dgm:presLayoutVars>
      </dgm:prSet>
      <dgm:spPr/>
    </dgm:pt>
    <dgm:pt modelId="{E8C91EAD-400B-4643-B947-73DD58514DF0}" type="pres">
      <dgm:prSet presAssocID="{2D99E1A4-F094-44F2-903C-0ED303679B1F}" presName="circle1" presStyleLbl="lnNode1" presStyleIdx="0" presStyleCnt="4"/>
      <dgm:spPr>
        <a:solidFill>
          <a:srgbClr val="FFFF00"/>
        </a:solidFill>
      </dgm:spPr>
    </dgm:pt>
    <dgm:pt modelId="{CC68BA0B-00F7-4CCF-892A-80EBBCF42A76}" type="pres">
      <dgm:prSet presAssocID="{2D99E1A4-F094-44F2-903C-0ED303679B1F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EB499C7-569F-493F-B67F-62FD3D47992A}" type="pres">
      <dgm:prSet presAssocID="{2D99E1A4-F094-44F2-903C-0ED303679B1F}" presName="line1" presStyleLbl="callout" presStyleIdx="0" presStyleCnt="8"/>
      <dgm:spPr/>
    </dgm:pt>
    <dgm:pt modelId="{301FC763-3CD2-4586-A842-41075B6EC4A5}" type="pres">
      <dgm:prSet presAssocID="{2D99E1A4-F094-44F2-903C-0ED303679B1F}" presName="d1" presStyleLbl="callout" presStyleIdx="1" presStyleCnt="8"/>
      <dgm:spPr/>
    </dgm:pt>
    <dgm:pt modelId="{326FF58A-D049-4684-8B5F-84BDFBFA1722}" type="pres">
      <dgm:prSet presAssocID="{3655E8B4-A4A3-4964-A7CC-2BB78905483F}" presName="circle2" presStyleLbl="lnNode1" presStyleIdx="1" presStyleCnt="4"/>
      <dgm:spPr/>
    </dgm:pt>
    <dgm:pt modelId="{FE01C340-0521-48AD-9166-C99F54DAB723}" type="pres">
      <dgm:prSet presAssocID="{3655E8B4-A4A3-4964-A7CC-2BB78905483F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BD2917F-2477-4AD6-AA26-D46E870F15E9}" type="pres">
      <dgm:prSet presAssocID="{3655E8B4-A4A3-4964-A7CC-2BB78905483F}" presName="line2" presStyleLbl="callout" presStyleIdx="2" presStyleCnt="8"/>
      <dgm:spPr/>
    </dgm:pt>
    <dgm:pt modelId="{982FD9B3-3092-4EF2-82C1-0E8A1134D690}" type="pres">
      <dgm:prSet presAssocID="{3655E8B4-A4A3-4964-A7CC-2BB78905483F}" presName="d2" presStyleLbl="callout" presStyleIdx="3" presStyleCnt="8"/>
      <dgm:spPr/>
    </dgm:pt>
    <dgm:pt modelId="{9F98220B-8957-4732-8877-D2144BF159F1}" type="pres">
      <dgm:prSet presAssocID="{393DB932-9E6B-4570-A56E-E758A1B66DAE}" presName="circle3" presStyleLbl="lnNode1" presStyleIdx="2" presStyleCnt="4"/>
      <dgm:spPr/>
    </dgm:pt>
    <dgm:pt modelId="{07B06AED-57B8-4BEC-8F9E-811846646833}" type="pres">
      <dgm:prSet presAssocID="{393DB932-9E6B-4570-A56E-E758A1B66DAE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97E1AC9-A6E3-447B-8809-F4CD3D44FD47}" type="pres">
      <dgm:prSet presAssocID="{393DB932-9E6B-4570-A56E-E758A1B66DAE}" presName="line3" presStyleLbl="callout" presStyleIdx="4" presStyleCnt="8"/>
      <dgm:spPr/>
    </dgm:pt>
    <dgm:pt modelId="{3B369DBA-5A14-49E4-9496-A8920E0EEADC}" type="pres">
      <dgm:prSet presAssocID="{393DB932-9E6B-4570-A56E-E758A1B66DAE}" presName="d3" presStyleLbl="callout" presStyleIdx="5" presStyleCnt="8"/>
      <dgm:spPr/>
    </dgm:pt>
    <dgm:pt modelId="{9E5C3D50-CBB0-42A6-8BB7-53468274B0A1}" type="pres">
      <dgm:prSet presAssocID="{AE19D68E-FFED-454A-8BFE-ADA80B0CF66C}" presName="circle4" presStyleLbl="lnNode1" presStyleIdx="3" presStyleCnt="4"/>
      <dgm:spPr/>
    </dgm:pt>
    <dgm:pt modelId="{D868C338-47FC-4B9F-9F5C-D63C640E74B8}" type="pres">
      <dgm:prSet presAssocID="{AE19D68E-FFED-454A-8BFE-ADA80B0CF66C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00D9FC-3A1A-4C0D-A4F4-57A43D5E41BE}" type="pres">
      <dgm:prSet presAssocID="{AE19D68E-FFED-454A-8BFE-ADA80B0CF66C}" presName="line4" presStyleLbl="callout" presStyleIdx="6" presStyleCnt="8"/>
      <dgm:spPr/>
    </dgm:pt>
    <dgm:pt modelId="{EFA0BBC3-865E-4F93-BED9-262F17ECE609}" type="pres">
      <dgm:prSet presAssocID="{AE19D68E-FFED-454A-8BFE-ADA80B0CF66C}" presName="d4" presStyleLbl="callout" presStyleIdx="7" presStyleCnt="8" custScaleX="93555" custScaleY="100615"/>
      <dgm:spPr/>
    </dgm:pt>
  </dgm:ptLst>
  <dgm:cxnLst>
    <dgm:cxn modelId="{910BB8F3-29EE-475C-B354-4293885D1D83}" type="presOf" srcId="{2D99E1A4-F094-44F2-903C-0ED303679B1F}" destId="{CC68BA0B-00F7-4CCF-892A-80EBBCF42A76}" srcOrd="0" destOrd="0" presId="urn:microsoft.com/office/officeart/2005/8/layout/target1"/>
    <dgm:cxn modelId="{A6AF66F0-3629-4886-8B99-2B2D2F0F8E0A}" type="presOf" srcId="{393DB932-9E6B-4570-A56E-E758A1B66DAE}" destId="{07B06AED-57B8-4BEC-8F9E-811846646833}" srcOrd="0" destOrd="0" presId="urn:microsoft.com/office/officeart/2005/8/layout/target1"/>
    <dgm:cxn modelId="{D595D6D6-E3FE-4125-8296-1DB3B023D085}" srcId="{F355C6F2-F421-406F-A821-3F8C7DF6D031}" destId="{2D99E1A4-F094-44F2-903C-0ED303679B1F}" srcOrd="0" destOrd="0" parTransId="{EC3BAC88-A96B-45EC-B4BE-6F22260FBB16}" sibTransId="{22AFBE28-C178-410B-8FB3-AC6D78285984}"/>
    <dgm:cxn modelId="{D03BD66A-FB9F-4B88-8E56-EEEDC2E069FD}" srcId="{F355C6F2-F421-406F-A821-3F8C7DF6D031}" destId="{AE19D68E-FFED-454A-8BFE-ADA80B0CF66C}" srcOrd="3" destOrd="0" parTransId="{630FAE06-851B-44B6-AE08-9A8F911EC428}" sibTransId="{EDECE20D-09FF-4F6A-BBA8-921A7B25E1BB}"/>
    <dgm:cxn modelId="{B8A6E321-C7C0-4B0E-A7B1-4921AA9A61F3}" srcId="{F355C6F2-F421-406F-A821-3F8C7DF6D031}" destId="{3655E8B4-A4A3-4964-A7CC-2BB78905483F}" srcOrd="1" destOrd="0" parTransId="{BE046FD5-A9D6-486F-9E0A-4DAEA23E5DDA}" sibTransId="{CB81DB65-A478-48EC-97D8-8D117DCBBBFF}"/>
    <dgm:cxn modelId="{6ADB582E-127B-445E-9656-548F54C50C51}" type="presOf" srcId="{3655E8B4-A4A3-4964-A7CC-2BB78905483F}" destId="{FE01C340-0521-48AD-9166-C99F54DAB723}" srcOrd="0" destOrd="0" presId="urn:microsoft.com/office/officeart/2005/8/layout/target1"/>
    <dgm:cxn modelId="{D94A1F18-0909-4761-B001-0CFC49F41B4A}" type="presOf" srcId="{F355C6F2-F421-406F-A821-3F8C7DF6D031}" destId="{B5898F91-663E-454E-AD0D-3BC9F5E4A1ED}" srcOrd="0" destOrd="0" presId="urn:microsoft.com/office/officeart/2005/8/layout/target1"/>
    <dgm:cxn modelId="{9C5A73F8-E006-4688-A349-A65196298FDD}" type="presOf" srcId="{AE19D68E-FFED-454A-8BFE-ADA80B0CF66C}" destId="{D868C338-47FC-4B9F-9F5C-D63C640E74B8}" srcOrd="0" destOrd="0" presId="urn:microsoft.com/office/officeart/2005/8/layout/target1"/>
    <dgm:cxn modelId="{65CACD97-8D02-48B4-A7E7-F72B92E121AA}" srcId="{F355C6F2-F421-406F-A821-3F8C7DF6D031}" destId="{393DB932-9E6B-4570-A56E-E758A1B66DAE}" srcOrd="2" destOrd="0" parTransId="{2CF27A41-3EB5-41B9-8DF3-899401B286B6}" sibTransId="{3DD79200-40A1-4220-B1B0-8F15145D94DB}"/>
    <dgm:cxn modelId="{45B71B41-A67C-46C1-9372-50E58DECDD34}" type="presParOf" srcId="{B5898F91-663E-454E-AD0D-3BC9F5E4A1ED}" destId="{E8C91EAD-400B-4643-B947-73DD58514DF0}" srcOrd="0" destOrd="0" presId="urn:microsoft.com/office/officeart/2005/8/layout/target1"/>
    <dgm:cxn modelId="{BD5A0EB2-D845-465E-8545-3B177CF7BBD4}" type="presParOf" srcId="{B5898F91-663E-454E-AD0D-3BC9F5E4A1ED}" destId="{CC68BA0B-00F7-4CCF-892A-80EBBCF42A76}" srcOrd="1" destOrd="0" presId="urn:microsoft.com/office/officeart/2005/8/layout/target1"/>
    <dgm:cxn modelId="{67EED68E-052C-4B72-9469-3388EBE0658F}" type="presParOf" srcId="{B5898F91-663E-454E-AD0D-3BC9F5E4A1ED}" destId="{2EB499C7-569F-493F-B67F-62FD3D47992A}" srcOrd="2" destOrd="0" presId="urn:microsoft.com/office/officeart/2005/8/layout/target1"/>
    <dgm:cxn modelId="{CBC12B3B-D3D8-41D3-9821-EE04F0A75F4C}" type="presParOf" srcId="{B5898F91-663E-454E-AD0D-3BC9F5E4A1ED}" destId="{301FC763-3CD2-4586-A842-41075B6EC4A5}" srcOrd="3" destOrd="0" presId="urn:microsoft.com/office/officeart/2005/8/layout/target1"/>
    <dgm:cxn modelId="{379FD96B-D0FB-4CA9-8CB9-7B62566F64F4}" type="presParOf" srcId="{B5898F91-663E-454E-AD0D-3BC9F5E4A1ED}" destId="{326FF58A-D049-4684-8B5F-84BDFBFA1722}" srcOrd="4" destOrd="0" presId="urn:microsoft.com/office/officeart/2005/8/layout/target1"/>
    <dgm:cxn modelId="{6E482265-61C1-47DD-9E14-EE4799190225}" type="presParOf" srcId="{B5898F91-663E-454E-AD0D-3BC9F5E4A1ED}" destId="{FE01C340-0521-48AD-9166-C99F54DAB723}" srcOrd="5" destOrd="0" presId="urn:microsoft.com/office/officeart/2005/8/layout/target1"/>
    <dgm:cxn modelId="{6ADB3AEC-9BBE-4A01-B6AC-68B493D3ECF8}" type="presParOf" srcId="{B5898F91-663E-454E-AD0D-3BC9F5E4A1ED}" destId="{8BD2917F-2477-4AD6-AA26-D46E870F15E9}" srcOrd="6" destOrd="0" presId="urn:microsoft.com/office/officeart/2005/8/layout/target1"/>
    <dgm:cxn modelId="{475EFB6F-FF7E-468C-AD49-B9B2CB4DDB54}" type="presParOf" srcId="{B5898F91-663E-454E-AD0D-3BC9F5E4A1ED}" destId="{982FD9B3-3092-4EF2-82C1-0E8A1134D690}" srcOrd="7" destOrd="0" presId="urn:microsoft.com/office/officeart/2005/8/layout/target1"/>
    <dgm:cxn modelId="{B178C797-BEB0-4194-ABDE-86C255D8D138}" type="presParOf" srcId="{B5898F91-663E-454E-AD0D-3BC9F5E4A1ED}" destId="{9F98220B-8957-4732-8877-D2144BF159F1}" srcOrd="8" destOrd="0" presId="urn:microsoft.com/office/officeart/2005/8/layout/target1"/>
    <dgm:cxn modelId="{46296041-517C-47C4-BA51-F44858A1461F}" type="presParOf" srcId="{B5898F91-663E-454E-AD0D-3BC9F5E4A1ED}" destId="{07B06AED-57B8-4BEC-8F9E-811846646833}" srcOrd="9" destOrd="0" presId="urn:microsoft.com/office/officeart/2005/8/layout/target1"/>
    <dgm:cxn modelId="{292D7589-0614-4F33-9D75-C50217701D51}" type="presParOf" srcId="{B5898F91-663E-454E-AD0D-3BC9F5E4A1ED}" destId="{597E1AC9-A6E3-447B-8809-F4CD3D44FD47}" srcOrd="10" destOrd="0" presId="urn:microsoft.com/office/officeart/2005/8/layout/target1"/>
    <dgm:cxn modelId="{9626B86F-675C-4EFC-A04A-3FB9EEECD25C}" type="presParOf" srcId="{B5898F91-663E-454E-AD0D-3BC9F5E4A1ED}" destId="{3B369DBA-5A14-49E4-9496-A8920E0EEADC}" srcOrd="11" destOrd="0" presId="urn:microsoft.com/office/officeart/2005/8/layout/target1"/>
    <dgm:cxn modelId="{7F9927CE-0566-4F3F-8D56-09A02CD020D0}" type="presParOf" srcId="{B5898F91-663E-454E-AD0D-3BC9F5E4A1ED}" destId="{9E5C3D50-CBB0-42A6-8BB7-53468274B0A1}" srcOrd="12" destOrd="0" presId="urn:microsoft.com/office/officeart/2005/8/layout/target1"/>
    <dgm:cxn modelId="{FF0D2B72-B101-4E3A-B011-6F09CC025FB2}" type="presParOf" srcId="{B5898F91-663E-454E-AD0D-3BC9F5E4A1ED}" destId="{D868C338-47FC-4B9F-9F5C-D63C640E74B8}" srcOrd="13" destOrd="0" presId="urn:microsoft.com/office/officeart/2005/8/layout/target1"/>
    <dgm:cxn modelId="{F4301A83-A12A-4BB0-96AA-4596A1FF1DB7}" type="presParOf" srcId="{B5898F91-663E-454E-AD0D-3BC9F5E4A1ED}" destId="{9C00D9FC-3A1A-4C0D-A4F4-57A43D5E41BE}" srcOrd="14" destOrd="0" presId="urn:microsoft.com/office/officeart/2005/8/layout/target1"/>
    <dgm:cxn modelId="{BB69736E-525A-4BAB-92CD-40C9251156CB}" type="presParOf" srcId="{B5898F91-663E-454E-AD0D-3BC9F5E4A1ED}" destId="{EFA0BBC3-865E-4F93-BED9-262F17ECE609}" srcOrd="15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9B6-4165-49EE-9F06-DB349CB1BEDD}">
      <dsp:nvSpPr>
        <dsp:cNvPr id="0" name=""/>
        <dsp:cNvSpPr/>
      </dsp:nvSpPr>
      <dsp:spPr>
        <a:xfrm>
          <a:off x="0" y="586"/>
          <a:ext cx="3554167" cy="77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10%</a:t>
          </a:r>
          <a:endParaRPr lang="nl-BE" sz="3300" kern="1200" dirty="0"/>
        </a:p>
      </dsp:txBody>
      <dsp:txXfrm>
        <a:off x="22814" y="23400"/>
        <a:ext cx="3508539" cy="733309"/>
      </dsp:txXfrm>
    </dsp:sp>
    <dsp:sp modelId="{6DA94624-DEDC-410F-9F92-F39FE1676878}">
      <dsp:nvSpPr>
        <dsp:cNvPr id="0" name=""/>
        <dsp:cNvSpPr/>
      </dsp:nvSpPr>
      <dsp:spPr>
        <a:xfrm rot="5400000">
          <a:off x="1308851" y="841954"/>
          <a:ext cx="936463" cy="112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600" kern="1200"/>
        </a:p>
      </dsp:txBody>
      <dsp:txXfrm rot="-5400000">
        <a:off x="1439957" y="935600"/>
        <a:ext cx="674253" cy="655524"/>
      </dsp:txXfrm>
    </dsp:sp>
    <dsp:sp modelId="{B2CCDB43-5C62-4AAA-8831-6FAC689E5FD4}">
      <dsp:nvSpPr>
        <dsp:cNvPr id="0" name=""/>
        <dsp:cNvSpPr/>
      </dsp:nvSpPr>
      <dsp:spPr>
        <a:xfrm>
          <a:off x="0" y="2028141"/>
          <a:ext cx="3554167" cy="249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90%</a:t>
          </a:r>
          <a:endParaRPr lang="nl-BE" sz="3300" kern="1200" dirty="0"/>
        </a:p>
      </dsp:txBody>
      <dsp:txXfrm>
        <a:off x="73142" y="2101283"/>
        <a:ext cx="3407883" cy="2350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Student</a:t>
          </a:r>
          <a:endParaRPr lang="nl-BE" sz="14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Team/teacher</a:t>
          </a:r>
          <a:endParaRPr lang="nl-BE" sz="14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err="1" smtClean="0"/>
            <a:t>Organization</a:t>
          </a:r>
          <a:endParaRPr lang="nl-BE" sz="14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Stakeholders</a:t>
          </a:r>
          <a:endParaRPr lang="nl-BE" sz="14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9832" y="2738081"/>
          <a:ext cx="700770" cy="53509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DA692-A15A-48B2-B683-7371A1417543}">
      <dsp:nvSpPr>
        <dsp:cNvPr id="0" name=""/>
        <dsp:cNvSpPr/>
      </dsp:nvSpPr>
      <dsp:spPr>
        <a:xfrm>
          <a:off x="3528" y="1645864"/>
          <a:ext cx="3085583" cy="12342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Implementation</a:t>
          </a:r>
          <a:endParaRPr lang="nl-BE" sz="2100" kern="1200" dirty="0"/>
        </a:p>
      </dsp:txBody>
      <dsp:txXfrm>
        <a:off x="3528" y="1645864"/>
        <a:ext cx="2777025" cy="1234233"/>
      </dsp:txXfrm>
    </dsp:sp>
    <dsp:sp modelId="{DE94DF0E-CCEB-4F6B-9A0D-117E4D7800D4}">
      <dsp:nvSpPr>
        <dsp:cNvPr id="0" name=""/>
        <dsp:cNvSpPr/>
      </dsp:nvSpPr>
      <dsp:spPr>
        <a:xfrm>
          <a:off x="2471995" y="1645864"/>
          <a:ext cx="3085583" cy="1234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Engagement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Burnout</a:t>
          </a:r>
          <a:endParaRPr lang="nl-BE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Satisfaction</a:t>
          </a:r>
          <a:r>
            <a:rPr lang="nl-BE" sz="2100" kern="1200" dirty="0" smtClean="0"/>
            <a:t> </a:t>
          </a:r>
          <a:endParaRPr lang="nl-BE" sz="2100" kern="1200" dirty="0"/>
        </a:p>
      </dsp:txBody>
      <dsp:txXfrm>
        <a:off x="3089112" y="1645864"/>
        <a:ext cx="1851350" cy="1234233"/>
      </dsp:txXfrm>
    </dsp:sp>
    <dsp:sp modelId="{1992CE26-99CC-4FCF-8A32-9DE1879955DF}">
      <dsp:nvSpPr>
        <dsp:cNvPr id="0" name=""/>
        <dsp:cNvSpPr/>
      </dsp:nvSpPr>
      <dsp:spPr>
        <a:xfrm>
          <a:off x="4940462" y="1645864"/>
          <a:ext cx="3085583" cy="1234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QOE </a:t>
          </a:r>
          <a:endParaRPr lang="nl-BE" sz="2100" kern="1200" dirty="0"/>
        </a:p>
      </dsp:txBody>
      <dsp:txXfrm>
        <a:off x="5557579" y="1645864"/>
        <a:ext cx="1851350" cy="12342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DA692-A15A-48B2-B683-7371A1417543}">
      <dsp:nvSpPr>
        <dsp:cNvPr id="0" name=""/>
        <dsp:cNvSpPr/>
      </dsp:nvSpPr>
      <dsp:spPr>
        <a:xfrm>
          <a:off x="3528" y="1645864"/>
          <a:ext cx="3085583" cy="12342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Implementation</a:t>
          </a:r>
          <a:endParaRPr lang="nl-BE" sz="2100" kern="1200" dirty="0"/>
        </a:p>
      </dsp:txBody>
      <dsp:txXfrm>
        <a:off x="3528" y="1645864"/>
        <a:ext cx="2777025" cy="1234233"/>
      </dsp:txXfrm>
    </dsp:sp>
    <dsp:sp modelId="{DE94DF0E-CCEB-4F6B-9A0D-117E4D7800D4}">
      <dsp:nvSpPr>
        <dsp:cNvPr id="0" name=""/>
        <dsp:cNvSpPr/>
      </dsp:nvSpPr>
      <dsp:spPr>
        <a:xfrm>
          <a:off x="2471995" y="1645864"/>
          <a:ext cx="3085583" cy="123423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Engagement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Burnout</a:t>
          </a:r>
          <a:endParaRPr lang="nl-BE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Satisfaction</a:t>
          </a:r>
          <a:r>
            <a:rPr lang="nl-BE" sz="2100" kern="1200" dirty="0" smtClean="0"/>
            <a:t> </a:t>
          </a:r>
          <a:endParaRPr lang="nl-BE" sz="2100" kern="1200" dirty="0"/>
        </a:p>
      </dsp:txBody>
      <dsp:txXfrm>
        <a:off x="3089112" y="1645864"/>
        <a:ext cx="1851350" cy="1234233"/>
      </dsp:txXfrm>
    </dsp:sp>
    <dsp:sp modelId="{1992CE26-99CC-4FCF-8A32-9DE1879955DF}">
      <dsp:nvSpPr>
        <dsp:cNvPr id="0" name=""/>
        <dsp:cNvSpPr/>
      </dsp:nvSpPr>
      <dsp:spPr>
        <a:xfrm>
          <a:off x="4940462" y="1645864"/>
          <a:ext cx="3085583" cy="12342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QOE </a:t>
          </a:r>
          <a:endParaRPr lang="nl-BE" sz="2100" kern="1200" dirty="0"/>
        </a:p>
      </dsp:txBody>
      <dsp:txXfrm>
        <a:off x="5557579" y="1645864"/>
        <a:ext cx="1851350" cy="12342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Student</a:t>
          </a:r>
          <a:endParaRPr lang="nl-BE" sz="14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Team/teacher</a:t>
          </a:r>
          <a:endParaRPr lang="nl-BE" sz="14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err="1" smtClean="0"/>
            <a:t>Organization</a:t>
          </a:r>
          <a:endParaRPr lang="nl-BE" sz="14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Stakeholders</a:t>
          </a:r>
          <a:endParaRPr lang="nl-BE" sz="14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9832" y="2738081"/>
          <a:ext cx="700770" cy="53509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Student</a:t>
          </a:r>
          <a:endParaRPr lang="nl-BE" sz="14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Team/teacher</a:t>
          </a:r>
          <a:endParaRPr lang="nl-BE" sz="14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err="1" smtClean="0"/>
            <a:t>Organization</a:t>
          </a:r>
          <a:endParaRPr lang="nl-BE" sz="14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Stakeholders</a:t>
          </a:r>
          <a:endParaRPr lang="nl-BE" sz="14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9832" y="2738081"/>
          <a:ext cx="700770" cy="53509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9B6-4165-49EE-9F06-DB349CB1BEDD}">
      <dsp:nvSpPr>
        <dsp:cNvPr id="0" name=""/>
        <dsp:cNvSpPr/>
      </dsp:nvSpPr>
      <dsp:spPr>
        <a:xfrm>
          <a:off x="0" y="199"/>
          <a:ext cx="3554167" cy="7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err="1" smtClean="0"/>
            <a:t>Initiation</a:t>
          </a:r>
          <a:r>
            <a:rPr lang="nl-BE" sz="2400" kern="1200" dirty="0" smtClean="0"/>
            <a:t> of the curriculum</a:t>
          </a:r>
          <a:endParaRPr lang="nl-BE" sz="2400" kern="1200" dirty="0"/>
        </a:p>
      </dsp:txBody>
      <dsp:txXfrm>
        <a:off x="22837" y="23036"/>
        <a:ext cx="3508493" cy="734037"/>
      </dsp:txXfrm>
    </dsp:sp>
    <dsp:sp modelId="{6DA94624-DEDC-410F-9F92-F39FE1676878}">
      <dsp:nvSpPr>
        <dsp:cNvPr id="0" name=""/>
        <dsp:cNvSpPr/>
      </dsp:nvSpPr>
      <dsp:spPr>
        <a:xfrm rot="5400000">
          <a:off x="1308851" y="842341"/>
          <a:ext cx="936463" cy="112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000" kern="1200"/>
        </a:p>
      </dsp:txBody>
      <dsp:txXfrm rot="-5400000">
        <a:off x="1439957" y="935987"/>
        <a:ext cx="674253" cy="655524"/>
      </dsp:txXfrm>
    </dsp:sp>
    <dsp:sp modelId="{B2CCDB43-5C62-4AAA-8831-6FAC689E5FD4}">
      <dsp:nvSpPr>
        <dsp:cNvPr id="0" name=""/>
        <dsp:cNvSpPr/>
      </dsp:nvSpPr>
      <dsp:spPr>
        <a:xfrm>
          <a:off x="0" y="2028528"/>
          <a:ext cx="3554167" cy="249723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err="1" smtClean="0"/>
            <a:t>Implementation</a:t>
          </a:r>
          <a:r>
            <a:rPr lang="nl-BE" sz="2400" kern="1200" dirty="0" smtClean="0"/>
            <a:t> of the curriculum</a:t>
          </a:r>
          <a:endParaRPr lang="nl-BE" sz="2400" kern="1200" dirty="0"/>
        </a:p>
      </dsp:txBody>
      <dsp:txXfrm>
        <a:off x="73142" y="2101670"/>
        <a:ext cx="3407883" cy="2350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9B6-4165-49EE-9F06-DB349CB1BEDD}">
      <dsp:nvSpPr>
        <dsp:cNvPr id="0" name=""/>
        <dsp:cNvSpPr/>
      </dsp:nvSpPr>
      <dsp:spPr>
        <a:xfrm>
          <a:off x="0" y="586"/>
          <a:ext cx="3554167" cy="77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10%</a:t>
          </a:r>
          <a:endParaRPr lang="nl-BE" sz="3300" kern="1200" dirty="0"/>
        </a:p>
      </dsp:txBody>
      <dsp:txXfrm>
        <a:off x="22814" y="23400"/>
        <a:ext cx="3508539" cy="733309"/>
      </dsp:txXfrm>
    </dsp:sp>
    <dsp:sp modelId="{6DA94624-DEDC-410F-9F92-F39FE1676878}">
      <dsp:nvSpPr>
        <dsp:cNvPr id="0" name=""/>
        <dsp:cNvSpPr/>
      </dsp:nvSpPr>
      <dsp:spPr>
        <a:xfrm rot="5400000">
          <a:off x="1308851" y="841954"/>
          <a:ext cx="936463" cy="112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600" kern="1200"/>
        </a:p>
      </dsp:txBody>
      <dsp:txXfrm rot="-5400000">
        <a:off x="1439957" y="935600"/>
        <a:ext cx="674253" cy="655524"/>
      </dsp:txXfrm>
    </dsp:sp>
    <dsp:sp modelId="{B2CCDB43-5C62-4AAA-8831-6FAC689E5FD4}">
      <dsp:nvSpPr>
        <dsp:cNvPr id="0" name=""/>
        <dsp:cNvSpPr/>
      </dsp:nvSpPr>
      <dsp:spPr>
        <a:xfrm>
          <a:off x="0" y="2028141"/>
          <a:ext cx="3554167" cy="2497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300" kern="1200" dirty="0" smtClean="0"/>
            <a:t>90%</a:t>
          </a:r>
          <a:endParaRPr lang="nl-BE" sz="3300" kern="1200" dirty="0"/>
        </a:p>
      </dsp:txBody>
      <dsp:txXfrm>
        <a:off x="73142" y="2101283"/>
        <a:ext cx="3407883" cy="2350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3F9B6-4165-49EE-9F06-DB349CB1BEDD}">
      <dsp:nvSpPr>
        <dsp:cNvPr id="0" name=""/>
        <dsp:cNvSpPr/>
      </dsp:nvSpPr>
      <dsp:spPr>
        <a:xfrm>
          <a:off x="0" y="199"/>
          <a:ext cx="3554167" cy="7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err="1" smtClean="0"/>
            <a:t>Initiation</a:t>
          </a:r>
          <a:r>
            <a:rPr lang="nl-BE" sz="2400" kern="1200" dirty="0" smtClean="0"/>
            <a:t> of the curriculum</a:t>
          </a:r>
          <a:endParaRPr lang="nl-BE" sz="2400" kern="1200" dirty="0"/>
        </a:p>
      </dsp:txBody>
      <dsp:txXfrm>
        <a:off x="22837" y="23036"/>
        <a:ext cx="3508493" cy="734037"/>
      </dsp:txXfrm>
    </dsp:sp>
    <dsp:sp modelId="{6DA94624-DEDC-410F-9F92-F39FE1676878}">
      <dsp:nvSpPr>
        <dsp:cNvPr id="0" name=""/>
        <dsp:cNvSpPr/>
      </dsp:nvSpPr>
      <dsp:spPr>
        <a:xfrm rot="5400000">
          <a:off x="1308851" y="842341"/>
          <a:ext cx="936463" cy="1123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000" kern="1200"/>
        </a:p>
      </dsp:txBody>
      <dsp:txXfrm rot="-5400000">
        <a:off x="1439957" y="935987"/>
        <a:ext cx="674253" cy="655524"/>
      </dsp:txXfrm>
    </dsp:sp>
    <dsp:sp modelId="{B2CCDB43-5C62-4AAA-8831-6FAC689E5FD4}">
      <dsp:nvSpPr>
        <dsp:cNvPr id="0" name=""/>
        <dsp:cNvSpPr/>
      </dsp:nvSpPr>
      <dsp:spPr>
        <a:xfrm>
          <a:off x="0" y="2028528"/>
          <a:ext cx="3554167" cy="249723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err="1" smtClean="0"/>
            <a:t>Implementation</a:t>
          </a:r>
          <a:r>
            <a:rPr lang="nl-BE" sz="2400" kern="1200" dirty="0" smtClean="0"/>
            <a:t> of the curriculum</a:t>
          </a:r>
          <a:endParaRPr lang="nl-BE" sz="2400" kern="1200" dirty="0"/>
        </a:p>
      </dsp:txBody>
      <dsp:txXfrm>
        <a:off x="73142" y="2101670"/>
        <a:ext cx="3407883" cy="2350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Student</a:t>
          </a:r>
          <a:endParaRPr lang="nl-BE" sz="14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Team/teacher</a:t>
          </a:r>
          <a:endParaRPr lang="nl-BE" sz="14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err="1" smtClean="0"/>
            <a:t>Organization</a:t>
          </a:r>
          <a:endParaRPr lang="nl-BE" sz="14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Stakeholders</a:t>
          </a:r>
          <a:endParaRPr lang="nl-BE" sz="14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9832" y="2738081"/>
          <a:ext cx="700770" cy="53509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Student</a:t>
          </a:r>
          <a:endParaRPr lang="nl-BE" sz="23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7677" y="2755325"/>
          <a:ext cx="705079" cy="5006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Student</a:t>
          </a:r>
          <a:endParaRPr lang="nl-BE" sz="23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7677" y="2755325"/>
          <a:ext cx="705079" cy="5006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Student</a:t>
          </a:r>
          <a:endParaRPr lang="nl-BE" sz="23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7677" y="2755325"/>
          <a:ext cx="705079" cy="5006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3D50-CBB0-42A6-8BB7-53468274B0A1}">
      <dsp:nvSpPr>
        <dsp:cNvPr id="0" name=""/>
        <dsp:cNvSpPr/>
      </dsp:nvSpPr>
      <dsp:spPr>
        <a:xfrm>
          <a:off x="0" y="1495266"/>
          <a:ext cx="2303145" cy="2303145"/>
        </a:xfrm>
        <a:prstGeom prst="ellipse">
          <a:avLst/>
        </a:prstGeom>
        <a:solidFill>
          <a:schemeClr val="accent2">
            <a:hueOff val="-947423"/>
            <a:satOff val="-19416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220B-8957-4732-8877-D2144BF159F1}">
      <dsp:nvSpPr>
        <dsp:cNvPr id="0" name=""/>
        <dsp:cNvSpPr/>
      </dsp:nvSpPr>
      <dsp:spPr>
        <a:xfrm>
          <a:off x="329157" y="1824424"/>
          <a:ext cx="1644829" cy="1644829"/>
        </a:xfrm>
        <a:prstGeom prst="ellipse">
          <a:avLst/>
        </a:prstGeom>
        <a:solidFill>
          <a:schemeClr val="accent2">
            <a:hueOff val="-631616"/>
            <a:satOff val="-12944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F58A-D049-4684-8B5F-84BDFBFA1722}">
      <dsp:nvSpPr>
        <dsp:cNvPr id="0" name=""/>
        <dsp:cNvSpPr/>
      </dsp:nvSpPr>
      <dsp:spPr>
        <a:xfrm>
          <a:off x="658123" y="2153390"/>
          <a:ext cx="986897" cy="986897"/>
        </a:xfrm>
        <a:prstGeom prst="ellipse">
          <a:avLst/>
        </a:prstGeom>
        <a:solidFill>
          <a:schemeClr val="accent2">
            <a:hueOff val="-315808"/>
            <a:satOff val="-6472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1EAD-400B-4643-B947-73DD58514DF0}">
      <dsp:nvSpPr>
        <dsp:cNvPr id="0" name=""/>
        <dsp:cNvSpPr/>
      </dsp:nvSpPr>
      <dsp:spPr>
        <a:xfrm>
          <a:off x="987089" y="2482356"/>
          <a:ext cx="328965" cy="32896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BA0B-00F7-4CCF-892A-80EBBCF42A76}">
      <dsp:nvSpPr>
        <dsp:cNvPr id="0" name=""/>
        <dsp:cNvSpPr/>
      </dsp:nvSpPr>
      <dsp:spPr>
        <a:xfrm>
          <a:off x="2687002" y="727551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Student</a:t>
          </a:r>
          <a:endParaRPr lang="nl-BE" sz="2300" kern="1200" dirty="0"/>
        </a:p>
      </dsp:txBody>
      <dsp:txXfrm>
        <a:off x="2687002" y="727551"/>
        <a:ext cx="1151572" cy="550835"/>
      </dsp:txXfrm>
    </dsp:sp>
    <dsp:sp modelId="{2EB499C7-569F-493F-B67F-62FD3D47992A}">
      <dsp:nvSpPr>
        <dsp:cNvPr id="0" name=""/>
        <dsp:cNvSpPr/>
      </dsp:nvSpPr>
      <dsp:spPr>
        <a:xfrm>
          <a:off x="2399109" y="1002969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63-3CD2-4586-A842-41075B6EC4A5}">
      <dsp:nvSpPr>
        <dsp:cNvPr id="0" name=""/>
        <dsp:cNvSpPr/>
      </dsp:nvSpPr>
      <dsp:spPr>
        <a:xfrm rot="5400000">
          <a:off x="951966" y="1184341"/>
          <a:ext cx="1627555" cy="126672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1C340-0521-48AD-9166-C99F54DAB723}">
      <dsp:nvSpPr>
        <dsp:cNvPr id="0" name=""/>
        <dsp:cNvSpPr/>
      </dsp:nvSpPr>
      <dsp:spPr>
        <a:xfrm>
          <a:off x="2687002" y="1278387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278387"/>
        <a:ext cx="1151572" cy="550835"/>
      </dsp:txXfrm>
    </dsp:sp>
    <dsp:sp modelId="{8BD2917F-2477-4AD6-AA26-D46E870F15E9}">
      <dsp:nvSpPr>
        <dsp:cNvPr id="0" name=""/>
        <dsp:cNvSpPr/>
      </dsp:nvSpPr>
      <dsp:spPr>
        <a:xfrm>
          <a:off x="2399109" y="1553804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FD9B3-3092-4EF2-82C1-0E8A1134D690}">
      <dsp:nvSpPr>
        <dsp:cNvPr id="0" name=""/>
        <dsp:cNvSpPr/>
      </dsp:nvSpPr>
      <dsp:spPr>
        <a:xfrm rot="5400000">
          <a:off x="1233718" y="1726156"/>
          <a:ext cx="1336591" cy="9922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6AED-57B8-4BEC-8F9E-811846646833}">
      <dsp:nvSpPr>
        <dsp:cNvPr id="0" name=""/>
        <dsp:cNvSpPr/>
      </dsp:nvSpPr>
      <dsp:spPr>
        <a:xfrm>
          <a:off x="2687002" y="1829222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1829222"/>
        <a:ext cx="1151572" cy="550835"/>
      </dsp:txXfrm>
    </dsp:sp>
    <dsp:sp modelId="{597E1AC9-A6E3-447B-8809-F4CD3D44FD47}">
      <dsp:nvSpPr>
        <dsp:cNvPr id="0" name=""/>
        <dsp:cNvSpPr/>
      </dsp:nvSpPr>
      <dsp:spPr>
        <a:xfrm>
          <a:off x="2399109" y="2104640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69DBA-5A14-49E4-9496-A8920E0EEADC}">
      <dsp:nvSpPr>
        <dsp:cNvPr id="0" name=""/>
        <dsp:cNvSpPr/>
      </dsp:nvSpPr>
      <dsp:spPr>
        <a:xfrm rot="5400000">
          <a:off x="1506448" y="2231121"/>
          <a:ext cx="1019525" cy="76579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8C338-47FC-4B9F-9F5C-D63C640E74B8}">
      <dsp:nvSpPr>
        <dsp:cNvPr id="0" name=""/>
        <dsp:cNvSpPr/>
      </dsp:nvSpPr>
      <dsp:spPr>
        <a:xfrm>
          <a:off x="2687002" y="2380058"/>
          <a:ext cx="1151572" cy="55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2687002" y="2380058"/>
        <a:ext cx="1151572" cy="550835"/>
      </dsp:txXfrm>
    </dsp:sp>
    <dsp:sp modelId="{9C00D9FC-3A1A-4C0D-A4F4-57A43D5E41BE}">
      <dsp:nvSpPr>
        <dsp:cNvPr id="0" name=""/>
        <dsp:cNvSpPr/>
      </dsp:nvSpPr>
      <dsp:spPr>
        <a:xfrm>
          <a:off x="2399109" y="2655475"/>
          <a:ext cx="2878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BBC3-865E-4F93-BED9-262F17ECE609}">
      <dsp:nvSpPr>
        <dsp:cNvPr id="0" name=""/>
        <dsp:cNvSpPr/>
      </dsp:nvSpPr>
      <dsp:spPr>
        <a:xfrm rot="5400000">
          <a:off x="1777677" y="2755325"/>
          <a:ext cx="705079" cy="5006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152A-4670-DD4C-AAFC-C17F734418B3}" type="datetimeFigureOut">
              <a:t>18/02/2017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4A2F-BD0D-8B4B-8C63-218B4E48F35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00B5-6857-DB44-9846-7C78C09874F3}" type="datetimeFigureOut">
              <a:t>18/02/2017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8F35-2A73-D34D-93FE-F1753C8EDAE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do </a:t>
            </a:r>
            <a:r>
              <a:rPr lang="nl-BE" dirty="0" err="1" smtClean="0"/>
              <a:t>you</a:t>
            </a:r>
            <a:r>
              <a:rPr lang="nl-BE" dirty="0" smtClean="0"/>
              <a:t> want? </a:t>
            </a:r>
          </a:p>
          <a:p>
            <a:r>
              <a:rPr lang="nl-BE" dirty="0" smtClean="0"/>
              <a:t>The BEST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</a:t>
            </a:r>
            <a:r>
              <a:rPr lang="nl-BE" dirty="0" err="1" smtClean="0"/>
              <a:t>highest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in </a:t>
            </a:r>
            <a:r>
              <a:rPr lang="nl-BE" dirty="0" err="1" smtClean="0"/>
              <a:t>your</a:t>
            </a:r>
            <a:r>
              <a:rPr lang="nl-BE" dirty="0" smtClean="0"/>
              <a:t> country?</a:t>
            </a:r>
          </a:p>
          <a:p>
            <a:r>
              <a:rPr lang="nl-BE" dirty="0" smtClean="0"/>
              <a:t>Do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the </a:t>
            </a:r>
            <a:r>
              <a:rPr lang="nl-BE" dirty="0" err="1" smtClean="0"/>
              <a:t>reference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emancipating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, </a:t>
            </a:r>
            <a:r>
              <a:rPr lang="nl-BE" dirty="0" err="1" smtClean="0"/>
              <a:t>supporting</a:t>
            </a:r>
            <a:r>
              <a:rPr lang="nl-BE" dirty="0" smtClean="0"/>
              <a:t> </a:t>
            </a:r>
            <a:r>
              <a:rPr lang="nl-BE" dirty="0" err="1" smtClean="0"/>
              <a:t>also</a:t>
            </a:r>
            <a:r>
              <a:rPr lang="nl-BE" dirty="0" smtClean="0"/>
              <a:t> the </a:t>
            </a:r>
            <a:r>
              <a:rPr lang="nl-BE" dirty="0" err="1" smtClean="0"/>
              <a:t>weaker</a:t>
            </a:r>
            <a:r>
              <a:rPr lang="nl-BE" dirty="0" smtClean="0"/>
              <a:t> </a:t>
            </a:r>
            <a:r>
              <a:rPr lang="nl-BE" dirty="0" err="1" smtClean="0"/>
              <a:t>once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the end?</a:t>
            </a:r>
          </a:p>
          <a:p>
            <a:r>
              <a:rPr lang="nl-BE" dirty="0" err="1" smtClean="0"/>
              <a:t>Reputation</a:t>
            </a:r>
            <a:r>
              <a:rPr lang="nl-BE" baseline="0" dirty="0" smtClean="0"/>
              <a:t> of the most </a:t>
            </a:r>
            <a:r>
              <a:rPr lang="nl-BE" baseline="0" dirty="0" err="1" smtClean="0"/>
              <a:t>difficult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university</a:t>
            </a:r>
            <a:r>
              <a:rPr lang="nl-BE" baseline="0" dirty="0" smtClean="0"/>
              <a:t>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570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Teveel wordt er geëvalueerd bij de student. Maar</a:t>
            </a:r>
            <a:r>
              <a:rPr lang="nl-BE" baseline="0" dirty="0" smtClean="0"/>
              <a:t> bij de implementatie van het curriculum focus je best op </a:t>
            </a:r>
            <a:r>
              <a:rPr lang="nl-BE" baseline="0" smtClean="0"/>
              <a:t>de docent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2998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Teveel wordt er geëvalueerd bij de student. Maar</a:t>
            </a:r>
            <a:r>
              <a:rPr lang="nl-BE" baseline="0" dirty="0" smtClean="0"/>
              <a:t> bij de implementatie van het curriculum focus je best op de docent</a:t>
            </a:r>
          </a:p>
          <a:p>
            <a:r>
              <a:rPr lang="nl-BE" baseline="0" dirty="0" err="1" smtClean="0"/>
              <a:t>Competence</a:t>
            </a:r>
            <a:r>
              <a:rPr lang="nl-BE" baseline="0" dirty="0" smtClean="0"/>
              <a:t>: zowel op inhoud, als op methode als op visie (UDL)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395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21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Exchange </a:t>
            </a:r>
            <a:r>
              <a:rPr lang="nl-BE" dirty="0" err="1" smtClean="0"/>
              <a:t>experience</a:t>
            </a:r>
            <a:r>
              <a:rPr lang="nl-BE" dirty="0" smtClean="0"/>
              <a:t>:</a:t>
            </a:r>
          </a:p>
          <a:p>
            <a:r>
              <a:rPr lang="nl-BE" dirty="0" smtClean="0"/>
              <a:t>Laat</a:t>
            </a:r>
            <a:r>
              <a:rPr lang="nl-BE" baseline="0" dirty="0" smtClean="0"/>
              <a:t> nurses or doctors uit de praktijk lesgeven en laat collega’s op de vloer werken.</a:t>
            </a:r>
          </a:p>
          <a:p>
            <a:endParaRPr lang="nl-BE" baseline="0" dirty="0" smtClean="0"/>
          </a:p>
          <a:p>
            <a:r>
              <a:rPr lang="nl-BE" baseline="0" dirty="0" smtClean="0"/>
              <a:t>We doen resonantieraden, infomomenten voor werkveld, </a:t>
            </a:r>
            <a:r>
              <a:rPr lang="nl-BE" baseline="0" dirty="0" err="1" smtClean="0"/>
              <a:t>mentorendagen</a:t>
            </a:r>
            <a:r>
              <a:rPr lang="nl-BE" baseline="0" dirty="0" smtClean="0"/>
              <a:t>, participatie bij ontwikkeling, debat over EBP…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555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Odisee</a:t>
            </a:r>
            <a:r>
              <a:rPr lang="nl-BE" dirty="0" smtClean="0"/>
              <a:t> is gelokaliseerd</a:t>
            </a:r>
            <a:r>
              <a:rPr lang="nl-BE" baseline="0" dirty="0" smtClean="0"/>
              <a:t> in steden met een sterke diversiteit: Brussel, Gent, Sint-Niklaas…</a:t>
            </a:r>
          </a:p>
          <a:p>
            <a:r>
              <a:rPr lang="nl-BE" baseline="0" dirty="0" err="1" smtClean="0"/>
              <a:t>So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what</a:t>
            </a:r>
            <a:r>
              <a:rPr lang="nl-BE" baseline="0" dirty="0" smtClean="0"/>
              <a:t> is the most important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us</a:t>
            </a:r>
            <a:r>
              <a:rPr lang="nl-BE" baseline="0" dirty="0" smtClean="0"/>
              <a:t> at the end? </a:t>
            </a:r>
            <a:r>
              <a:rPr lang="nl-BE" baseline="0" dirty="0" err="1" smtClean="0"/>
              <a:t>Not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number</a:t>
            </a:r>
            <a:r>
              <a:rPr lang="nl-BE" baseline="0" dirty="0" smtClean="0"/>
              <a:t> of student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graduated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after</a:t>
            </a:r>
            <a:r>
              <a:rPr lang="nl-BE" baseline="0" dirty="0" smtClean="0"/>
              <a:t> 4 </a:t>
            </a:r>
            <a:r>
              <a:rPr lang="nl-BE" baseline="0" dirty="0" err="1" smtClean="0"/>
              <a:t>years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It’s more important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as </a:t>
            </a:r>
            <a:r>
              <a:rPr lang="nl-BE" baseline="0" dirty="0" err="1" smtClean="0"/>
              <a:t>much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possible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start </a:t>
            </a:r>
            <a:r>
              <a:rPr lang="nl-BE" baseline="0" dirty="0" err="1" smtClean="0"/>
              <a:t>our</a:t>
            </a:r>
            <a:r>
              <a:rPr lang="nl-BE" baseline="0" dirty="0" smtClean="0"/>
              <a:t> curriculum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finish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, no matter in </a:t>
            </a:r>
            <a:r>
              <a:rPr lang="nl-BE" baseline="0" dirty="0" err="1" smtClean="0"/>
              <a:t>how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many</a:t>
            </a:r>
            <a:r>
              <a:rPr lang="nl-BE" baseline="0" dirty="0" smtClean="0"/>
              <a:t> time…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So</a:t>
            </a:r>
            <a:r>
              <a:rPr lang="nl-BE" baseline="0" dirty="0" smtClean="0"/>
              <a:t> we are </a:t>
            </a:r>
            <a:r>
              <a:rPr lang="nl-BE" baseline="0" dirty="0" err="1" smtClean="0"/>
              <a:t>working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Universal design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learning</a:t>
            </a:r>
            <a:r>
              <a:rPr lang="nl-BE" baseline="0" dirty="0" smtClean="0"/>
              <a:t>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312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For </a:t>
            </a:r>
            <a:r>
              <a:rPr lang="nl-BE" dirty="0" err="1" smtClean="0"/>
              <a:t>example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dyslexia</a:t>
            </a:r>
            <a:r>
              <a:rPr lang="nl-BE" dirty="0" smtClean="0"/>
              <a:t>: </a:t>
            </a:r>
            <a:r>
              <a:rPr lang="nl-BE" dirty="0" err="1" smtClean="0"/>
              <a:t>if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document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disabality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they</a:t>
            </a:r>
            <a:r>
              <a:rPr lang="nl-BE" baseline="0" dirty="0" smtClean="0"/>
              <a:t> get 30% more time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exams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SO </a:t>
            </a:r>
            <a:r>
              <a:rPr lang="nl-BE" baseline="0" dirty="0" err="1" smtClean="0"/>
              <a:t>it</a:t>
            </a:r>
            <a:r>
              <a:rPr lang="nl-BE" baseline="0" dirty="0" smtClean="0"/>
              <a:t> means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someone</a:t>
            </a:r>
            <a:r>
              <a:rPr lang="nl-BE" baseline="0" dirty="0" smtClean="0"/>
              <a:t> has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do a take in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certificate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certificate</a:t>
            </a:r>
            <a:r>
              <a:rPr lang="nl-BE" baseline="0" dirty="0" smtClean="0"/>
              <a:t> get more time.</a:t>
            </a:r>
          </a:p>
          <a:p>
            <a:r>
              <a:rPr lang="nl-BE" baseline="0" dirty="0" smtClean="0"/>
              <a:t>But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stay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however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now</a:t>
            </a:r>
            <a:r>
              <a:rPr lang="nl-BE" baseline="0" dirty="0" smtClean="0"/>
              <a:t> we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30% more time.</a:t>
            </a:r>
          </a:p>
          <a:p>
            <a:r>
              <a:rPr lang="nl-BE" baseline="0" dirty="0" smtClean="0"/>
              <a:t>It </a:t>
            </a:r>
            <a:r>
              <a:rPr lang="nl-BE" baseline="0" dirty="0" err="1" smtClean="0"/>
              <a:t>gives</a:t>
            </a:r>
            <a:r>
              <a:rPr lang="nl-BE" baseline="0" dirty="0" smtClean="0"/>
              <a:t> the student </a:t>
            </a:r>
            <a:r>
              <a:rPr lang="nl-BE" baseline="0" dirty="0" err="1" smtClean="0"/>
              <a:t>also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less</a:t>
            </a:r>
            <a:r>
              <a:rPr lang="nl-BE" baseline="0" dirty="0" smtClean="0"/>
              <a:t> a feeling of </a:t>
            </a:r>
            <a:r>
              <a:rPr lang="nl-BE" baseline="0" dirty="0" err="1" smtClean="0"/>
              <a:t>being</a:t>
            </a:r>
            <a:r>
              <a:rPr lang="nl-BE" baseline="0" dirty="0" smtClean="0"/>
              <a:t> different.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96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UDL is opgesplitst in 3 grote principes, die gelinkt kunnen worden aan de 3 neurologische netwerken in ons brein.</a:t>
            </a:r>
          </a:p>
          <a:p>
            <a:endParaRPr lang="nl-BE" dirty="0" smtClean="0"/>
          </a:p>
          <a:p>
            <a:r>
              <a:rPr lang="nl-BE" dirty="0" smtClean="0"/>
              <a:t>De 3 grote principes zijn:</a:t>
            </a:r>
          </a:p>
          <a:p>
            <a:endParaRPr lang="nl-BE" dirty="0" smtClean="0"/>
          </a:p>
          <a:p>
            <a:r>
              <a:rPr lang="nl-BE" dirty="0" smtClean="0"/>
              <a:t>Informatie op verschillende manieren aanbieden  cf. Herkenningsnetwerk</a:t>
            </a:r>
          </a:p>
          <a:p>
            <a:r>
              <a:rPr lang="nl-BE" dirty="0" smtClean="0"/>
              <a:t>Studenten kunnen op verschillende manieren met materiaal omgaan en op verschillende manieren aantonen wat ze geleerd hebben  cf. Strategisch netwerk</a:t>
            </a:r>
          </a:p>
          <a:p>
            <a:r>
              <a:rPr lang="nl-BE" dirty="0" smtClean="0"/>
              <a:t>Studenten op verschillende manieren betrokken laten voelen  cf. Affectief netwerk</a:t>
            </a:r>
          </a:p>
          <a:p>
            <a:r>
              <a:rPr lang="nl-BE" dirty="0" smtClean="0"/>
              <a:t>Meer informatie over de 3 principes en bijhorende richtlijnen vind je bij “principes en richtlijnen”.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79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: </a:t>
            </a:r>
            <a:r>
              <a:rPr lang="nl-BE" dirty="0" err="1" smtClean="0"/>
              <a:t>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importance</a:t>
            </a:r>
            <a:r>
              <a:rPr lang="nl-BE" baseline="0" dirty="0" smtClean="0"/>
              <a:t> of a </a:t>
            </a:r>
            <a:r>
              <a:rPr lang="nl-BE" baseline="0" dirty="0" err="1" smtClean="0"/>
              <a:t>educational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vision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each</a:t>
            </a:r>
            <a:r>
              <a:rPr lang="nl-BE" baseline="0" dirty="0" smtClean="0"/>
              <a:t> teacher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explain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why</a:t>
            </a:r>
            <a:r>
              <a:rPr lang="nl-BE" baseline="0" dirty="0" smtClean="0"/>
              <a:t> he is </a:t>
            </a:r>
            <a:r>
              <a:rPr lang="nl-BE" baseline="0" dirty="0" err="1" smtClean="0"/>
              <a:t>giving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course.</a:t>
            </a:r>
          </a:p>
          <a:p>
            <a:r>
              <a:rPr lang="nl-BE" baseline="0" dirty="0" smtClean="0"/>
              <a:t>We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had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the student: I </a:t>
            </a:r>
            <a:r>
              <a:rPr lang="nl-BE" baseline="0" dirty="0" err="1" smtClean="0"/>
              <a:t>don’t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know</a:t>
            </a:r>
            <a:r>
              <a:rPr lang="nl-BE" baseline="0" dirty="0" smtClean="0"/>
              <a:t> or I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class or I </a:t>
            </a:r>
            <a:r>
              <a:rPr lang="nl-BE" baseline="0" dirty="0" err="1" smtClean="0"/>
              <a:t>didn’t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…</a:t>
            </a:r>
          </a:p>
          <a:p>
            <a:r>
              <a:rPr lang="nl-BE" baseline="0" dirty="0" smtClean="0"/>
              <a:t>It </a:t>
            </a:r>
            <a:r>
              <a:rPr lang="nl-BE" baseline="0" dirty="0" err="1" smtClean="0"/>
              <a:t>kills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credibility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team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curriculum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When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implementation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moment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or step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step…? Both have </a:t>
            </a:r>
            <a:r>
              <a:rPr lang="nl-BE" baseline="0" dirty="0" err="1" smtClean="0"/>
              <a:t>advantages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disadvantages</a:t>
            </a:r>
            <a:r>
              <a:rPr lang="nl-BE" baseline="0" dirty="0" smtClean="0"/>
              <a:t>. But the most important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you’re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aware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consequences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do </a:t>
            </a:r>
            <a:r>
              <a:rPr lang="nl-BE" baseline="0" dirty="0" err="1" smtClean="0"/>
              <a:t>teh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support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way in the new </a:t>
            </a:r>
            <a:r>
              <a:rPr lang="nl-BE" baseline="0" dirty="0" err="1" smtClean="0"/>
              <a:t>curriclum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Please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enough</a:t>
            </a:r>
            <a:r>
              <a:rPr lang="nl-BE" baseline="0" dirty="0" smtClean="0"/>
              <a:t> “</a:t>
            </a:r>
            <a:r>
              <a:rPr lang="nl-BE" baseline="0" dirty="0" err="1" smtClean="0"/>
              <a:t>space</a:t>
            </a:r>
            <a:r>
              <a:rPr lang="nl-BE" baseline="0" dirty="0" smtClean="0"/>
              <a:t>”.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job is </a:t>
            </a:r>
            <a:r>
              <a:rPr lang="nl-BE" baseline="0" dirty="0" err="1" smtClean="0"/>
              <a:t>crucial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My </a:t>
            </a:r>
            <a:r>
              <a:rPr lang="nl-BE" baseline="0" dirty="0" err="1" smtClean="0"/>
              <a:t>experience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we had no </a:t>
            </a:r>
            <a:r>
              <a:rPr lang="nl-BE" baseline="0" dirty="0" err="1" smtClean="0"/>
              <a:t>clear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strategic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plan…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93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: </a:t>
            </a:r>
            <a:r>
              <a:rPr lang="nl-BE" dirty="0" err="1" smtClean="0"/>
              <a:t>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importance</a:t>
            </a:r>
            <a:r>
              <a:rPr lang="nl-BE" baseline="0" dirty="0" smtClean="0"/>
              <a:t> of a </a:t>
            </a:r>
            <a:r>
              <a:rPr lang="nl-BE" baseline="0" dirty="0" err="1" smtClean="0"/>
              <a:t>educational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vision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each</a:t>
            </a:r>
            <a:r>
              <a:rPr lang="nl-BE" baseline="0" dirty="0" smtClean="0"/>
              <a:t> teacher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explain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why</a:t>
            </a:r>
            <a:r>
              <a:rPr lang="nl-BE" baseline="0" dirty="0" smtClean="0"/>
              <a:t> he is </a:t>
            </a:r>
            <a:r>
              <a:rPr lang="nl-BE" baseline="0" dirty="0" err="1" smtClean="0"/>
              <a:t>giving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course.</a:t>
            </a:r>
          </a:p>
          <a:p>
            <a:r>
              <a:rPr lang="nl-BE" baseline="0" dirty="0" smtClean="0"/>
              <a:t>We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had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the student: I </a:t>
            </a:r>
            <a:r>
              <a:rPr lang="nl-BE" baseline="0" dirty="0" err="1" smtClean="0"/>
              <a:t>don’t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know</a:t>
            </a:r>
            <a:r>
              <a:rPr lang="nl-BE" baseline="0" dirty="0" smtClean="0"/>
              <a:t> or I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class or I </a:t>
            </a:r>
            <a:r>
              <a:rPr lang="nl-BE" baseline="0" dirty="0" err="1" smtClean="0"/>
              <a:t>didn’t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…</a:t>
            </a:r>
          </a:p>
          <a:p>
            <a:r>
              <a:rPr lang="nl-BE" baseline="0" dirty="0" smtClean="0"/>
              <a:t>It </a:t>
            </a:r>
            <a:r>
              <a:rPr lang="nl-BE" baseline="0" dirty="0" err="1" smtClean="0"/>
              <a:t>kills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credibility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team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curriculum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When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implementation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moment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or step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step…? Both have </a:t>
            </a:r>
            <a:r>
              <a:rPr lang="nl-BE" baseline="0" dirty="0" err="1" smtClean="0"/>
              <a:t>advantages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disadvantages</a:t>
            </a:r>
            <a:r>
              <a:rPr lang="nl-BE" baseline="0" dirty="0" smtClean="0"/>
              <a:t>. But the most important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you’re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aware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consequences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do </a:t>
            </a:r>
            <a:r>
              <a:rPr lang="nl-BE" baseline="0" dirty="0" err="1" smtClean="0"/>
              <a:t>teh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support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way in the new </a:t>
            </a:r>
            <a:r>
              <a:rPr lang="nl-BE" baseline="0" dirty="0" err="1" smtClean="0"/>
              <a:t>curriclum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Please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enough</a:t>
            </a:r>
            <a:r>
              <a:rPr lang="nl-BE" baseline="0" dirty="0" smtClean="0"/>
              <a:t> “</a:t>
            </a:r>
            <a:r>
              <a:rPr lang="nl-BE" baseline="0" dirty="0" err="1" smtClean="0"/>
              <a:t>space</a:t>
            </a:r>
            <a:r>
              <a:rPr lang="nl-BE" baseline="0" dirty="0" smtClean="0"/>
              <a:t>”.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job is </a:t>
            </a:r>
            <a:r>
              <a:rPr lang="nl-BE" baseline="0" dirty="0" err="1" smtClean="0"/>
              <a:t>crucial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My </a:t>
            </a:r>
            <a:r>
              <a:rPr lang="nl-BE" baseline="0" dirty="0" err="1" smtClean="0"/>
              <a:t>experience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we had no </a:t>
            </a:r>
            <a:r>
              <a:rPr lang="nl-BE" baseline="0" dirty="0" err="1" smtClean="0"/>
              <a:t>clear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strategic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plan…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456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: </a:t>
            </a:r>
            <a:r>
              <a:rPr lang="nl-BE" dirty="0" err="1" smtClean="0"/>
              <a:t>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importance</a:t>
            </a:r>
            <a:r>
              <a:rPr lang="nl-BE" baseline="0" dirty="0" smtClean="0"/>
              <a:t> of a </a:t>
            </a:r>
            <a:r>
              <a:rPr lang="nl-BE" baseline="0" dirty="0" err="1" smtClean="0"/>
              <a:t>educational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vision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each</a:t>
            </a:r>
            <a:r>
              <a:rPr lang="nl-BE" baseline="0" dirty="0" smtClean="0"/>
              <a:t> teacher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explain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why</a:t>
            </a:r>
            <a:r>
              <a:rPr lang="nl-BE" baseline="0" dirty="0" smtClean="0"/>
              <a:t> he is </a:t>
            </a:r>
            <a:r>
              <a:rPr lang="nl-BE" baseline="0" dirty="0" err="1" smtClean="0"/>
              <a:t>giving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course.</a:t>
            </a:r>
          </a:p>
          <a:p>
            <a:r>
              <a:rPr lang="nl-BE" baseline="0" dirty="0" smtClean="0"/>
              <a:t>We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had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the student: I </a:t>
            </a:r>
            <a:r>
              <a:rPr lang="nl-BE" baseline="0" dirty="0" err="1" smtClean="0"/>
              <a:t>don’t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know</a:t>
            </a:r>
            <a:r>
              <a:rPr lang="nl-BE" baseline="0" dirty="0" smtClean="0"/>
              <a:t> or I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class or I </a:t>
            </a:r>
            <a:r>
              <a:rPr lang="nl-BE" baseline="0" dirty="0" err="1" smtClean="0"/>
              <a:t>didn’t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…</a:t>
            </a:r>
          </a:p>
          <a:p>
            <a:r>
              <a:rPr lang="nl-BE" baseline="0" dirty="0" smtClean="0"/>
              <a:t>It </a:t>
            </a:r>
            <a:r>
              <a:rPr lang="nl-BE" baseline="0" dirty="0" err="1" smtClean="0"/>
              <a:t>kills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credibility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team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curriculum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When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implementation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moment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or step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step…? Both have </a:t>
            </a:r>
            <a:r>
              <a:rPr lang="nl-BE" baseline="0" dirty="0" err="1" smtClean="0"/>
              <a:t>advantages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disadvantages</a:t>
            </a:r>
            <a:r>
              <a:rPr lang="nl-BE" baseline="0" dirty="0" smtClean="0"/>
              <a:t>. But the most important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you’re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aware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consequences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do </a:t>
            </a:r>
            <a:r>
              <a:rPr lang="nl-BE" baseline="0" dirty="0" err="1" smtClean="0"/>
              <a:t>teh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support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way in the new </a:t>
            </a:r>
            <a:r>
              <a:rPr lang="nl-BE" baseline="0" dirty="0" err="1" smtClean="0"/>
              <a:t>curriclum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Please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enough</a:t>
            </a:r>
            <a:r>
              <a:rPr lang="nl-BE" baseline="0" dirty="0" smtClean="0"/>
              <a:t> “</a:t>
            </a:r>
            <a:r>
              <a:rPr lang="nl-BE" baseline="0" dirty="0" err="1" smtClean="0"/>
              <a:t>space</a:t>
            </a:r>
            <a:r>
              <a:rPr lang="nl-BE" baseline="0" dirty="0" smtClean="0"/>
              <a:t>”.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job is </a:t>
            </a:r>
            <a:r>
              <a:rPr lang="nl-BE" baseline="0" dirty="0" err="1" smtClean="0"/>
              <a:t>crucial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My </a:t>
            </a:r>
            <a:r>
              <a:rPr lang="nl-BE" baseline="0" dirty="0" err="1" smtClean="0"/>
              <a:t>experience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we had no </a:t>
            </a:r>
            <a:r>
              <a:rPr lang="nl-BE" baseline="0" dirty="0" err="1" smtClean="0"/>
              <a:t>clear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strategic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smtClean="0"/>
              <a:t> plan…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95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Why</a:t>
            </a:r>
            <a:r>
              <a:rPr lang="nl-BE" dirty="0" smtClean="0"/>
              <a:t>: </a:t>
            </a:r>
            <a:r>
              <a:rPr lang="nl-BE" dirty="0" err="1" smtClean="0"/>
              <a:t>here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importance</a:t>
            </a:r>
            <a:r>
              <a:rPr lang="nl-BE" baseline="0" dirty="0" smtClean="0"/>
              <a:t> of a </a:t>
            </a:r>
            <a:r>
              <a:rPr lang="nl-BE" baseline="0" dirty="0" err="1" smtClean="0"/>
              <a:t>educational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vision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So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each</a:t>
            </a:r>
            <a:r>
              <a:rPr lang="nl-BE" baseline="0" dirty="0" smtClean="0"/>
              <a:t> teacher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explain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why</a:t>
            </a:r>
            <a:r>
              <a:rPr lang="nl-BE" baseline="0" dirty="0" smtClean="0"/>
              <a:t> he is </a:t>
            </a:r>
            <a:r>
              <a:rPr lang="nl-BE" baseline="0" dirty="0" err="1" smtClean="0"/>
              <a:t>giving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course.</a:t>
            </a:r>
          </a:p>
          <a:p>
            <a:r>
              <a:rPr lang="nl-BE" baseline="0" dirty="0" smtClean="0"/>
              <a:t>We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example</a:t>
            </a:r>
            <a:r>
              <a:rPr lang="nl-BE" baseline="0" dirty="0" smtClean="0"/>
              <a:t> had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said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the student: I </a:t>
            </a:r>
            <a:r>
              <a:rPr lang="nl-BE" baseline="0" dirty="0" err="1" smtClean="0"/>
              <a:t>don’t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know</a:t>
            </a:r>
            <a:r>
              <a:rPr lang="nl-BE" baseline="0" dirty="0" smtClean="0"/>
              <a:t> or I have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 class or I </a:t>
            </a:r>
            <a:r>
              <a:rPr lang="nl-BE" baseline="0" dirty="0" err="1" smtClean="0"/>
              <a:t>didn’t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decide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this</a:t>
            </a:r>
            <a:r>
              <a:rPr lang="nl-BE" baseline="0" dirty="0" smtClean="0"/>
              <a:t>…</a:t>
            </a:r>
          </a:p>
          <a:p>
            <a:r>
              <a:rPr lang="nl-BE" baseline="0" dirty="0" smtClean="0"/>
              <a:t>It </a:t>
            </a:r>
            <a:r>
              <a:rPr lang="nl-BE" baseline="0" dirty="0" err="1" smtClean="0"/>
              <a:t>kills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credibility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team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your</a:t>
            </a:r>
            <a:r>
              <a:rPr lang="nl-BE" baseline="0" dirty="0" smtClean="0"/>
              <a:t> curriculum</a:t>
            </a:r>
          </a:p>
          <a:p>
            <a:endParaRPr lang="nl-BE" baseline="0" dirty="0" smtClean="0"/>
          </a:p>
          <a:p>
            <a:r>
              <a:rPr lang="nl-BE" baseline="0" dirty="0" err="1" smtClean="0"/>
              <a:t>When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implementation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one</a:t>
            </a:r>
            <a:r>
              <a:rPr lang="nl-BE" baseline="0" dirty="0" smtClean="0"/>
              <a:t> moment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or step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step…? Both have </a:t>
            </a:r>
            <a:r>
              <a:rPr lang="nl-BE" baseline="0" dirty="0" err="1" smtClean="0"/>
              <a:t>advantages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disadvantages</a:t>
            </a:r>
            <a:r>
              <a:rPr lang="nl-BE" baseline="0" dirty="0" smtClean="0"/>
              <a:t>. But the most important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you’re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aware</a:t>
            </a:r>
            <a:r>
              <a:rPr lang="nl-BE" baseline="0" dirty="0" smtClean="0"/>
              <a:t> of the </a:t>
            </a:r>
            <a:r>
              <a:rPr lang="nl-BE" baseline="0" dirty="0" err="1" smtClean="0"/>
              <a:t>consequences</a:t>
            </a:r>
            <a:endParaRPr lang="nl-BE" baseline="0" dirty="0" smtClean="0"/>
          </a:p>
          <a:p>
            <a:endParaRPr lang="nl-BE" baseline="0" dirty="0" smtClean="0"/>
          </a:p>
          <a:p>
            <a:r>
              <a:rPr lang="nl-BE" baseline="0" dirty="0" err="1" smtClean="0"/>
              <a:t>Who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will</a:t>
            </a:r>
            <a:r>
              <a:rPr lang="nl-BE" baseline="0" dirty="0" smtClean="0"/>
              <a:t> do </a:t>
            </a:r>
            <a:r>
              <a:rPr lang="nl-BE" baseline="0" dirty="0" err="1" smtClean="0"/>
              <a:t>teh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and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who</a:t>
            </a:r>
            <a:r>
              <a:rPr lang="nl-BE" baseline="0" dirty="0" smtClean="0"/>
              <a:t> support the </a:t>
            </a:r>
            <a:r>
              <a:rPr lang="nl-BE" baseline="0" dirty="0" err="1" smtClean="0"/>
              <a:t>students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finding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way in the new </a:t>
            </a:r>
            <a:r>
              <a:rPr lang="nl-BE" baseline="0" dirty="0" err="1" smtClean="0"/>
              <a:t>curriclum</a:t>
            </a:r>
            <a:r>
              <a:rPr lang="nl-BE" baseline="0" dirty="0" smtClean="0"/>
              <a:t>. </a:t>
            </a:r>
            <a:r>
              <a:rPr lang="nl-BE" baseline="0" dirty="0" err="1" smtClean="0"/>
              <a:t>Please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those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collegues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enough</a:t>
            </a:r>
            <a:r>
              <a:rPr lang="nl-BE" baseline="0" dirty="0" smtClean="0"/>
              <a:t> “</a:t>
            </a:r>
            <a:r>
              <a:rPr lang="nl-BE" baseline="0" dirty="0" err="1" smtClean="0"/>
              <a:t>space</a:t>
            </a:r>
            <a:r>
              <a:rPr lang="nl-BE" baseline="0" dirty="0" smtClean="0"/>
              <a:t>”. </a:t>
            </a:r>
            <a:r>
              <a:rPr lang="nl-BE" baseline="0" dirty="0" err="1" smtClean="0"/>
              <a:t>Because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their</a:t>
            </a:r>
            <a:r>
              <a:rPr lang="nl-BE" baseline="0" dirty="0" smtClean="0"/>
              <a:t> job is </a:t>
            </a:r>
            <a:r>
              <a:rPr lang="nl-BE" baseline="0" dirty="0" err="1" smtClean="0"/>
              <a:t>crucial</a:t>
            </a:r>
            <a:r>
              <a:rPr lang="nl-BE" baseline="0" dirty="0" smtClean="0"/>
              <a:t>.</a:t>
            </a:r>
          </a:p>
          <a:p>
            <a:r>
              <a:rPr lang="nl-BE" baseline="0" dirty="0" smtClean="0"/>
              <a:t>My </a:t>
            </a:r>
            <a:r>
              <a:rPr lang="nl-BE" baseline="0" dirty="0" err="1" smtClean="0"/>
              <a:t>experience</a:t>
            </a:r>
            <a:r>
              <a:rPr lang="nl-BE" baseline="0" dirty="0" smtClean="0"/>
              <a:t> is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we had no </a:t>
            </a:r>
            <a:r>
              <a:rPr lang="nl-BE" baseline="0" dirty="0" err="1" smtClean="0"/>
              <a:t>clear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strategic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communication</a:t>
            </a:r>
            <a:r>
              <a:rPr lang="nl-BE" baseline="0" dirty="0" smtClean="0"/>
              <a:t> plan…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38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Teveel wordt er geëvalueerd bij de student. Maar</a:t>
            </a:r>
            <a:r>
              <a:rPr lang="nl-BE" baseline="0" dirty="0" smtClean="0"/>
              <a:t> bij de implementatie van het curriculum focus je best op de docent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8F35-2A73-D34D-93FE-F1753C8EDAE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71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BE" noProof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" y="1030288"/>
            <a:ext cx="9186128" cy="386078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6E-A6F8-3442-9DA5-5593485BE98C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47E9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175711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7F4-B6ED-1748-9D00-406FDAEF6503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619-EBD6-CB45-B312-466BFC0B87E3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CED-4308-CA4D-ACC4-3948E9F11CDF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346528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7F4-B6ED-1748-9D00-406FDAEF6503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619-EBD6-CB45-B312-466BFC0B87E3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C2C8-AF4A-3F4C-B9B4-50FA0AC2319A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CED-4308-CA4D-ACC4-3948E9F11CDF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125571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D7AB-E25E-FB4B-969B-4A4EA7ABA0AD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30DE-79EA-A349-BE9F-7981F0F2DC46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770-7E08-F248-BA09-A0038AB0618E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C62E-9B80-144E-9FFF-A108B648E2E0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454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C8F-3F9B-6D44-8056-EDB07DB254DC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9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233C-6A1A-B347-86E1-38E7A4477365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1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A780-40C0-BD41-9FCF-DB3CB79764AE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FB6B-9458-BD43-9DB9-A2949799A662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EF45-E80A-A14C-9D81-938871F147C8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0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218511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0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24D-7E8B-9541-B8F1-940F0036A509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3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68B8-9D46-6848-AE7E-75CFB53DB47C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4C4C-371A-1D4F-A9B8-07683E1252E8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AB38-62BC-774C-97AE-1BF242D8582C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/>
          <a:stretch/>
        </p:blipFill>
        <p:spPr>
          <a:xfrm>
            <a:off x="8041710" y="6220049"/>
            <a:ext cx="777110" cy="3187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7584964" y="6119697"/>
            <a:ext cx="85803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50" kern="1400" baseline="0" dirty="0" smtClean="0"/>
              <a:t>MEMBER OF</a:t>
            </a:r>
            <a:endParaRPr lang="nl-BE" sz="450" kern="1400" baseline="0" dirty="0"/>
          </a:p>
        </p:txBody>
      </p:sp>
    </p:spTree>
    <p:extLst>
      <p:ext uri="{BB962C8B-B14F-4D97-AF65-F5344CB8AC3E}">
        <p14:creationId xmlns:p14="http://schemas.microsoft.com/office/powerpoint/2010/main" val="96439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183A-059B-2542-813C-5A08B6D37968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D7D-2159-674C-BC18-A050D77CC070}" type="datetime1">
              <a:t>18/02/2017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C34E-563E-3E4F-9CB6-35608B9F10E8}" type="datetime1">
              <a:t>18/02/2017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6608C39C-6A92-104F-A944-21D39204BEAF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89B368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2D86298A-010A-FA4C-979A-202A0C3B0B89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E8DCC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47E90"/>
          </a:solidFill>
          <a:ln>
            <a:solidFill>
              <a:srgbClr val="447E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3DC040B7-7FDC-EC48-B37F-6E02E1E9CC0E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47E90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3DC040B7-7FDC-EC48-B37F-6E02E1E9CC0E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98B64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226A858B-F2A2-4C42-A574-D382CE7CB5B0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6B4189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D3F1546C-12A3-C249-BA16-098223ED8408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DCA655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AB632AFF-2AE8-5941-B538-F40ED924DEA8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C6714A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315" y="660400"/>
            <a:ext cx="7772400" cy="1470025"/>
          </a:xfrm>
        </p:spPr>
        <p:txBody>
          <a:bodyPr/>
          <a:lstStyle/>
          <a:p>
            <a:r>
              <a:rPr lang="en-US" sz="2000" dirty="0" err="1" smtClean="0"/>
              <a:t>Katrin</a:t>
            </a:r>
            <a:r>
              <a:rPr lang="en-US" sz="2000" dirty="0" smtClean="0"/>
              <a:t> Gillis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314" y="4965331"/>
            <a:ext cx="8098831" cy="1486600"/>
          </a:xfrm>
        </p:spPr>
        <p:txBody>
          <a:bodyPr/>
          <a:lstStyle/>
          <a:p>
            <a:r>
              <a:rPr lang="en-US" sz="2800" dirty="0" smtClean="0"/>
              <a:t>How to monitor the implementation of a new nursing curriculum?</a:t>
            </a:r>
          </a:p>
          <a:p>
            <a:r>
              <a:rPr lang="en-US" sz="2800" dirty="0" smtClean="0"/>
              <a:t>Pitfalls and necessary tools                       Mostar 2/17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3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Students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7213403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smtClean="0"/>
              <a:t>Ensure a </a:t>
            </a:r>
            <a:r>
              <a:rPr lang="nl-BE" b="0" dirty="0" err="1" smtClean="0"/>
              <a:t>clear</a:t>
            </a:r>
            <a:r>
              <a:rPr lang="nl-BE" b="0" dirty="0" smtClean="0"/>
              <a:t> </a:t>
            </a:r>
            <a:r>
              <a:rPr lang="nl-BE" b="0" dirty="0" err="1" smtClean="0"/>
              <a:t>communication</a:t>
            </a:r>
            <a:r>
              <a:rPr lang="nl-BE" b="0" dirty="0" smtClean="0"/>
              <a:t> </a:t>
            </a:r>
            <a:r>
              <a:rPr lang="nl-BE" b="0" dirty="0" err="1" smtClean="0"/>
              <a:t>about</a:t>
            </a:r>
            <a:r>
              <a:rPr lang="nl-BE" b="0" dirty="0" smtClean="0"/>
              <a:t> the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0" dirty="0" err="1" smtClean="0"/>
              <a:t>What</a:t>
            </a:r>
            <a:endParaRPr lang="nl-BE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0" dirty="0" err="1" smtClean="0"/>
              <a:t>Why</a:t>
            </a:r>
            <a:endParaRPr lang="nl-BE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0" dirty="0" err="1" smtClean="0"/>
              <a:t>When</a:t>
            </a:r>
            <a:endParaRPr lang="nl-BE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b="0" dirty="0" err="1" smtClean="0"/>
              <a:t>Who</a:t>
            </a:r>
            <a:endParaRPr lang="nl-BE" b="0" dirty="0" smtClean="0"/>
          </a:p>
          <a:p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Students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7213403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err="1" smtClean="0"/>
              <a:t>Avoid</a:t>
            </a:r>
            <a:r>
              <a:rPr lang="nl-BE" b="0" dirty="0" smtClean="0"/>
              <a:t> </a:t>
            </a:r>
            <a:r>
              <a:rPr lang="nl-BE" b="0" dirty="0" err="1" smtClean="0"/>
              <a:t>educational</a:t>
            </a:r>
            <a:r>
              <a:rPr lang="nl-BE" b="0" dirty="0" smtClean="0"/>
              <a:t> </a:t>
            </a:r>
            <a:r>
              <a:rPr lang="nl-BE" b="0" dirty="0" err="1" smtClean="0"/>
              <a:t>inequality</a:t>
            </a:r>
            <a:endParaRPr lang="nl-BE" b="0" dirty="0" smtClean="0"/>
          </a:p>
          <a:p>
            <a:r>
              <a:rPr lang="nl-BE" b="0" dirty="0" smtClean="0"/>
              <a:t>- </a:t>
            </a:r>
            <a:r>
              <a:rPr lang="nl-BE" b="0" dirty="0" err="1" smtClean="0"/>
              <a:t>Especially</a:t>
            </a:r>
            <a:r>
              <a:rPr lang="nl-BE" b="0" dirty="0" smtClean="0"/>
              <a:t> </a:t>
            </a:r>
            <a:r>
              <a:rPr lang="nl-BE" b="0" dirty="0" err="1" smtClean="0"/>
              <a:t>within</a:t>
            </a:r>
            <a:r>
              <a:rPr lang="nl-BE" b="0" dirty="0" smtClean="0"/>
              <a:t> </a:t>
            </a:r>
            <a:r>
              <a:rPr lang="nl-BE" b="0" dirty="0" err="1" smtClean="0"/>
              <a:t>nursing</a:t>
            </a:r>
            <a:r>
              <a:rPr lang="nl-BE" b="0" dirty="0" smtClean="0"/>
              <a:t> </a:t>
            </a:r>
            <a:r>
              <a:rPr lang="nl-BE" b="0" dirty="0" err="1" smtClean="0"/>
              <a:t>practice</a:t>
            </a:r>
            <a:r>
              <a:rPr lang="nl-BE" b="0" dirty="0" smtClean="0"/>
              <a:t>!</a:t>
            </a:r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0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Students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7213403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err="1" smtClean="0"/>
              <a:t>Stimulate</a:t>
            </a:r>
            <a:r>
              <a:rPr lang="nl-BE" b="0" dirty="0" smtClean="0"/>
              <a:t> </a:t>
            </a:r>
            <a:r>
              <a:rPr lang="nl-BE" b="0" dirty="0" err="1" smtClean="0"/>
              <a:t>participation</a:t>
            </a:r>
            <a:endParaRPr lang="nl-BE" b="0" dirty="0" smtClean="0"/>
          </a:p>
          <a:p>
            <a:pPr marL="457200" indent="-457200">
              <a:buFontTx/>
              <a:buChar char="-"/>
            </a:pPr>
            <a:r>
              <a:rPr lang="nl-BE" b="0" dirty="0" err="1" smtClean="0"/>
              <a:t>During</a:t>
            </a:r>
            <a:r>
              <a:rPr lang="nl-BE" b="0" dirty="0" smtClean="0"/>
              <a:t> curriculum </a:t>
            </a:r>
            <a:r>
              <a:rPr lang="nl-BE" b="0" dirty="0" err="1" smtClean="0"/>
              <a:t>development</a:t>
            </a:r>
            <a:endParaRPr lang="nl-BE" b="0" dirty="0" smtClean="0"/>
          </a:p>
          <a:p>
            <a:pPr marL="457200" indent="-457200">
              <a:buFontTx/>
              <a:buChar char="-"/>
            </a:pPr>
            <a:r>
              <a:rPr lang="nl-BE" b="0" dirty="0" err="1" smtClean="0"/>
              <a:t>During</a:t>
            </a:r>
            <a:r>
              <a:rPr lang="nl-BE" b="0" dirty="0" smtClean="0"/>
              <a:t> team meetings</a:t>
            </a:r>
          </a:p>
          <a:p>
            <a:pPr marL="457200" indent="-457200">
              <a:buFontTx/>
              <a:buChar char="-"/>
            </a:pPr>
            <a:r>
              <a:rPr lang="nl-BE" b="0" dirty="0" smtClean="0"/>
              <a:t>Student meetings</a:t>
            </a:r>
            <a:endParaRPr lang="nl-BE" b="0" dirty="0"/>
          </a:p>
          <a:p>
            <a:pPr marL="457200" indent="-457200">
              <a:buFontTx/>
              <a:buChar char="-"/>
            </a:pPr>
            <a:endParaRPr lang="nl-BE" b="0" dirty="0"/>
          </a:p>
          <a:p>
            <a:pPr marL="457200" indent="-457200">
              <a:buFontTx/>
              <a:buChar char="-"/>
            </a:pPr>
            <a:endParaRPr lang="nl-BE" b="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12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853" y="3906687"/>
            <a:ext cx="3200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Students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7213403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smtClean="0"/>
              <a:t>Let </a:t>
            </a:r>
            <a:r>
              <a:rPr lang="nl-BE" b="0" dirty="0" err="1" smtClean="0"/>
              <a:t>them</a:t>
            </a:r>
            <a:r>
              <a:rPr lang="nl-BE" b="0" dirty="0" smtClean="0"/>
              <a:t> </a:t>
            </a:r>
            <a:r>
              <a:rPr lang="nl-BE" b="0" dirty="0" err="1" smtClean="0"/>
              <a:t>evaluate</a:t>
            </a:r>
            <a:r>
              <a:rPr lang="nl-BE" b="0" dirty="0" smtClean="0"/>
              <a:t>…</a:t>
            </a:r>
          </a:p>
          <a:p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13</a:t>
            </a:fld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83" y="2153546"/>
            <a:ext cx="7987611" cy="33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Four</a:t>
            </a:r>
            <a:r>
              <a:rPr lang="nl-BE" dirty="0" smtClean="0"/>
              <a:t> levels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6307141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smtClean="0"/>
              <a:t>Goals: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Competent</a:t>
            </a:r>
            <a:r>
              <a:rPr lang="nl-BE" b="0" dirty="0" smtClean="0"/>
              <a:t> nurses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Qualified</a:t>
            </a:r>
            <a:r>
              <a:rPr lang="nl-BE" b="0" dirty="0" smtClean="0"/>
              <a:t> </a:t>
            </a:r>
            <a:r>
              <a:rPr lang="nl-BE" b="0" dirty="0" err="1" smtClean="0"/>
              <a:t>and</a:t>
            </a:r>
            <a:r>
              <a:rPr lang="nl-BE" b="0" dirty="0" smtClean="0"/>
              <a:t> </a:t>
            </a:r>
            <a:r>
              <a:rPr lang="nl-BE" dirty="0" err="1" smtClean="0"/>
              <a:t>motivated</a:t>
            </a:r>
            <a:r>
              <a:rPr lang="nl-BE" b="0" dirty="0" smtClean="0"/>
              <a:t> </a:t>
            </a:r>
            <a:r>
              <a:rPr lang="nl-BE" b="0" dirty="0" err="1" smtClean="0"/>
              <a:t>teachers</a:t>
            </a:r>
            <a:endParaRPr lang="nl-BE" b="0" dirty="0" smtClean="0"/>
          </a:p>
          <a:p>
            <a:pPr marL="457200" indent="-457200">
              <a:buFontTx/>
              <a:buChar char="-"/>
            </a:pPr>
            <a:r>
              <a:rPr lang="nl-BE" dirty="0" err="1" smtClean="0"/>
              <a:t>Supported</a:t>
            </a:r>
            <a:r>
              <a:rPr lang="nl-BE" b="0" dirty="0" smtClean="0"/>
              <a:t> </a:t>
            </a:r>
            <a:r>
              <a:rPr lang="nl-BE" b="0" dirty="0" err="1" smtClean="0"/>
              <a:t>by</a:t>
            </a:r>
            <a:r>
              <a:rPr lang="nl-BE" b="0" dirty="0" smtClean="0"/>
              <a:t> the management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Prepared</a:t>
            </a:r>
            <a:r>
              <a:rPr lang="nl-BE" b="0" dirty="0" smtClean="0"/>
              <a:t> </a:t>
            </a:r>
            <a:r>
              <a:rPr lang="nl-BE" b="0" dirty="0" err="1" smtClean="0"/>
              <a:t>for</a:t>
            </a:r>
            <a:r>
              <a:rPr lang="nl-BE" b="0" dirty="0" smtClean="0"/>
              <a:t> the </a:t>
            </a:r>
            <a:r>
              <a:rPr lang="nl-BE" dirty="0" smtClean="0"/>
              <a:t>real</a:t>
            </a:r>
            <a:r>
              <a:rPr lang="nl-BE" b="0" dirty="0" smtClean="0"/>
              <a:t> </a:t>
            </a:r>
            <a:r>
              <a:rPr lang="nl-BE" b="0" dirty="0" err="1" smtClean="0"/>
              <a:t>nursing</a:t>
            </a:r>
            <a:r>
              <a:rPr lang="nl-BE" b="0" dirty="0" smtClean="0"/>
              <a:t> </a:t>
            </a:r>
            <a:r>
              <a:rPr lang="nl-BE" b="0" dirty="0" err="1" smtClean="0"/>
              <a:t>work</a:t>
            </a:r>
            <a:r>
              <a:rPr lang="nl-BE" b="0" dirty="0" smtClean="0"/>
              <a:t> environment</a:t>
            </a:r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61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quality</a:t>
            </a:r>
            <a:r>
              <a:rPr lang="nl-BE" dirty="0" smtClean="0"/>
              <a:t> … focus on the teacher</a:t>
            </a:r>
            <a:endParaRPr lang="nl-BE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2831" y="1524000"/>
            <a:ext cx="6878363" cy="4525963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rPr lang="nl-BE" smtClean="0"/>
              <a:t>18/02/2017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5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quality</a:t>
            </a:r>
            <a:r>
              <a:rPr lang="nl-BE" dirty="0" smtClean="0"/>
              <a:t> … focus on the teacher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rPr lang="nl-BE" smtClean="0"/>
              <a:t>18/02/2017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16</a:t>
            </a:fld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747097"/>
              </p:ext>
            </p:extLst>
          </p:nvPr>
        </p:nvGraphicFramePr>
        <p:xfrm>
          <a:off x="657225" y="1524000"/>
          <a:ext cx="8029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IJL-OMHOOG 7"/>
          <p:cNvSpPr/>
          <p:nvPr/>
        </p:nvSpPr>
        <p:spPr>
          <a:xfrm>
            <a:off x="7410705" y="3335350"/>
            <a:ext cx="499103" cy="50033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1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want </a:t>
            </a:r>
            <a:r>
              <a:rPr lang="nl-BE" dirty="0" err="1" smtClean="0"/>
              <a:t>quality</a:t>
            </a:r>
            <a:r>
              <a:rPr lang="nl-BE" dirty="0" smtClean="0"/>
              <a:t> … focus on the teacher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rPr lang="nl-BE" smtClean="0"/>
              <a:t>18/02/2017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17</a:t>
            </a:fld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583535"/>
              </p:ext>
            </p:extLst>
          </p:nvPr>
        </p:nvGraphicFramePr>
        <p:xfrm>
          <a:off x="657225" y="1524000"/>
          <a:ext cx="8029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IJL-OMHOOG 7"/>
          <p:cNvSpPr/>
          <p:nvPr/>
        </p:nvSpPr>
        <p:spPr>
          <a:xfrm>
            <a:off x="7410705" y="3335350"/>
            <a:ext cx="499103" cy="50033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4672374" y="5251091"/>
            <a:ext cx="375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Stimulate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innovation</a:t>
            </a:r>
            <a:r>
              <a:rPr lang="nl-BE" dirty="0" smtClean="0">
                <a:solidFill>
                  <a:schemeClr val="accent2"/>
                </a:solidFill>
              </a:rPr>
              <a:t>                            (</a:t>
            </a:r>
            <a:r>
              <a:rPr lang="nl-BE" dirty="0" err="1" smtClean="0">
                <a:solidFill>
                  <a:schemeClr val="accent2"/>
                </a:solidFill>
              </a:rPr>
              <a:t>to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avoid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staying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with</a:t>
            </a:r>
            <a:r>
              <a:rPr lang="nl-BE" dirty="0" smtClean="0">
                <a:solidFill>
                  <a:schemeClr val="accent2"/>
                </a:solidFill>
              </a:rPr>
              <a:t> the </a:t>
            </a:r>
            <a:r>
              <a:rPr lang="nl-BE" dirty="0" err="1" smtClean="0">
                <a:solidFill>
                  <a:schemeClr val="accent2"/>
                </a:solidFill>
              </a:rPr>
              <a:t>familiar</a:t>
            </a:r>
            <a:r>
              <a:rPr lang="nl-BE" dirty="0" smtClean="0">
                <a:solidFill>
                  <a:schemeClr val="accent2"/>
                </a:solidFill>
              </a:rPr>
              <a:t>)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7948" y="1734422"/>
            <a:ext cx="427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Allow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to</a:t>
            </a:r>
            <a:r>
              <a:rPr lang="nl-BE" dirty="0" smtClean="0">
                <a:solidFill>
                  <a:schemeClr val="accent2"/>
                </a:solidFill>
              </a:rPr>
              <a:t> make mistakes… (building trust)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534459" y="2036922"/>
            <a:ext cx="375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Competence</a:t>
            </a:r>
            <a:r>
              <a:rPr lang="nl-BE" dirty="0" smtClean="0">
                <a:solidFill>
                  <a:schemeClr val="accent2"/>
                </a:solidFill>
              </a:rPr>
              <a:t>: </a:t>
            </a:r>
            <a:r>
              <a:rPr lang="nl-BE" dirty="0" err="1" smtClean="0">
                <a:solidFill>
                  <a:schemeClr val="accent2"/>
                </a:solidFill>
              </a:rPr>
              <a:t>invest</a:t>
            </a:r>
            <a:r>
              <a:rPr lang="nl-BE" dirty="0" smtClean="0">
                <a:solidFill>
                  <a:schemeClr val="accent2"/>
                </a:solidFill>
              </a:rPr>
              <a:t> in training           (in a </a:t>
            </a:r>
            <a:r>
              <a:rPr lang="nl-BE" dirty="0" err="1" smtClean="0">
                <a:solidFill>
                  <a:schemeClr val="accent2"/>
                </a:solidFill>
              </a:rPr>
              <a:t>structural</a:t>
            </a:r>
            <a:r>
              <a:rPr lang="nl-BE" dirty="0" smtClean="0">
                <a:solidFill>
                  <a:schemeClr val="accent2"/>
                </a:solidFill>
              </a:rPr>
              <a:t> way)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81818" y="5066425"/>
            <a:ext cx="375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Create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Ownership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086709" y="1261010"/>
            <a:ext cx="375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Workload</a:t>
            </a:r>
            <a:r>
              <a:rPr lang="nl-BE" dirty="0" smtClean="0">
                <a:solidFill>
                  <a:schemeClr val="accent2"/>
                </a:solidFill>
              </a:rPr>
              <a:t>: new courses, new </a:t>
            </a:r>
            <a:r>
              <a:rPr lang="nl-BE" dirty="0" err="1" smtClean="0">
                <a:solidFill>
                  <a:schemeClr val="accent2"/>
                </a:solidFill>
              </a:rPr>
              <a:t>methods</a:t>
            </a:r>
            <a:r>
              <a:rPr lang="nl-BE" dirty="0" smtClean="0">
                <a:solidFill>
                  <a:schemeClr val="accent2"/>
                </a:solidFill>
              </a:rPr>
              <a:t>, …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10550" y="2506783"/>
            <a:ext cx="375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accent2"/>
                </a:solidFill>
              </a:rPr>
              <a:t>Increase</a:t>
            </a:r>
            <a:r>
              <a:rPr lang="nl-BE" dirty="0" smtClean="0">
                <a:solidFill>
                  <a:schemeClr val="accent2"/>
                </a:solidFill>
              </a:rPr>
              <a:t> </a:t>
            </a:r>
            <a:r>
              <a:rPr lang="nl-BE" dirty="0" err="1" smtClean="0">
                <a:solidFill>
                  <a:schemeClr val="accent2"/>
                </a:solidFill>
              </a:rPr>
              <a:t>objectivity</a:t>
            </a:r>
            <a:r>
              <a:rPr lang="nl-BE" dirty="0" smtClean="0">
                <a:solidFill>
                  <a:schemeClr val="accent2"/>
                </a:solidFill>
              </a:rPr>
              <a:t> in assessment</a:t>
            </a:r>
            <a:endParaRPr lang="nl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Four</a:t>
            </a:r>
            <a:r>
              <a:rPr lang="nl-BE" dirty="0" smtClean="0"/>
              <a:t> levels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6396737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smtClean="0"/>
              <a:t>Goals: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Competent</a:t>
            </a:r>
            <a:r>
              <a:rPr lang="nl-BE" b="0" dirty="0" smtClean="0"/>
              <a:t> nurses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Qualified</a:t>
            </a:r>
            <a:r>
              <a:rPr lang="nl-BE" b="0" dirty="0" smtClean="0"/>
              <a:t> </a:t>
            </a:r>
            <a:r>
              <a:rPr lang="nl-BE" b="0" dirty="0" err="1" smtClean="0"/>
              <a:t>and</a:t>
            </a:r>
            <a:r>
              <a:rPr lang="nl-BE" b="0" dirty="0" smtClean="0"/>
              <a:t> </a:t>
            </a:r>
            <a:r>
              <a:rPr lang="nl-BE" dirty="0" err="1" smtClean="0"/>
              <a:t>motivated</a:t>
            </a:r>
            <a:r>
              <a:rPr lang="nl-BE" b="0" dirty="0" smtClean="0"/>
              <a:t> </a:t>
            </a:r>
            <a:r>
              <a:rPr lang="nl-BE" b="0" dirty="0" err="1" smtClean="0"/>
              <a:t>teachers</a:t>
            </a:r>
            <a:endParaRPr lang="nl-BE" b="0" dirty="0" smtClean="0"/>
          </a:p>
          <a:p>
            <a:pPr marL="457200" indent="-457200">
              <a:buFontTx/>
              <a:buChar char="-"/>
            </a:pPr>
            <a:r>
              <a:rPr lang="nl-BE" dirty="0" err="1" smtClean="0"/>
              <a:t>Supported</a:t>
            </a:r>
            <a:r>
              <a:rPr lang="nl-BE" b="0" dirty="0" smtClean="0"/>
              <a:t> </a:t>
            </a:r>
            <a:r>
              <a:rPr lang="nl-BE" b="0" dirty="0" err="1" smtClean="0"/>
              <a:t>by</a:t>
            </a:r>
            <a:r>
              <a:rPr lang="nl-BE" b="0" dirty="0" smtClean="0"/>
              <a:t> the management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Prepared</a:t>
            </a:r>
            <a:r>
              <a:rPr lang="nl-BE" b="0" dirty="0" smtClean="0"/>
              <a:t> </a:t>
            </a:r>
            <a:r>
              <a:rPr lang="nl-BE" b="0" dirty="0" err="1" smtClean="0"/>
              <a:t>for</a:t>
            </a:r>
            <a:r>
              <a:rPr lang="nl-BE" b="0" dirty="0" smtClean="0"/>
              <a:t> the </a:t>
            </a:r>
            <a:r>
              <a:rPr lang="nl-BE" dirty="0" smtClean="0"/>
              <a:t>real</a:t>
            </a:r>
            <a:r>
              <a:rPr lang="nl-BE" b="0" dirty="0" smtClean="0"/>
              <a:t> </a:t>
            </a:r>
            <a:r>
              <a:rPr lang="nl-BE" b="0" dirty="0" err="1" smtClean="0"/>
              <a:t>nursing</a:t>
            </a:r>
            <a:r>
              <a:rPr lang="nl-BE" b="0" dirty="0" smtClean="0"/>
              <a:t> </a:t>
            </a:r>
            <a:r>
              <a:rPr lang="nl-BE" b="0" dirty="0" err="1" smtClean="0"/>
              <a:t>work</a:t>
            </a:r>
            <a:r>
              <a:rPr lang="nl-BE" b="0" dirty="0" smtClean="0"/>
              <a:t> environment</a:t>
            </a:r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4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Supported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management</a:t>
            </a:r>
            <a:endParaRPr lang="nl-BE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BE" dirty="0" smtClean="0"/>
              <a:t>Office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quality</a:t>
            </a:r>
            <a:r>
              <a:rPr lang="nl-BE" dirty="0" smtClean="0"/>
              <a:t> management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Office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endParaRPr lang="nl-BE" dirty="0" smtClean="0"/>
          </a:p>
          <a:p>
            <a:pPr marL="457200" indent="-457200">
              <a:buFontTx/>
              <a:buChar char="-"/>
            </a:pPr>
            <a:r>
              <a:rPr lang="nl-BE" dirty="0" smtClean="0"/>
              <a:t>Office </a:t>
            </a:r>
            <a:r>
              <a:rPr lang="nl-BE" dirty="0" err="1" smtClean="0"/>
              <a:t>for</a:t>
            </a:r>
            <a:r>
              <a:rPr lang="nl-BE" dirty="0" smtClean="0"/>
              <a:t> training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Analytic</a:t>
            </a:r>
            <a:r>
              <a:rPr lang="nl-BE" dirty="0" smtClean="0"/>
              <a:t> team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External</a:t>
            </a:r>
            <a:r>
              <a:rPr lang="nl-BE" dirty="0" smtClean="0"/>
              <a:t> support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educational</a:t>
            </a:r>
            <a:r>
              <a:rPr lang="nl-BE" dirty="0" smtClean="0"/>
              <a:t> expert       (we are nurses </a:t>
            </a:r>
            <a:r>
              <a:rPr lang="nl-BE" dirty="0" smtClean="0">
                <a:sym typeface="Wingdings" panose="05000000000000000000" pitchFamily="2" charset="2"/>
              </a:rPr>
              <a:t>)</a:t>
            </a:r>
          </a:p>
          <a:p>
            <a:pPr marL="457200" indent="-457200">
              <a:buFontTx/>
              <a:buChar char="-"/>
            </a:pPr>
            <a:r>
              <a:rPr lang="nl-BE" dirty="0" smtClean="0">
                <a:sym typeface="Wingdings" panose="05000000000000000000" pitchFamily="2" charset="2"/>
              </a:rPr>
              <a:t>Investment in teambuilding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rPr lang="nl-BE" smtClean="0"/>
              <a:t>18/02/2017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12" y="184842"/>
            <a:ext cx="5130048" cy="57749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8D3F-2FB0-A349-8445-57E545FF6484}" type="datetime1">
              <a:t>18/02/2017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30/4/2015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dirty="0" smtClean="0"/>
              <a:t>% </a:t>
            </a:r>
            <a:r>
              <a:rPr lang="nl-BE" dirty="0" err="1" smtClean="0"/>
              <a:t>generation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smtClean="0"/>
              <a:t>SE &gt;75%:</a:t>
            </a:r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Decreasing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regular</a:t>
            </a:r>
            <a:r>
              <a:rPr lang="nl-BE" dirty="0" smtClean="0"/>
              <a:t> traject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(72% -&gt; 67%)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Lowest</a:t>
            </a:r>
            <a:r>
              <a:rPr lang="nl-BE" dirty="0" smtClean="0"/>
              <a:t> </a:t>
            </a:r>
            <a:r>
              <a:rPr lang="nl-BE" dirty="0" smtClean="0"/>
              <a:t>% in </a:t>
            </a:r>
            <a:r>
              <a:rPr lang="nl-BE" dirty="0" smtClean="0"/>
              <a:t>AY </a:t>
            </a:r>
            <a:r>
              <a:rPr lang="nl-BE" dirty="0" smtClean="0"/>
              <a:t>2013-2014: 57,1%	</a:t>
            </a:r>
          </a:p>
          <a:p>
            <a:pPr marL="1085850" lvl="3" indent="-457200">
              <a:buFont typeface="Wingdings" panose="05000000000000000000" pitchFamily="2" charset="2"/>
              <a:buChar char="ü"/>
            </a:pPr>
            <a:r>
              <a:rPr lang="nl-BE" dirty="0" smtClean="0"/>
              <a:t>= </a:t>
            </a:r>
            <a:r>
              <a:rPr lang="nl-BE" dirty="0" err="1" smtClean="0"/>
              <a:t>higher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the </a:t>
            </a:r>
            <a:r>
              <a:rPr lang="nl-BE" dirty="0" err="1" smtClean="0"/>
              <a:t>mean</a:t>
            </a:r>
            <a:r>
              <a:rPr lang="nl-BE" dirty="0" smtClean="0"/>
              <a:t> % in Healthcare ALL  </a:t>
            </a:r>
            <a:r>
              <a:rPr lang="nl-BE" dirty="0" smtClean="0"/>
              <a:t>(53,3%) </a:t>
            </a:r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Decreasing</a:t>
            </a:r>
            <a:r>
              <a:rPr lang="nl-BE" dirty="0" smtClean="0"/>
              <a:t> </a:t>
            </a:r>
            <a:r>
              <a:rPr lang="nl-BE" dirty="0" smtClean="0"/>
              <a:t>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distance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smtClean="0"/>
              <a:t>(45% -&gt; 29%)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smtClean="0"/>
              <a:t>AY </a:t>
            </a:r>
            <a:r>
              <a:rPr lang="nl-BE" dirty="0" smtClean="0"/>
              <a:t>2013-2014: 30%	</a:t>
            </a:r>
          </a:p>
          <a:p>
            <a:pPr marL="1085850" lvl="3" indent="-457200">
              <a:buFont typeface="Wingdings" panose="05000000000000000000" pitchFamily="2" charset="2"/>
              <a:buChar char="ü"/>
            </a:pPr>
            <a:r>
              <a:rPr lang="nl-BE" dirty="0" smtClean="0"/>
              <a:t>= </a:t>
            </a:r>
            <a:r>
              <a:rPr lang="nl-BE" dirty="0" err="1" smtClean="0"/>
              <a:t>lower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the </a:t>
            </a:r>
            <a:r>
              <a:rPr lang="nl-BE" dirty="0" err="1" smtClean="0"/>
              <a:t>mean</a:t>
            </a:r>
            <a:r>
              <a:rPr lang="nl-BE" dirty="0" smtClean="0"/>
              <a:t> % in </a:t>
            </a:r>
            <a:r>
              <a:rPr lang="nl-BE" dirty="0" err="1" smtClean="0"/>
              <a:t>Helathcare</a:t>
            </a:r>
            <a:r>
              <a:rPr lang="nl-BE" dirty="0" smtClean="0"/>
              <a:t> ALL    </a:t>
            </a:r>
            <a:r>
              <a:rPr lang="nl-BE" dirty="0" smtClean="0"/>
              <a:t>(32</a:t>
            </a:r>
            <a:r>
              <a:rPr lang="nl-BE" dirty="0" smtClean="0"/>
              <a:t>%)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8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smtClean="0"/>
              <a:t>SE &gt;75%</a:t>
            </a:r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smtClean="0"/>
              <a:t>0-60 SP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Decreasing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regular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(78% -&gt; 67%)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Increasing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distance</a:t>
            </a:r>
            <a:r>
              <a:rPr lang="nl-BE" dirty="0" smtClean="0"/>
              <a:t> </a:t>
            </a:r>
            <a:r>
              <a:rPr lang="nl-BE" dirty="0" err="1" smtClean="0"/>
              <a:t>learners</a:t>
            </a:r>
            <a:r>
              <a:rPr lang="nl-BE" dirty="0" smtClean="0"/>
              <a:t> </a:t>
            </a:r>
            <a:r>
              <a:rPr lang="nl-BE" dirty="0" smtClean="0"/>
              <a:t>(43% -&gt; 55%)</a:t>
            </a:r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smtClean="0"/>
              <a:t>60-120 SP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Decreasing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regular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(95% -&gt; 78%)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Increasing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distance</a:t>
            </a:r>
            <a:r>
              <a:rPr lang="nl-BE" dirty="0" smtClean="0"/>
              <a:t> </a:t>
            </a:r>
            <a:r>
              <a:rPr lang="nl-BE" dirty="0" err="1" smtClean="0"/>
              <a:t>learners</a:t>
            </a:r>
            <a:r>
              <a:rPr lang="nl-BE" dirty="0" smtClean="0"/>
              <a:t>(45</a:t>
            </a:r>
            <a:r>
              <a:rPr lang="nl-BE" dirty="0" smtClean="0"/>
              <a:t>% -&gt; 66%)</a:t>
            </a:r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smtClean="0"/>
              <a:t>120-180 SP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Increasing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regular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smtClean="0"/>
              <a:t>(97% -&gt; 93%)</a:t>
            </a:r>
          </a:p>
          <a:p>
            <a:pPr marL="906463" lvl="2" indent="-457200">
              <a:buFont typeface="Wingdings" panose="05000000000000000000" pitchFamily="2" charset="2"/>
              <a:buChar char="ü"/>
            </a:pPr>
            <a:r>
              <a:rPr lang="nl-BE" dirty="0" err="1" smtClean="0"/>
              <a:t>Increasing</a:t>
            </a:r>
            <a:r>
              <a:rPr lang="nl-BE" dirty="0" smtClean="0"/>
              <a:t> trend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distance</a:t>
            </a:r>
            <a:r>
              <a:rPr lang="nl-BE" dirty="0" smtClean="0"/>
              <a:t> </a:t>
            </a:r>
            <a:r>
              <a:rPr lang="nl-BE" dirty="0" err="1" smtClean="0"/>
              <a:t>learners</a:t>
            </a:r>
            <a:r>
              <a:rPr lang="nl-BE" dirty="0" smtClean="0"/>
              <a:t> </a:t>
            </a:r>
            <a:r>
              <a:rPr lang="nl-BE" dirty="0" smtClean="0"/>
              <a:t>(67% -&gt; 82%)</a:t>
            </a:r>
            <a:endParaRPr lang="nl-BE" dirty="0"/>
          </a:p>
          <a:p>
            <a:pPr lvl="2" indent="0"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BE" dirty="0" smtClean="0"/>
              <a:t>%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effectice</a:t>
            </a:r>
            <a:r>
              <a:rPr lang="nl-BE" dirty="0" smtClean="0"/>
              <a:t> </a:t>
            </a:r>
            <a:r>
              <a:rPr lang="nl-BE" dirty="0" err="1" smtClean="0"/>
              <a:t>graduation</a:t>
            </a:r>
            <a:endParaRPr lang="nl-BE" dirty="0" smtClean="0"/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smtClean="0"/>
              <a:t>4% </a:t>
            </a:r>
            <a:r>
              <a:rPr lang="nl-BE" dirty="0" err="1" smtClean="0"/>
              <a:t>decrease</a:t>
            </a:r>
            <a:r>
              <a:rPr lang="nl-BE" dirty="0" smtClean="0"/>
              <a:t> </a:t>
            </a:r>
            <a:r>
              <a:rPr lang="nl-BE" dirty="0" err="1" smtClean="0"/>
              <a:t>icw</a:t>
            </a:r>
            <a:r>
              <a:rPr lang="nl-BE" dirty="0" smtClean="0"/>
              <a:t> </a:t>
            </a:r>
            <a:r>
              <a:rPr lang="nl-BE" dirty="0" smtClean="0"/>
              <a:t>2012-2013 86% -&gt; 82%) </a:t>
            </a:r>
            <a:r>
              <a:rPr lang="nl-BE" dirty="0" err="1" smtClean="0"/>
              <a:t>regular</a:t>
            </a:r>
            <a:endPara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7075" lvl="1" indent="-457200">
              <a:buFont typeface="Wingdings" panose="05000000000000000000" pitchFamily="2" charset="2"/>
              <a:buChar char="ü"/>
            </a:pPr>
            <a:r>
              <a:rPr lang="nl-BE" dirty="0" smtClean="0"/>
              <a:t>14% </a:t>
            </a:r>
            <a:r>
              <a:rPr lang="nl-BE" dirty="0" err="1" smtClean="0"/>
              <a:t>decrease</a:t>
            </a:r>
            <a:r>
              <a:rPr lang="nl-BE" dirty="0" smtClean="0"/>
              <a:t> </a:t>
            </a:r>
            <a:r>
              <a:rPr lang="nl-BE" dirty="0" err="1" smtClean="0"/>
              <a:t>icw</a:t>
            </a:r>
            <a:r>
              <a:rPr lang="nl-BE" dirty="0" smtClean="0"/>
              <a:t> </a:t>
            </a:r>
            <a:r>
              <a:rPr lang="nl-BE" dirty="0" smtClean="0"/>
              <a:t>2012-2013 (93% -&gt; 79%) </a:t>
            </a:r>
            <a:r>
              <a:rPr lang="nl-BE" dirty="0" err="1" smtClean="0"/>
              <a:t>distance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2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Benchmarking</a:t>
            </a:r>
            <a:endParaRPr lang="nl-B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2416" y="1725283"/>
            <a:ext cx="5396969" cy="307422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Four</a:t>
            </a:r>
            <a:r>
              <a:rPr lang="nl-BE" dirty="0" smtClean="0"/>
              <a:t> levels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1731606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smtClean="0"/>
              <a:t>Goals: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Competent</a:t>
            </a:r>
            <a:r>
              <a:rPr lang="nl-BE" b="0" dirty="0" smtClean="0"/>
              <a:t> nurses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Qualified</a:t>
            </a:r>
            <a:r>
              <a:rPr lang="nl-BE" b="0" dirty="0" smtClean="0"/>
              <a:t> </a:t>
            </a:r>
            <a:r>
              <a:rPr lang="nl-BE" b="0" dirty="0" err="1" smtClean="0"/>
              <a:t>and</a:t>
            </a:r>
            <a:r>
              <a:rPr lang="nl-BE" b="0" dirty="0" smtClean="0"/>
              <a:t> </a:t>
            </a:r>
            <a:r>
              <a:rPr lang="nl-BE" dirty="0" err="1" smtClean="0"/>
              <a:t>motivated</a:t>
            </a:r>
            <a:r>
              <a:rPr lang="nl-BE" b="0" dirty="0" smtClean="0"/>
              <a:t> </a:t>
            </a:r>
            <a:r>
              <a:rPr lang="nl-BE" b="0" dirty="0" err="1" smtClean="0"/>
              <a:t>teachers</a:t>
            </a:r>
            <a:endParaRPr lang="nl-BE" b="0" dirty="0" smtClean="0"/>
          </a:p>
          <a:p>
            <a:pPr marL="457200" indent="-457200">
              <a:buFontTx/>
              <a:buChar char="-"/>
            </a:pPr>
            <a:r>
              <a:rPr lang="nl-BE" dirty="0" err="1" smtClean="0"/>
              <a:t>Supported</a:t>
            </a:r>
            <a:r>
              <a:rPr lang="nl-BE" b="0" dirty="0" smtClean="0"/>
              <a:t> </a:t>
            </a:r>
            <a:r>
              <a:rPr lang="nl-BE" b="0" dirty="0" err="1" smtClean="0"/>
              <a:t>by</a:t>
            </a:r>
            <a:r>
              <a:rPr lang="nl-BE" b="0" dirty="0" smtClean="0"/>
              <a:t> the management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Prepared</a:t>
            </a:r>
            <a:r>
              <a:rPr lang="nl-BE" b="0" dirty="0" smtClean="0"/>
              <a:t> </a:t>
            </a:r>
            <a:r>
              <a:rPr lang="nl-BE" b="0" dirty="0" err="1" smtClean="0"/>
              <a:t>for</a:t>
            </a:r>
            <a:r>
              <a:rPr lang="nl-BE" b="0" dirty="0" smtClean="0"/>
              <a:t> the </a:t>
            </a:r>
            <a:r>
              <a:rPr lang="nl-BE" dirty="0" smtClean="0"/>
              <a:t>real</a:t>
            </a:r>
            <a:r>
              <a:rPr lang="nl-BE" b="0" dirty="0" smtClean="0"/>
              <a:t> </a:t>
            </a:r>
            <a:r>
              <a:rPr lang="nl-BE" b="0" dirty="0" err="1" smtClean="0"/>
              <a:t>nursing</a:t>
            </a:r>
            <a:r>
              <a:rPr lang="nl-BE" b="0" dirty="0" smtClean="0"/>
              <a:t> </a:t>
            </a:r>
            <a:r>
              <a:rPr lang="nl-BE" b="0" dirty="0" err="1" smtClean="0"/>
              <a:t>work</a:t>
            </a:r>
            <a:r>
              <a:rPr lang="nl-BE" b="0" dirty="0" smtClean="0"/>
              <a:t> environment</a:t>
            </a:r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94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Stakeholders: </a:t>
            </a:r>
            <a:r>
              <a:rPr lang="nl-BE" dirty="0" err="1" smtClean="0"/>
              <a:t>nursing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7225" y="1943894"/>
            <a:ext cx="3838575" cy="3838575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 smtClean="0"/>
              <a:t>Bridging</a:t>
            </a:r>
            <a:r>
              <a:rPr lang="nl-BE" dirty="0" smtClean="0"/>
              <a:t> the gap </a:t>
            </a:r>
            <a:r>
              <a:rPr lang="nl-BE" dirty="0" err="1" smtClean="0"/>
              <a:t>by</a:t>
            </a:r>
            <a:endParaRPr lang="nl-BE" dirty="0" smtClean="0"/>
          </a:p>
          <a:p>
            <a:pPr marL="457200" indent="-457200">
              <a:buFontTx/>
              <a:buChar char="-"/>
            </a:pPr>
            <a:r>
              <a:rPr lang="nl-BE" dirty="0" err="1" smtClean="0"/>
              <a:t>Involvement</a:t>
            </a:r>
            <a:r>
              <a:rPr lang="nl-BE" dirty="0" smtClean="0"/>
              <a:t> of stakeholders </a:t>
            </a:r>
            <a:r>
              <a:rPr lang="nl-BE" dirty="0" err="1" smtClean="0"/>
              <a:t>during</a:t>
            </a:r>
            <a:r>
              <a:rPr lang="nl-BE" dirty="0" smtClean="0"/>
              <a:t> </a:t>
            </a:r>
            <a:r>
              <a:rPr lang="nl-BE" dirty="0" err="1" smtClean="0"/>
              <a:t>development</a:t>
            </a:r>
            <a:r>
              <a:rPr lang="nl-BE" dirty="0" smtClean="0"/>
              <a:t> of curriculum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On a </a:t>
            </a:r>
            <a:r>
              <a:rPr lang="nl-BE" dirty="0" err="1" smtClean="0"/>
              <a:t>regular</a:t>
            </a:r>
            <a:r>
              <a:rPr lang="nl-BE" dirty="0" smtClean="0"/>
              <a:t> base </a:t>
            </a:r>
            <a:r>
              <a:rPr lang="nl-BE" dirty="0" err="1" smtClean="0"/>
              <a:t>communication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the </a:t>
            </a:r>
            <a:r>
              <a:rPr lang="nl-BE" dirty="0" err="1" smtClean="0"/>
              <a:t>progress</a:t>
            </a:r>
            <a:r>
              <a:rPr lang="nl-BE" dirty="0" smtClean="0"/>
              <a:t> – feedback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Exchange </a:t>
            </a:r>
            <a:r>
              <a:rPr lang="nl-BE" dirty="0" err="1" smtClean="0"/>
              <a:t>experience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rPr lang="nl-BE" smtClean="0"/>
              <a:t>18/02/2017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Titel</a:t>
            </a:r>
            <a:r>
              <a:rPr lang="en-US" dirty="0" smtClean="0"/>
              <a:t> van footer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2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606" y="1665213"/>
            <a:ext cx="8029575" cy="3277377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rPr lang="nl-BE" smtClean="0"/>
              <a:t>18/02/2017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8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TIME                        STAGES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929397"/>
              </p:ext>
            </p:extLst>
          </p:nvPr>
        </p:nvGraphicFramePr>
        <p:xfrm>
          <a:off x="657225" y="1524000"/>
          <a:ext cx="35541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3</a:t>
            </a:fld>
            <a:endParaRPr lang="nl-BE"/>
          </a:p>
        </p:txBody>
      </p:sp>
      <p:graphicFrame>
        <p:nvGraphicFramePr>
          <p:cNvPr id="8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808128"/>
              </p:ext>
            </p:extLst>
          </p:nvPr>
        </p:nvGraphicFramePr>
        <p:xfrm>
          <a:off x="4737681" y="1524000"/>
          <a:ext cx="35541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70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TIME                        STAGES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929397"/>
              </p:ext>
            </p:extLst>
          </p:nvPr>
        </p:nvGraphicFramePr>
        <p:xfrm>
          <a:off x="657225" y="1524000"/>
          <a:ext cx="35541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4</a:t>
            </a:fld>
            <a:endParaRPr lang="nl-BE"/>
          </a:p>
        </p:txBody>
      </p:sp>
      <p:graphicFrame>
        <p:nvGraphicFramePr>
          <p:cNvPr id="8" name="Tijdelijke aanduiding voor inhou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3077"/>
              </p:ext>
            </p:extLst>
          </p:nvPr>
        </p:nvGraphicFramePr>
        <p:xfrm>
          <a:off x="4737681" y="1524000"/>
          <a:ext cx="35541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9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Start </a:t>
            </a:r>
            <a:r>
              <a:rPr lang="nl-BE" dirty="0" err="1" smtClean="0"/>
              <a:t>with</a:t>
            </a:r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7437" y="1497218"/>
            <a:ext cx="10491165" cy="3954677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57948" y="6350169"/>
            <a:ext cx="5290838" cy="365125"/>
          </a:xfrm>
        </p:spPr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91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vision</a:t>
            </a:r>
            <a:r>
              <a:rPr lang="nl-BE" dirty="0" smtClean="0"/>
              <a:t> of </a:t>
            </a:r>
            <a:r>
              <a:rPr lang="nl-BE" dirty="0" err="1" smtClean="0"/>
              <a:t>Odisee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 are </a:t>
            </a:r>
            <a:r>
              <a:rPr lang="nl-BE" dirty="0" err="1" smtClean="0"/>
              <a:t>attentive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 </a:t>
            </a:r>
            <a:r>
              <a:rPr lang="nl-BE" dirty="0" err="1" smtClean="0"/>
              <a:t>growing</a:t>
            </a:r>
            <a:r>
              <a:rPr lang="nl-BE" dirty="0" smtClean="0"/>
              <a:t> </a:t>
            </a:r>
            <a:r>
              <a:rPr lang="nl-BE" dirty="0" err="1" smtClean="0"/>
              <a:t>globilizing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a more diverse student </a:t>
            </a:r>
            <a:r>
              <a:rPr lang="nl-BE" dirty="0" err="1" smtClean="0"/>
              <a:t>population</a:t>
            </a:r>
            <a:r>
              <a:rPr lang="nl-BE" dirty="0" smtClean="0"/>
              <a:t>.</a:t>
            </a:r>
          </a:p>
          <a:p>
            <a:r>
              <a:rPr lang="nl-BE" dirty="0" err="1" smtClean="0"/>
              <a:t>Inclusion</a:t>
            </a:r>
            <a:r>
              <a:rPr lang="nl-BE" dirty="0" smtClean="0"/>
              <a:t> is </a:t>
            </a:r>
            <a:r>
              <a:rPr lang="nl-BE" dirty="0" err="1" smtClean="0"/>
              <a:t>our</a:t>
            </a:r>
            <a:r>
              <a:rPr lang="nl-BE" dirty="0" smtClean="0"/>
              <a:t> credo.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21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Universal design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Recognizes</a:t>
            </a:r>
            <a:r>
              <a:rPr lang="nl-BE" dirty="0" smtClean="0"/>
              <a:t> the </a:t>
            </a:r>
            <a:r>
              <a:rPr lang="nl-BE" dirty="0" err="1" smtClean="0"/>
              <a:t>reality</a:t>
            </a:r>
            <a:r>
              <a:rPr lang="nl-BE" dirty="0" smtClean="0"/>
              <a:t> of </a:t>
            </a:r>
            <a:r>
              <a:rPr lang="nl-BE" dirty="0" err="1" smtClean="0"/>
              <a:t>diversity</a:t>
            </a:r>
            <a:endParaRPr lang="nl-BE" dirty="0" smtClean="0"/>
          </a:p>
          <a:p>
            <a:r>
              <a:rPr lang="nl-BE" dirty="0" smtClean="0"/>
              <a:t>Is </a:t>
            </a:r>
            <a:r>
              <a:rPr lang="nl-BE" dirty="0" err="1" smtClean="0"/>
              <a:t>build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developed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the </a:t>
            </a:r>
            <a:r>
              <a:rPr lang="nl-BE" dirty="0" err="1" smtClean="0"/>
              <a:t>beginning</a:t>
            </a:r>
            <a:endParaRPr lang="nl-BE" dirty="0" smtClean="0"/>
          </a:p>
          <a:p>
            <a:r>
              <a:rPr lang="nl-BE" dirty="0" smtClean="0"/>
              <a:t>Is </a:t>
            </a:r>
            <a:r>
              <a:rPr lang="nl-BE" dirty="0" err="1" smtClean="0"/>
              <a:t>cheaper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finding</a:t>
            </a:r>
            <a:r>
              <a:rPr lang="nl-BE" dirty="0" smtClean="0"/>
              <a:t> </a:t>
            </a:r>
            <a:r>
              <a:rPr lang="nl-BE" dirty="0" err="1" smtClean="0"/>
              <a:t>solutions</a:t>
            </a:r>
            <a:r>
              <a:rPr lang="nl-BE" dirty="0" smtClean="0"/>
              <a:t> </a:t>
            </a:r>
            <a:r>
              <a:rPr lang="nl-BE" dirty="0" err="1" smtClean="0"/>
              <a:t>afterwards</a:t>
            </a:r>
            <a:endParaRPr lang="nl-BE" dirty="0" smtClean="0"/>
          </a:p>
          <a:p>
            <a:r>
              <a:rPr lang="nl-BE" dirty="0" smtClean="0"/>
              <a:t>Is </a:t>
            </a:r>
            <a:r>
              <a:rPr lang="nl-BE" dirty="0" err="1" smtClean="0"/>
              <a:t>focused</a:t>
            </a:r>
            <a:r>
              <a:rPr lang="nl-BE" dirty="0" smtClean="0"/>
              <a:t> on the </a:t>
            </a:r>
            <a:r>
              <a:rPr lang="nl-BE" dirty="0" err="1" smtClean="0"/>
              <a:t>group</a:t>
            </a:r>
            <a:r>
              <a:rPr lang="nl-BE" dirty="0" smtClean="0"/>
              <a:t>,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makes</a:t>
            </a:r>
            <a:r>
              <a:rPr lang="nl-BE" dirty="0" smtClean="0"/>
              <a:t> </a:t>
            </a:r>
            <a:r>
              <a:rPr lang="nl-BE" dirty="0" err="1" smtClean="0"/>
              <a:t>it</a:t>
            </a:r>
            <a:r>
              <a:rPr lang="nl-BE" dirty="0" smtClean="0"/>
              <a:t> </a:t>
            </a:r>
            <a:r>
              <a:rPr lang="nl-BE" dirty="0" err="1" smtClean="0"/>
              <a:t>cheaper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finding</a:t>
            </a:r>
            <a:r>
              <a:rPr lang="nl-BE" dirty="0" smtClean="0"/>
              <a:t> </a:t>
            </a:r>
            <a:r>
              <a:rPr lang="nl-BE" dirty="0" err="1" smtClean="0"/>
              <a:t>individual</a:t>
            </a:r>
            <a:r>
              <a:rPr lang="nl-BE" dirty="0" smtClean="0"/>
              <a:t> </a:t>
            </a:r>
            <a:r>
              <a:rPr lang="nl-BE" dirty="0" err="1" smtClean="0"/>
              <a:t>solutions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67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Universal design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Principles</a:t>
            </a:r>
            <a:r>
              <a:rPr lang="nl-BE" dirty="0" smtClean="0"/>
              <a:t> </a:t>
            </a:r>
          </a:p>
          <a:p>
            <a:r>
              <a:rPr lang="nl-BE" dirty="0" smtClean="0"/>
              <a:t>(</a:t>
            </a:r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dirty="0" err="1" smtClean="0"/>
              <a:t>three</a:t>
            </a:r>
            <a:r>
              <a:rPr lang="nl-BE" dirty="0" smtClean="0"/>
              <a:t> </a:t>
            </a:r>
            <a:r>
              <a:rPr lang="nl-BE" dirty="0" err="1" smtClean="0"/>
              <a:t>neurological</a:t>
            </a:r>
            <a:r>
              <a:rPr lang="nl-BE" dirty="0" smtClean="0"/>
              <a:t> </a:t>
            </a:r>
            <a:r>
              <a:rPr lang="nl-BE" dirty="0" err="1" smtClean="0"/>
              <a:t>pathways</a:t>
            </a:r>
            <a:r>
              <a:rPr lang="nl-BE" dirty="0" smtClean="0"/>
              <a:t>)</a:t>
            </a:r>
          </a:p>
          <a:p>
            <a:pPr marL="514350" indent="-514350">
              <a:buAutoNum type="arabicPeriod"/>
            </a:pPr>
            <a:r>
              <a:rPr lang="nl-BE" dirty="0" smtClean="0"/>
              <a:t>Offer </a:t>
            </a:r>
            <a:r>
              <a:rPr lang="nl-BE" dirty="0" err="1" smtClean="0"/>
              <a:t>your</a:t>
            </a:r>
            <a:r>
              <a:rPr lang="nl-BE" dirty="0" smtClean="0"/>
              <a:t> content in different </a:t>
            </a:r>
            <a:r>
              <a:rPr lang="nl-BE" dirty="0" err="1" smtClean="0"/>
              <a:t>ways</a:t>
            </a:r>
            <a:r>
              <a:rPr lang="nl-BE" dirty="0" smtClean="0"/>
              <a:t> (</a:t>
            </a:r>
            <a:r>
              <a:rPr lang="nl-BE" dirty="0" err="1" smtClean="0"/>
              <a:t>recognizing</a:t>
            </a:r>
            <a:r>
              <a:rPr lang="nl-BE" dirty="0" smtClean="0"/>
              <a:t> </a:t>
            </a:r>
            <a:r>
              <a:rPr lang="nl-BE" dirty="0" err="1" smtClean="0"/>
              <a:t>pathway</a:t>
            </a:r>
            <a:r>
              <a:rPr lang="nl-BE" dirty="0" smtClean="0"/>
              <a:t>)</a:t>
            </a:r>
          </a:p>
          <a:p>
            <a:pPr marL="514350" indent="-514350">
              <a:buAutoNum type="arabicPeriod"/>
            </a:pP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show in different </a:t>
            </a:r>
            <a:r>
              <a:rPr lang="nl-BE" dirty="0" err="1" smtClean="0"/>
              <a:t>ways</a:t>
            </a:r>
            <a:r>
              <a:rPr lang="nl-BE" dirty="0" smtClean="0"/>
              <a:t> </a:t>
            </a:r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they’ve</a:t>
            </a:r>
            <a:r>
              <a:rPr lang="nl-BE" dirty="0" smtClean="0"/>
              <a:t> </a:t>
            </a:r>
            <a:r>
              <a:rPr lang="nl-BE" dirty="0" err="1" smtClean="0"/>
              <a:t>learned</a:t>
            </a:r>
            <a:r>
              <a:rPr lang="nl-BE" dirty="0" smtClean="0"/>
              <a:t> (</a:t>
            </a:r>
            <a:r>
              <a:rPr lang="nl-BE" dirty="0" err="1" smtClean="0"/>
              <a:t>strategic</a:t>
            </a:r>
            <a:r>
              <a:rPr lang="nl-BE" dirty="0" smtClean="0"/>
              <a:t> </a:t>
            </a:r>
            <a:r>
              <a:rPr lang="nl-BE" dirty="0" err="1" smtClean="0"/>
              <a:t>pathway</a:t>
            </a:r>
            <a:r>
              <a:rPr lang="nl-BE" dirty="0" smtClean="0"/>
              <a:t>)</a:t>
            </a:r>
          </a:p>
          <a:p>
            <a:pPr marL="514350" indent="-514350">
              <a:buAutoNum type="arabicPeriod"/>
            </a:pPr>
            <a:r>
              <a:rPr lang="nl-BE" dirty="0" smtClean="0"/>
              <a:t>Make </a:t>
            </a:r>
            <a:r>
              <a:rPr lang="nl-BE" dirty="0" err="1" smtClean="0"/>
              <a:t>students</a:t>
            </a:r>
            <a:r>
              <a:rPr lang="nl-BE" dirty="0"/>
              <a:t> </a:t>
            </a:r>
            <a:r>
              <a:rPr lang="nl-BE" dirty="0" smtClean="0"/>
              <a:t>feeling more </a:t>
            </a:r>
            <a:r>
              <a:rPr lang="nl-BE" dirty="0" err="1" smtClean="0"/>
              <a:t>engaged</a:t>
            </a:r>
            <a:r>
              <a:rPr lang="nl-BE" dirty="0" smtClean="0"/>
              <a:t> (</a:t>
            </a:r>
            <a:r>
              <a:rPr lang="nl-BE" dirty="0" err="1" smtClean="0"/>
              <a:t>affective</a:t>
            </a:r>
            <a:r>
              <a:rPr lang="nl-BE" dirty="0" smtClean="0"/>
              <a:t> </a:t>
            </a:r>
            <a:r>
              <a:rPr lang="nl-BE" dirty="0" err="1" smtClean="0"/>
              <a:t>pathway</a:t>
            </a:r>
            <a:r>
              <a:rPr lang="nl-BE" dirty="0" smtClean="0"/>
              <a:t>)</a:t>
            </a:r>
          </a:p>
          <a:p>
            <a:pPr marL="514350" indent="-514350">
              <a:buAutoNum type="arabicPeriod"/>
            </a:pPr>
            <a:endParaRPr lang="nl-BE" dirty="0" smtClean="0"/>
          </a:p>
          <a:p>
            <a:pPr marL="514350" indent="-514350">
              <a:buAutoNum type="arabicPeriod"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2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Four</a:t>
            </a:r>
            <a:r>
              <a:rPr lang="nl-BE" dirty="0" smtClean="0"/>
              <a:t> levels</a:t>
            </a:r>
            <a:endParaRPr lang="nl-BE" dirty="0"/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5554637"/>
              </p:ext>
            </p:extLst>
          </p:nvPr>
        </p:nvGraphicFramePr>
        <p:xfrm>
          <a:off x="657225" y="1600200"/>
          <a:ext cx="3838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4648200" y="759854"/>
            <a:ext cx="4038600" cy="5366309"/>
          </a:xfrm>
        </p:spPr>
        <p:txBody>
          <a:bodyPr/>
          <a:lstStyle/>
          <a:p>
            <a:r>
              <a:rPr lang="nl-BE" b="0" dirty="0" smtClean="0"/>
              <a:t>Goals:</a:t>
            </a:r>
          </a:p>
          <a:p>
            <a:pPr marL="457200" indent="-457200">
              <a:buFontTx/>
              <a:buChar char="-"/>
            </a:pPr>
            <a:r>
              <a:rPr lang="nl-BE" dirty="0" smtClean="0"/>
              <a:t>Competent</a:t>
            </a:r>
            <a:r>
              <a:rPr lang="nl-BE" b="0" dirty="0" smtClean="0"/>
              <a:t> nurses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Qualified</a:t>
            </a:r>
            <a:r>
              <a:rPr lang="nl-BE" b="0" dirty="0" smtClean="0"/>
              <a:t> </a:t>
            </a:r>
            <a:r>
              <a:rPr lang="nl-BE" b="0" dirty="0" err="1" smtClean="0"/>
              <a:t>and</a:t>
            </a:r>
            <a:r>
              <a:rPr lang="nl-BE" b="0" dirty="0" smtClean="0"/>
              <a:t> </a:t>
            </a:r>
            <a:r>
              <a:rPr lang="nl-BE" dirty="0" err="1" smtClean="0"/>
              <a:t>motivated</a:t>
            </a:r>
            <a:r>
              <a:rPr lang="nl-BE" b="0" dirty="0" smtClean="0"/>
              <a:t> </a:t>
            </a:r>
            <a:r>
              <a:rPr lang="nl-BE" b="0" dirty="0" err="1" smtClean="0"/>
              <a:t>teachers</a:t>
            </a:r>
            <a:endParaRPr lang="nl-BE" b="0" dirty="0" smtClean="0"/>
          </a:p>
          <a:p>
            <a:pPr marL="457200" indent="-457200">
              <a:buFontTx/>
              <a:buChar char="-"/>
            </a:pPr>
            <a:r>
              <a:rPr lang="nl-BE" dirty="0" err="1" smtClean="0"/>
              <a:t>Supported</a:t>
            </a:r>
            <a:r>
              <a:rPr lang="nl-BE" b="0" dirty="0" smtClean="0"/>
              <a:t> </a:t>
            </a:r>
            <a:r>
              <a:rPr lang="nl-BE" b="0" dirty="0" err="1" smtClean="0"/>
              <a:t>by</a:t>
            </a:r>
            <a:r>
              <a:rPr lang="nl-BE" b="0" dirty="0" smtClean="0"/>
              <a:t> the management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Prepared</a:t>
            </a:r>
            <a:r>
              <a:rPr lang="nl-BE" b="0" dirty="0" smtClean="0"/>
              <a:t> </a:t>
            </a:r>
            <a:r>
              <a:rPr lang="nl-BE" b="0" dirty="0" err="1" smtClean="0"/>
              <a:t>for</a:t>
            </a:r>
            <a:r>
              <a:rPr lang="nl-BE" b="0" dirty="0" smtClean="0"/>
              <a:t> the </a:t>
            </a:r>
            <a:r>
              <a:rPr lang="nl-BE" dirty="0" smtClean="0"/>
              <a:t>real</a:t>
            </a:r>
            <a:r>
              <a:rPr lang="nl-BE" b="0" dirty="0" smtClean="0"/>
              <a:t> </a:t>
            </a:r>
            <a:r>
              <a:rPr lang="nl-BE" b="0" dirty="0" err="1" smtClean="0"/>
              <a:t>nursing</a:t>
            </a:r>
            <a:r>
              <a:rPr lang="nl-BE" b="0" dirty="0" smtClean="0"/>
              <a:t> </a:t>
            </a:r>
            <a:r>
              <a:rPr lang="nl-BE" b="0" dirty="0" err="1" smtClean="0"/>
              <a:t>work</a:t>
            </a:r>
            <a:r>
              <a:rPr lang="nl-BE" b="0" dirty="0" smtClean="0"/>
              <a:t> environment</a:t>
            </a:r>
            <a:endParaRPr lang="nl-BE" b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rPr lang="nl-BE" smtClean="0"/>
              <a:t>18/02/2017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Titel van footer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20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see_templat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odisee_template_eng</Template>
  <TotalTime>1579</TotalTime>
  <Words>1660</Words>
  <Application>Microsoft Office PowerPoint</Application>
  <PresentationFormat>Diavoorstelling (4:3)</PresentationFormat>
  <Paragraphs>290</Paragraphs>
  <Slides>26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7</vt:i4>
      </vt:variant>
      <vt:variant>
        <vt:lpstr>Diatitels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odisee_template</vt:lpstr>
      <vt:lpstr>2_Odisee</vt:lpstr>
      <vt:lpstr>3_Odisee</vt:lpstr>
      <vt:lpstr>7_Odisee</vt:lpstr>
      <vt:lpstr>4_Odisee</vt:lpstr>
      <vt:lpstr>5_Odisee</vt:lpstr>
      <vt:lpstr>6_Odisee</vt:lpstr>
      <vt:lpstr>Katrin Gillis</vt:lpstr>
      <vt:lpstr>PowerPoint-presentatie</vt:lpstr>
      <vt:lpstr>       TIME                        STAGES</vt:lpstr>
      <vt:lpstr>       TIME                        STAGES</vt:lpstr>
      <vt:lpstr>Start with…</vt:lpstr>
      <vt:lpstr>The vision of Odisee</vt:lpstr>
      <vt:lpstr>Universal design for learning</vt:lpstr>
      <vt:lpstr>Universal design for learning</vt:lpstr>
      <vt:lpstr>Four levels</vt:lpstr>
      <vt:lpstr>Students</vt:lpstr>
      <vt:lpstr>Students</vt:lpstr>
      <vt:lpstr>Students</vt:lpstr>
      <vt:lpstr>Students</vt:lpstr>
      <vt:lpstr>Four levels</vt:lpstr>
      <vt:lpstr>If you want quality … focus on the teacher</vt:lpstr>
      <vt:lpstr>If you want quality … focus on the teacher</vt:lpstr>
      <vt:lpstr>If you want quality … focus on the teacher</vt:lpstr>
      <vt:lpstr>Four levels</vt:lpstr>
      <vt:lpstr>Supported by the management</vt:lpstr>
      <vt:lpstr>30/4/2015</vt:lpstr>
      <vt:lpstr>PowerPoint-presentatie</vt:lpstr>
      <vt:lpstr>PowerPoint-presentatie</vt:lpstr>
      <vt:lpstr>Benchmarking</vt:lpstr>
      <vt:lpstr>Four levels</vt:lpstr>
      <vt:lpstr>Stakeholders: nursing practice</vt:lpstr>
      <vt:lpstr>PowerPoint-presentatie</vt:lpstr>
    </vt:vector>
  </TitlesOfParts>
  <Company>ODISEE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Katrin Gillis</dc:title>
  <dc:creator>Katrin Gillis</dc:creator>
  <cp:lastModifiedBy>Katrin Gillis</cp:lastModifiedBy>
  <cp:revision>25</cp:revision>
  <dcterms:created xsi:type="dcterms:W3CDTF">2017-02-17T19:55:03Z</dcterms:created>
  <dcterms:modified xsi:type="dcterms:W3CDTF">2017-02-18T22:18:40Z</dcterms:modified>
</cp:coreProperties>
</file>