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7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754" r:id="rId3"/>
    <p:sldMasterId id="2147483772" r:id="rId4"/>
    <p:sldMasterId id="2147483790" r:id="rId5"/>
    <p:sldMasterId id="2147483808" r:id="rId6"/>
    <p:sldMasterId id="2147483822" r:id="rId7"/>
    <p:sldMasterId id="2147483836" r:id="rId8"/>
  </p:sldMasterIdLst>
  <p:notesMasterIdLst>
    <p:notesMasterId r:id="rId33"/>
  </p:notesMasterIdLst>
  <p:sldIdLst>
    <p:sldId id="389" r:id="rId9"/>
    <p:sldId id="273" r:id="rId10"/>
    <p:sldId id="355" r:id="rId11"/>
    <p:sldId id="289" r:id="rId12"/>
    <p:sldId id="275" r:id="rId13"/>
    <p:sldId id="324" r:id="rId14"/>
    <p:sldId id="357" r:id="rId15"/>
    <p:sldId id="325" r:id="rId16"/>
    <p:sldId id="362" r:id="rId17"/>
    <p:sldId id="364" r:id="rId18"/>
    <p:sldId id="360" r:id="rId19"/>
    <p:sldId id="367" r:id="rId20"/>
    <p:sldId id="368" r:id="rId21"/>
    <p:sldId id="370" r:id="rId22"/>
    <p:sldId id="372" r:id="rId23"/>
    <p:sldId id="387" r:id="rId24"/>
    <p:sldId id="385" r:id="rId25"/>
    <p:sldId id="376" r:id="rId26"/>
    <p:sldId id="374" r:id="rId27"/>
    <p:sldId id="377" r:id="rId28"/>
    <p:sldId id="379" r:id="rId29"/>
    <p:sldId id="381" r:id="rId30"/>
    <p:sldId id="383" r:id="rId31"/>
    <p:sldId id="388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74" autoAdjust="0"/>
    <p:restoredTop sz="86377" autoAdjust="0"/>
  </p:normalViewPr>
  <p:slideViewPr>
    <p:cSldViewPr>
      <p:cViewPr varScale="1">
        <p:scale>
          <a:sx n="64" d="100"/>
          <a:sy n="64" d="100"/>
        </p:scale>
        <p:origin x="11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0" y="209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nvwR74XpKUM" TargetMode="Externa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IzSJ1S7B21E&amp;feature=youtu.be" TargetMode="Externa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_np5jeGVloY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nvwR74XpKUM" TargetMode="External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IzSJ1S7B21E&amp;feature=youtu.be" TargetMode="External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_np5jeGVloY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5028E-5C18-4348-9332-F4323C66234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97E94EF-597B-4893-AA1A-ACF3B213934E}">
      <dgm:prSet phldrT="[Text]" custT="1"/>
      <dgm:spPr/>
      <dgm:t>
        <a:bodyPr/>
        <a:lstStyle/>
        <a:p>
          <a:r>
            <a:rPr lang="bs-Latn-BA" sz="2000" dirty="0" smtClean="0">
              <a:latin typeface="Arial" pitchFamily="34" charset="0"/>
              <a:cs typeface="Arial" pitchFamily="34" charset="0"/>
            </a:rPr>
            <a:t>SOURCE</a:t>
          </a:r>
          <a:endParaRPr lang="bs-Latn-BA" sz="2000" dirty="0">
            <a:latin typeface="Arial" pitchFamily="34" charset="0"/>
            <a:cs typeface="Arial" pitchFamily="34" charset="0"/>
          </a:endParaRPr>
        </a:p>
      </dgm:t>
    </dgm:pt>
    <dgm:pt modelId="{838B400B-7B80-4A1A-ACCF-DF8AE4A13778}" type="parTrans" cxnId="{77719A76-A09B-4334-A737-215647729F7B}">
      <dgm:prSet/>
      <dgm:spPr/>
      <dgm:t>
        <a:bodyPr/>
        <a:lstStyle/>
        <a:p>
          <a:endParaRPr lang="hr-HR"/>
        </a:p>
      </dgm:t>
    </dgm:pt>
    <dgm:pt modelId="{96B396A4-2989-4911-8DAD-F9F240419329}" type="sibTrans" cxnId="{77719A76-A09B-4334-A737-215647729F7B}">
      <dgm:prSet/>
      <dgm:spPr/>
      <dgm:t>
        <a:bodyPr/>
        <a:lstStyle/>
        <a:p>
          <a:endParaRPr lang="bs-Latn-BA"/>
        </a:p>
      </dgm:t>
    </dgm:pt>
    <dgm:pt modelId="{3F4C621D-A97C-487F-9137-1A76DDEE7305}">
      <dgm:prSet phldrT="[Text]"/>
      <dgm:spPr/>
      <dgm:t>
        <a:bodyPr/>
        <a:lstStyle/>
        <a:p>
          <a:r>
            <a:rPr lang="bs-Latn-BA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1"/>
            </a:rPr>
            <a:t>MESSAGE</a:t>
          </a:r>
          <a:endParaRPr lang="bs-Latn-BA" dirty="0">
            <a:latin typeface="Arial" pitchFamily="34" charset="0"/>
            <a:cs typeface="Arial" pitchFamily="34" charset="0"/>
          </a:endParaRPr>
        </a:p>
      </dgm:t>
    </dgm:pt>
    <dgm:pt modelId="{420E756C-86C4-4AB0-BDE4-46FEF71BF7C2}" type="parTrans" cxnId="{9739B8B6-FB37-465A-A090-A1809D91DA43}">
      <dgm:prSet/>
      <dgm:spPr/>
      <dgm:t>
        <a:bodyPr/>
        <a:lstStyle/>
        <a:p>
          <a:endParaRPr lang="hr-HR"/>
        </a:p>
      </dgm:t>
    </dgm:pt>
    <dgm:pt modelId="{0047DDD6-72CA-45EA-839A-CCAFAF34F642}" type="sibTrans" cxnId="{9739B8B6-FB37-465A-A090-A1809D91DA43}">
      <dgm:prSet/>
      <dgm:spPr/>
      <dgm:t>
        <a:bodyPr/>
        <a:lstStyle/>
        <a:p>
          <a:endParaRPr lang="bs-Latn-BA"/>
        </a:p>
      </dgm:t>
    </dgm:pt>
    <dgm:pt modelId="{9AD58F6E-E43D-4696-ABBD-0B954E66CB1D}">
      <dgm:prSet phldrT="[Text]"/>
      <dgm:spPr/>
      <dgm:t>
        <a:bodyPr/>
        <a:lstStyle/>
        <a:p>
          <a:r>
            <a:rPr lang="bs-Latn-BA" dirty="0" smtClean="0">
              <a:latin typeface="Arial" pitchFamily="34" charset="0"/>
              <a:cs typeface="Arial" pitchFamily="34" charset="0"/>
            </a:rPr>
            <a:t>RECIPIENT</a:t>
          </a:r>
          <a:endParaRPr lang="bs-Latn-BA" dirty="0">
            <a:latin typeface="Arial" pitchFamily="34" charset="0"/>
            <a:cs typeface="Arial" pitchFamily="34" charset="0"/>
          </a:endParaRPr>
        </a:p>
      </dgm:t>
    </dgm:pt>
    <dgm:pt modelId="{8EA88DB2-CD2F-44E5-A92C-2F5DF6921B63}" type="parTrans" cxnId="{BC53817B-9890-43D2-849D-AC9E210B5F5B}">
      <dgm:prSet/>
      <dgm:spPr/>
      <dgm:t>
        <a:bodyPr/>
        <a:lstStyle/>
        <a:p>
          <a:endParaRPr lang="hr-HR"/>
        </a:p>
      </dgm:t>
    </dgm:pt>
    <dgm:pt modelId="{1DACAC7D-34F7-4109-9A49-886B86D2101B}" type="sibTrans" cxnId="{BC53817B-9890-43D2-849D-AC9E210B5F5B}">
      <dgm:prSet/>
      <dgm:spPr/>
      <dgm:t>
        <a:bodyPr/>
        <a:lstStyle/>
        <a:p>
          <a:endParaRPr lang="hr-HR"/>
        </a:p>
      </dgm:t>
    </dgm:pt>
    <dgm:pt modelId="{481863C6-5953-4AD5-A88B-4F54CE4AF700}" type="pres">
      <dgm:prSet presAssocID="{7ED5028E-5C18-4348-9332-F4323C662348}" presName="Name0" presStyleCnt="0">
        <dgm:presLayoutVars>
          <dgm:dir/>
          <dgm:resizeHandles val="exact"/>
        </dgm:presLayoutVars>
      </dgm:prSet>
      <dgm:spPr/>
    </dgm:pt>
    <dgm:pt modelId="{00459E4E-4AFA-42E0-87A5-8026038EB1D0}" type="pres">
      <dgm:prSet presAssocID="{C97E94EF-597B-4893-AA1A-ACF3B213934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1145F89F-6D75-4797-81F2-85F95AFEADD0}" type="pres">
      <dgm:prSet presAssocID="{96B396A4-2989-4911-8DAD-F9F240419329}" presName="sibTrans" presStyleLbl="sibTrans2D1" presStyleIdx="0" presStyleCnt="2"/>
      <dgm:spPr/>
      <dgm:t>
        <a:bodyPr/>
        <a:lstStyle/>
        <a:p>
          <a:endParaRPr lang="bs-Latn-BA"/>
        </a:p>
      </dgm:t>
    </dgm:pt>
    <dgm:pt modelId="{4EB0F963-4345-4FC9-B4E1-23C361B64BFA}" type="pres">
      <dgm:prSet presAssocID="{96B396A4-2989-4911-8DAD-F9F240419329}" presName="connectorText" presStyleLbl="sibTrans2D1" presStyleIdx="0" presStyleCnt="2"/>
      <dgm:spPr/>
      <dgm:t>
        <a:bodyPr/>
        <a:lstStyle/>
        <a:p>
          <a:endParaRPr lang="bs-Latn-BA"/>
        </a:p>
      </dgm:t>
    </dgm:pt>
    <dgm:pt modelId="{4E8242BC-5003-4378-978D-0BD5E03C86C8}" type="pres">
      <dgm:prSet presAssocID="{3F4C621D-A97C-487F-9137-1A76DDEE730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B7C4D00E-1CE1-468A-BE25-197F070A51A8}" type="pres">
      <dgm:prSet presAssocID="{0047DDD6-72CA-45EA-839A-CCAFAF34F642}" presName="sibTrans" presStyleLbl="sibTrans2D1" presStyleIdx="1" presStyleCnt="2"/>
      <dgm:spPr/>
      <dgm:t>
        <a:bodyPr/>
        <a:lstStyle/>
        <a:p>
          <a:endParaRPr lang="bs-Latn-BA"/>
        </a:p>
      </dgm:t>
    </dgm:pt>
    <dgm:pt modelId="{764A8FB6-1051-4F07-8ACA-32F95511B804}" type="pres">
      <dgm:prSet presAssocID="{0047DDD6-72CA-45EA-839A-CCAFAF34F642}" presName="connectorText" presStyleLbl="sibTrans2D1" presStyleIdx="1" presStyleCnt="2"/>
      <dgm:spPr/>
      <dgm:t>
        <a:bodyPr/>
        <a:lstStyle/>
        <a:p>
          <a:endParaRPr lang="bs-Latn-BA"/>
        </a:p>
      </dgm:t>
    </dgm:pt>
    <dgm:pt modelId="{04E26163-6D66-49CA-BE66-1C342E4EE5B4}" type="pres">
      <dgm:prSet presAssocID="{9AD58F6E-E43D-4696-ABBD-0B954E66CB1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</dgm:ptLst>
  <dgm:cxnLst>
    <dgm:cxn modelId="{77719A76-A09B-4334-A737-215647729F7B}" srcId="{7ED5028E-5C18-4348-9332-F4323C662348}" destId="{C97E94EF-597B-4893-AA1A-ACF3B213934E}" srcOrd="0" destOrd="0" parTransId="{838B400B-7B80-4A1A-ACCF-DF8AE4A13778}" sibTransId="{96B396A4-2989-4911-8DAD-F9F240419329}"/>
    <dgm:cxn modelId="{B346DAA8-4268-41C6-8223-3BE534FE71D8}" type="presOf" srcId="{96B396A4-2989-4911-8DAD-F9F240419329}" destId="{4EB0F963-4345-4FC9-B4E1-23C361B64BFA}" srcOrd="1" destOrd="0" presId="urn:microsoft.com/office/officeart/2005/8/layout/process1"/>
    <dgm:cxn modelId="{58707EDA-4B36-4B14-84A2-671E94D30A96}" type="presOf" srcId="{9AD58F6E-E43D-4696-ABBD-0B954E66CB1D}" destId="{04E26163-6D66-49CA-BE66-1C342E4EE5B4}" srcOrd="0" destOrd="0" presId="urn:microsoft.com/office/officeart/2005/8/layout/process1"/>
    <dgm:cxn modelId="{3BC39C06-20A2-46AC-AB48-47BC2F9E11BE}" type="presOf" srcId="{0047DDD6-72CA-45EA-839A-CCAFAF34F642}" destId="{B7C4D00E-1CE1-468A-BE25-197F070A51A8}" srcOrd="0" destOrd="0" presId="urn:microsoft.com/office/officeart/2005/8/layout/process1"/>
    <dgm:cxn modelId="{DB01A806-4B6C-421C-90CF-E741FC17E338}" type="presOf" srcId="{C97E94EF-597B-4893-AA1A-ACF3B213934E}" destId="{00459E4E-4AFA-42E0-87A5-8026038EB1D0}" srcOrd="0" destOrd="0" presId="urn:microsoft.com/office/officeart/2005/8/layout/process1"/>
    <dgm:cxn modelId="{BC53817B-9890-43D2-849D-AC9E210B5F5B}" srcId="{7ED5028E-5C18-4348-9332-F4323C662348}" destId="{9AD58F6E-E43D-4696-ABBD-0B954E66CB1D}" srcOrd="2" destOrd="0" parTransId="{8EA88DB2-CD2F-44E5-A92C-2F5DF6921B63}" sibTransId="{1DACAC7D-34F7-4109-9A49-886B86D2101B}"/>
    <dgm:cxn modelId="{CE5B6C09-E332-45C4-84EF-9EE64FB699F2}" type="presOf" srcId="{0047DDD6-72CA-45EA-839A-CCAFAF34F642}" destId="{764A8FB6-1051-4F07-8ACA-32F95511B804}" srcOrd="1" destOrd="0" presId="urn:microsoft.com/office/officeart/2005/8/layout/process1"/>
    <dgm:cxn modelId="{EF1FCB95-D968-4513-AB41-7BDA449AB3C0}" type="presOf" srcId="{3F4C621D-A97C-487F-9137-1A76DDEE7305}" destId="{4E8242BC-5003-4378-978D-0BD5E03C86C8}" srcOrd="0" destOrd="0" presId="urn:microsoft.com/office/officeart/2005/8/layout/process1"/>
    <dgm:cxn modelId="{9739B8B6-FB37-465A-A090-A1809D91DA43}" srcId="{7ED5028E-5C18-4348-9332-F4323C662348}" destId="{3F4C621D-A97C-487F-9137-1A76DDEE7305}" srcOrd="1" destOrd="0" parTransId="{420E756C-86C4-4AB0-BDE4-46FEF71BF7C2}" sibTransId="{0047DDD6-72CA-45EA-839A-CCAFAF34F642}"/>
    <dgm:cxn modelId="{607C13CF-238A-49CE-97A4-1BAA167DF76D}" type="presOf" srcId="{96B396A4-2989-4911-8DAD-F9F240419329}" destId="{1145F89F-6D75-4797-81F2-85F95AFEADD0}" srcOrd="0" destOrd="0" presId="urn:microsoft.com/office/officeart/2005/8/layout/process1"/>
    <dgm:cxn modelId="{DBB9239F-711B-4F9F-85C6-6396672FE272}" type="presOf" srcId="{7ED5028E-5C18-4348-9332-F4323C662348}" destId="{481863C6-5953-4AD5-A88B-4F54CE4AF700}" srcOrd="0" destOrd="0" presId="urn:microsoft.com/office/officeart/2005/8/layout/process1"/>
    <dgm:cxn modelId="{8EAA6DDA-CBEE-4020-A14C-D0179077C0F0}" type="presParOf" srcId="{481863C6-5953-4AD5-A88B-4F54CE4AF700}" destId="{00459E4E-4AFA-42E0-87A5-8026038EB1D0}" srcOrd="0" destOrd="0" presId="urn:microsoft.com/office/officeart/2005/8/layout/process1"/>
    <dgm:cxn modelId="{806570C3-28CC-4D43-A30E-8F4A2C5B2FF5}" type="presParOf" srcId="{481863C6-5953-4AD5-A88B-4F54CE4AF700}" destId="{1145F89F-6D75-4797-81F2-85F95AFEADD0}" srcOrd="1" destOrd="0" presId="urn:microsoft.com/office/officeart/2005/8/layout/process1"/>
    <dgm:cxn modelId="{73D9B66B-0BDE-48FE-BAEE-843D28962F5C}" type="presParOf" srcId="{1145F89F-6D75-4797-81F2-85F95AFEADD0}" destId="{4EB0F963-4345-4FC9-B4E1-23C361B64BFA}" srcOrd="0" destOrd="0" presId="urn:microsoft.com/office/officeart/2005/8/layout/process1"/>
    <dgm:cxn modelId="{69C4F8F9-BE46-465D-B937-F5B4C7F09614}" type="presParOf" srcId="{481863C6-5953-4AD5-A88B-4F54CE4AF700}" destId="{4E8242BC-5003-4378-978D-0BD5E03C86C8}" srcOrd="2" destOrd="0" presId="urn:microsoft.com/office/officeart/2005/8/layout/process1"/>
    <dgm:cxn modelId="{E74994AA-2853-45CB-A900-85DDDE89A543}" type="presParOf" srcId="{481863C6-5953-4AD5-A88B-4F54CE4AF700}" destId="{B7C4D00E-1CE1-468A-BE25-197F070A51A8}" srcOrd="3" destOrd="0" presId="urn:microsoft.com/office/officeart/2005/8/layout/process1"/>
    <dgm:cxn modelId="{832F1F62-C8BD-4076-A487-8B5AA3C4D7B2}" type="presParOf" srcId="{B7C4D00E-1CE1-468A-BE25-197F070A51A8}" destId="{764A8FB6-1051-4F07-8ACA-32F95511B804}" srcOrd="0" destOrd="0" presId="urn:microsoft.com/office/officeart/2005/8/layout/process1"/>
    <dgm:cxn modelId="{9A5982E3-4383-4DF4-B2EE-6C9D7A6408FB}" type="presParOf" srcId="{481863C6-5953-4AD5-A88B-4F54CE4AF700}" destId="{04E26163-6D66-49CA-BE66-1C342E4EE5B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EA5F641-5D8F-483B-9283-06E459F5D3CB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B7B1CD-5C54-4C00-895B-27234E463060}">
      <dgm:prSet phldrT="[Text]" custT="1"/>
      <dgm:spPr/>
      <dgm:t>
        <a:bodyPr/>
        <a:lstStyle/>
        <a:p>
          <a:r>
            <a:rPr lang="bs-Latn-BA" sz="2800" dirty="0" smtClean="0">
              <a:latin typeface="Times New Roman" pitchFamily="18" charset="0"/>
              <a:cs typeface="Times New Roman" pitchFamily="18" charset="0"/>
            </a:rPr>
            <a:t>Listen carefully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D604C5DB-2D55-4061-BB93-B2632396B021}" type="parTrans" cxnId="{AADA9586-EF04-4973-B05D-DB4F39DCAD48}">
      <dgm:prSet/>
      <dgm:spPr/>
      <dgm:t>
        <a:bodyPr/>
        <a:lstStyle/>
        <a:p>
          <a:endParaRPr lang="en-US"/>
        </a:p>
      </dgm:t>
    </dgm:pt>
    <dgm:pt modelId="{69210E5B-8053-42F7-889C-CD7EC7769F89}" type="sibTrans" cxnId="{AADA9586-EF04-4973-B05D-DB4F39DCAD48}">
      <dgm:prSet/>
      <dgm:spPr/>
      <dgm:t>
        <a:bodyPr/>
        <a:lstStyle/>
        <a:p>
          <a:endParaRPr lang="en-US"/>
        </a:p>
      </dgm:t>
    </dgm:pt>
    <dgm:pt modelId="{8873F3AD-6BC4-478D-BD62-56B41B4AA6EC}">
      <dgm:prSet phldrT="[Text]" custT="1"/>
      <dgm:spPr/>
      <dgm:t>
        <a:bodyPr/>
        <a:lstStyle/>
        <a:p>
          <a:r>
            <a:rPr lang="bs-Latn-BA" sz="2800" dirty="0" smtClean="0">
              <a:latin typeface="Times New Roman" pitchFamily="18" charset="0"/>
              <a:cs typeface="Times New Roman" pitchFamily="18" charset="0"/>
            </a:rPr>
            <a:t>Show patience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3CBD179B-52CA-4099-A8D8-95E0C30F647E}" type="parTrans" cxnId="{7EE7830A-3630-45DC-ADF5-7B59B6514DDC}">
      <dgm:prSet/>
      <dgm:spPr/>
      <dgm:t>
        <a:bodyPr/>
        <a:lstStyle/>
        <a:p>
          <a:endParaRPr lang="en-US"/>
        </a:p>
      </dgm:t>
    </dgm:pt>
    <dgm:pt modelId="{DF26AE77-824C-48E5-9AA2-090BE7D0E783}" type="sibTrans" cxnId="{7EE7830A-3630-45DC-ADF5-7B59B6514DDC}">
      <dgm:prSet/>
      <dgm:spPr/>
      <dgm:t>
        <a:bodyPr/>
        <a:lstStyle/>
        <a:p>
          <a:endParaRPr lang="en-US"/>
        </a:p>
      </dgm:t>
    </dgm:pt>
    <dgm:pt modelId="{33DE626A-9794-4024-B4E3-97F6F037FFA5}">
      <dgm:prSet phldrT="[Text]" custT="1"/>
      <dgm:spPr/>
      <dgm:t>
        <a:bodyPr/>
        <a:lstStyle/>
        <a:p>
          <a:r>
            <a:rPr lang="bs-Latn-BA" sz="2800" dirty="0" smtClean="0">
              <a:latin typeface="Times New Roman" pitchFamily="18" charset="0"/>
              <a:cs typeface="Times New Roman" pitchFamily="18" charset="0"/>
            </a:rPr>
            <a:t>Provide support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1C3EBC42-0896-410B-89A6-E40B2B52A3F1}" type="parTrans" cxnId="{55E27E1C-90AC-461E-AE0B-E089E9DD752A}">
      <dgm:prSet/>
      <dgm:spPr/>
      <dgm:t>
        <a:bodyPr/>
        <a:lstStyle/>
        <a:p>
          <a:endParaRPr lang="en-US"/>
        </a:p>
      </dgm:t>
    </dgm:pt>
    <dgm:pt modelId="{7FB84BBB-245F-494A-BE00-0A96BD838516}" type="sibTrans" cxnId="{55E27E1C-90AC-461E-AE0B-E089E9DD752A}">
      <dgm:prSet/>
      <dgm:spPr/>
      <dgm:t>
        <a:bodyPr/>
        <a:lstStyle/>
        <a:p>
          <a:endParaRPr lang="en-US"/>
        </a:p>
      </dgm:t>
    </dgm:pt>
    <dgm:pt modelId="{9C6A6E0E-EE3A-4047-B496-08CBEE05A988}">
      <dgm:prSet phldrT="[Text]" custT="1"/>
      <dgm:spPr/>
      <dgm:t>
        <a:bodyPr/>
        <a:lstStyle/>
        <a:p>
          <a:r>
            <a:rPr lang="bs-Latn-BA" sz="2800" dirty="0" smtClean="0">
              <a:latin typeface="Times New Roman" pitchFamily="18" charset="0"/>
              <a:cs typeface="Times New Roman" pitchFamily="18" charset="0"/>
            </a:rPr>
            <a:t>Avoid persuasion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4DC5E774-AA37-46B6-92F4-1D38D1D71B8A}" type="parTrans" cxnId="{02CDE91E-6CE4-4A65-A7BD-03C00E02EE6C}">
      <dgm:prSet/>
      <dgm:spPr/>
      <dgm:t>
        <a:bodyPr/>
        <a:lstStyle/>
        <a:p>
          <a:endParaRPr lang="en-US"/>
        </a:p>
      </dgm:t>
    </dgm:pt>
    <dgm:pt modelId="{93D7D81D-DBF6-4119-B5F4-44523BB61819}" type="sibTrans" cxnId="{02CDE91E-6CE4-4A65-A7BD-03C00E02EE6C}">
      <dgm:prSet/>
      <dgm:spPr/>
      <dgm:t>
        <a:bodyPr/>
        <a:lstStyle/>
        <a:p>
          <a:endParaRPr lang="en-US"/>
        </a:p>
      </dgm:t>
    </dgm:pt>
    <dgm:pt modelId="{46E8A816-51B8-45F2-99EC-243A53674803}">
      <dgm:prSet phldrT="[Text]" custT="1"/>
      <dgm:spPr/>
      <dgm:t>
        <a:bodyPr/>
        <a:lstStyle/>
        <a:p>
          <a:r>
            <a:rPr lang="bs-Latn-BA" sz="2800" dirty="0" smtClean="0">
              <a:latin typeface="Times New Roman" pitchFamily="18" charset="0"/>
              <a:cs typeface="Times New Roman" pitchFamily="18" charset="0"/>
            </a:rPr>
            <a:t>Relax the patient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B3A50306-6FC4-47AE-8676-766BE6655750}" type="parTrans" cxnId="{3C1E8F62-023A-4080-ABE7-BCD3D440E652}">
      <dgm:prSet/>
      <dgm:spPr/>
      <dgm:t>
        <a:bodyPr/>
        <a:lstStyle/>
        <a:p>
          <a:endParaRPr lang="en-US"/>
        </a:p>
      </dgm:t>
    </dgm:pt>
    <dgm:pt modelId="{788D7277-9055-44F6-AD48-D3B368C92974}" type="sibTrans" cxnId="{3C1E8F62-023A-4080-ABE7-BCD3D440E652}">
      <dgm:prSet/>
      <dgm:spPr/>
      <dgm:t>
        <a:bodyPr/>
        <a:lstStyle/>
        <a:p>
          <a:endParaRPr lang="en-US"/>
        </a:p>
      </dgm:t>
    </dgm:pt>
    <dgm:pt modelId="{F99D194C-A290-45A7-B952-AE9955686256}" type="pres">
      <dgm:prSet presAssocID="{CEA5F641-5D8F-483B-9283-06E459F5D3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892671-E7DB-4BB9-B5CC-85137A69336F}" type="pres">
      <dgm:prSet presAssocID="{ABB7B1CD-5C54-4C00-895B-27234E46306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E16B13-69E3-419E-876C-23380749BC46}" type="pres">
      <dgm:prSet presAssocID="{69210E5B-8053-42F7-889C-CD7EC7769F89}" presName="sibTrans" presStyleCnt="0"/>
      <dgm:spPr/>
    </dgm:pt>
    <dgm:pt modelId="{B9630498-1614-45A6-8257-9F475AC81211}" type="pres">
      <dgm:prSet presAssocID="{8873F3AD-6BC4-478D-BD62-56B41B4AA6EC}" presName="node" presStyleLbl="node1" presStyleIdx="1" presStyleCnt="5" custScaleX="109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55CA6-5626-401F-A8D3-F7CDE69A4A57}" type="pres">
      <dgm:prSet presAssocID="{DF26AE77-824C-48E5-9AA2-090BE7D0E783}" presName="sibTrans" presStyleCnt="0"/>
      <dgm:spPr/>
    </dgm:pt>
    <dgm:pt modelId="{B4331B5E-11C1-408D-AECE-1AA01DB2E00F}" type="pres">
      <dgm:prSet presAssocID="{33DE626A-9794-4024-B4E3-97F6F037FFA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A67F2-AC60-4FCE-9F07-C366AA8969EE}" type="pres">
      <dgm:prSet presAssocID="{7FB84BBB-245F-494A-BE00-0A96BD838516}" presName="sibTrans" presStyleCnt="0"/>
      <dgm:spPr/>
    </dgm:pt>
    <dgm:pt modelId="{9CDB8B27-A230-4521-9B3A-F5AF57609820}" type="pres">
      <dgm:prSet presAssocID="{9C6A6E0E-EE3A-4047-B496-08CBEE05A988}" presName="node" presStyleLbl="node1" presStyleIdx="3" presStyleCnt="5" custScaleX="109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99ADF-2973-4A76-808E-A8093DD198BB}" type="pres">
      <dgm:prSet presAssocID="{93D7D81D-DBF6-4119-B5F4-44523BB61819}" presName="sibTrans" presStyleCnt="0"/>
      <dgm:spPr/>
    </dgm:pt>
    <dgm:pt modelId="{99419C04-58C7-4E58-A656-B451B2AAEC03}" type="pres">
      <dgm:prSet presAssocID="{46E8A816-51B8-45F2-99EC-243A5367480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7A733F-B690-4A65-A6EE-FB9D664BFFBA}" type="presOf" srcId="{33DE626A-9794-4024-B4E3-97F6F037FFA5}" destId="{B4331B5E-11C1-408D-AECE-1AA01DB2E00F}" srcOrd="0" destOrd="0" presId="urn:microsoft.com/office/officeart/2005/8/layout/default#3"/>
    <dgm:cxn modelId="{AADA9586-EF04-4973-B05D-DB4F39DCAD48}" srcId="{CEA5F641-5D8F-483B-9283-06E459F5D3CB}" destId="{ABB7B1CD-5C54-4C00-895B-27234E463060}" srcOrd="0" destOrd="0" parTransId="{D604C5DB-2D55-4061-BB93-B2632396B021}" sibTransId="{69210E5B-8053-42F7-889C-CD7EC7769F89}"/>
    <dgm:cxn modelId="{C4B7EBAC-B7C7-408C-8594-90819F49EF48}" type="presOf" srcId="{CEA5F641-5D8F-483B-9283-06E459F5D3CB}" destId="{F99D194C-A290-45A7-B952-AE9955686256}" srcOrd="0" destOrd="0" presId="urn:microsoft.com/office/officeart/2005/8/layout/default#3"/>
    <dgm:cxn modelId="{031C7064-582A-40F9-8DB0-892DE5DB05A3}" type="presOf" srcId="{46E8A816-51B8-45F2-99EC-243A53674803}" destId="{99419C04-58C7-4E58-A656-B451B2AAEC03}" srcOrd="0" destOrd="0" presId="urn:microsoft.com/office/officeart/2005/8/layout/default#3"/>
    <dgm:cxn modelId="{866B1A60-2D51-4D96-9693-B2D3FF25BABE}" type="presOf" srcId="{ABB7B1CD-5C54-4C00-895B-27234E463060}" destId="{A2892671-E7DB-4BB9-B5CC-85137A69336F}" srcOrd="0" destOrd="0" presId="urn:microsoft.com/office/officeart/2005/8/layout/default#3"/>
    <dgm:cxn modelId="{C2C8E003-A9D8-4FD8-8124-B94215D876C4}" type="presOf" srcId="{8873F3AD-6BC4-478D-BD62-56B41B4AA6EC}" destId="{B9630498-1614-45A6-8257-9F475AC81211}" srcOrd="0" destOrd="0" presId="urn:microsoft.com/office/officeart/2005/8/layout/default#3"/>
    <dgm:cxn modelId="{55E27E1C-90AC-461E-AE0B-E089E9DD752A}" srcId="{CEA5F641-5D8F-483B-9283-06E459F5D3CB}" destId="{33DE626A-9794-4024-B4E3-97F6F037FFA5}" srcOrd="2" destOrd="0" parTransId="{1C3EBC42-0896-410B-89A6-E40B2B52A3F1}" sibTransId="{7FB84BBB-245F-494A-BE00-0A96BD838516}"/>
    <dgm:cxn modelId="{7EE7830A-3630-45DC-ADF5-7B59B6514DDC}" srcId="{CEA5F641-5D8F-483B-9283-06E459F5D3CB}" destId="{8873F3AD-6BC4-478D-BD62-56B41B4AA6EC}" srcOrd="1" destOrd="0" parTransId="{3CBD179B-52CA-4099-A8D8-95E0C30F647E}" sibTransId="{DF26AE77-824C-48E5-9AA2-090BE7D0E783}"/>
    <dgm:cxn modelId="{DF8B97EF-AB56-4278-8B2D-23D9CEA2188D}" type="presOf" srcId="{9C6A6E0E-EE3A-4047-B496-08CBEE05A988}" destId="{9CDB8B27-A230-4521-9B3A-F5AF57609820}" srcOrd="0" destOrd="0" presId="urn:microsoft.com/office/officeart/2005/8/layout/default#3"/>
    <dgm:cxn modelId="{02CDE91E-6CE4-4A65-A7BD-03C00E02EE6C}" srcId="{CEA5F641-5D8F-483B-9283-06E459F5D3CB}" destId="{9C6A6E0E-EE3A-4047-B496-08CBEE05A988}" srcOrd="3" destOrd="0" parTransId="{4DC5E774-AA37-46B6-92F4-1D38D1D71B8A}" sibTransId="{93D7D81D-DBF6-4119-B5F4-44523BB61819}"/>
    <dgm:cxn modelId="{3C1E8F62-023A-4080-ABE7-BCD3D440E652}" srcId="{CEA5F641-5D8F-483B-9283-06E459F5D3CB}" destId="{46E8A816-51B8-45F2-99EC-243A53674803}" srcOrd="4" destOrd="0" parTransId="{B3A50306-6FC4-47AE-8676-766BE6655750}" sibTransId="{788D7277-9055-44F6-AD48-D3B368C92974}"/>
    <dgm:cxn modelId="{B40395C8-C006-43CB-AAE5-040770BE75DD}" type="presParOf" srcId="{F99D194C-A290-45A7-B952-AE9955686256}" destId="{A2892671-E7DB-4BB9-B5CC-85137A69336F}" srcOrd="0" destOrd="0" presId="urn:microsoft.com/office/officeart/2005/8/layout/default#3"/>
    <dgm:cxn modelId="{B9BCC78D-1758-4344-B31D-905D098F95FC}" type="presParOf" srcId="{F99D194C-A290-45A7-B952-AE9955686256}" destId="{E2E16B13-69E3-419E-876C-23380749BC46}" srcOrd="1" destOrd="0" presId="urn:microsoft.com/office/officeart/2005/8/layout/default#3"/>
    <dgm:cxn modelId="{4E42098C-116C-4077-BA9B-459762410F44}" type="presParOf" srcId="{F99D194C-A290-45A7-B952-AE9955686256}" destId="{B9630498-1614-45A6-8257-9F475AC81211}" srcOrd="2" destOrd="0" presId="urn:microsoft.com/office/officeart/2005/8/layout/default#3"/>
    <dgm:cxn modelId="{CF3156EA-3247-4180-9572-8001923670F4}" type="presParOf" srcId="{F99D194C-A290-45A7-B952-AE9955686256}" destId="{61455CA6-5626-401F-A8D3-F7CDE69A4A57}" srcOrd="3" destOrd="0" presId="urn:microsoft.com/office/officeart/2005/8/layout/default#3"/>
    <dgm:cxn modelId="{8AAA3F8B-4493-4044-88E8-89E3B562F32F}" type="presParOf" srcId="{F99D194C-A290-45A7-B952-AE9955686256}" destId="{B4331B5E-11C1-408D-AECE-1AA01DB2E00F}" srcOrd="4" destOrd="0" presId="urn:microsoft.com/office/officeart/2005/8/layout/default#3"/>
    <dgm:cxn modelId="{0EFE1E5D-880E-4079-8F59-1363B933DA50}" type="presParOf" srcId="{F99D194C-A290-45A7-B952-AE9955686256}" destId="{484A67F2-AC60-4FCE-9F07-C366AA8969EE}" srcOrd="5" destOrd="0" presId="urn:microsoft.com/office/officeart/2005/8/layout/default#3"/>
    <dgm:cxn modelId="{64B7A623-AED0-4236-A3BB-0BFA9D9B5E90}" type="presParOf" srcId="{F99D194C-A290-45A7-B952-AE9955686256}" destId="{9CDB8B27-A230-4521-9B3A-F5AF57609820}" srcOrd="6" destOrd="0" presId="urn:microsoft.com/office/officeart/2005/8/layout/default#3"/>
    <dgm:cxn modelId="{CF0CF0F0-FE07-4407-88A3-5A3865685389}" type="presParOf" srcId="{F99D194C-A290-45A7-B952-AE9955686256}" destId="{E8F99ADF-2973-4A76-808E-A8093DD198BB}" srcOrd="7" destOrd="0" presId="urn:microsoft.com/office/officeart/2005/8/layout/default#3"/>
    <dgm:cxn modelId="{0BE4A2D1-8D23-48E0-B36E-B92F07005984}" type="presParOf" srcId="{F99D194C-A290-45A7-B952-AE9955686256}" destId="{99419C04-58C7-4E58-A656-B451B2AAEC03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3052381-0DFE-49E8-AB26-BCA2F5300F4A}" type="doc">
      <dgm:prSet loTypeId="urn:microsoft.com/office/officeart/2005/8/layout/architecture+Icon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57180542-D59F-41BC-8112-E2EF070A764C}">
      <dgm:prSet phldrT="[Text]"/>
      <dgm:spPr/>
      <dgm:t>
        <a:bodyPr/>
        <a:lstStyle/>
        <a:p>
          <a:r>
            <a:rPr lang="bs-Latn-BA" dirty="0" smtClean="0"/>
            <a:t>Do not accept insults</a:t>
          </a:r>
          <a:endParaRPr lang="bs-Latn-BA" dirty="0"/>
        </a:p>
      </dgm:t>
    </dgm:pt>
    <dgm:pt modelId="{51552ACE-2E07-4A2A-A5BC-009BC72BEF55}" type="parTrans" cxnId="{898E990B-93D0-413A-8DC7-32BE955AC6C0}">
      <dgm:prSet/>
      <dgm:spPr/>
      <dgm:t>
        <a:bodyPr/>
        <a:lstStyle/>
        <a:p>
          <a:endParaRPr lang="bs-Latn-BA"/>
        </a:p>
      </dgm:t>
    </dgm:pt>
    <dgm:pt modelId="{C632990D-ADBE-4B67-AE1E-D1693DAEC4EE}" type="sibTrans" cxnId="{898E990B-93D0-413A-8DC7-32BE955AC6C0}">
      <dgm:prSet/>
      <dgm:spPr/>
      <dgm:t>
        <a:bodyPr/>
        <a:lstStyle/>
        <a:p>
          <a:endParaRPr lang="bs-Latn-BA"/>
        </a:p>
      </dgm:t>
    </dgm:pt>
    <dgm:pt modelId="{EC457BCE-E3C8-49BC-B587-8F85285F597C}">
      <dgm:prSet phldrT="[Text]"/>
      <dgm:spPr/>
      <dgm:t>
        <a:bodyPr/>
        <a:lstStyle/>
        <a:p>
          <a:r>
            <a:rPr lang="bs-Latn-BA" dirty="0" smtClean="0"/>
            <a:t>Eye contact</a:t>
          </a:r>
          <a:endParaRPr lang="bs-Latn-BA" dirty="0"/>
        </a:p>
      </dgm:t>
    </dgm:pt>
    <dgm:pt modelId="{E28D4FD7-DCDF-4D6A-B849-A4CA23549C6E}" type="parTrans" cxnId="{A7D5BF7A-4BA3-4A9C-841A-F245878C1177}">
      <dgm:prSet/>
      <dgm:spPr/>
      <dgm:t>
        <a:bodyPr/>
        <a:lstStyle/>
        <a:p>
          <a:endParaRPr lang="bs-Latn-BA"/>
        </a:p>
      </dgm:t>
    </dgm:pt>
    <dgm:pt modelId="{3980E702-861C-4A76-BCC3-D9F14BB0BF41}" type="sibTrans" cxnId="{A7D5BF7A-4BA3-4A9C-841A-F245878C1177}">
      <dgm:prSet/>
      <dgm:spPr/>
      <dgm:t>
        <a:bodyPr/>
        <a:lstStyle/>
        <a:p>
          <a:endParaRPr lang="bs-Latn-BA"/>
        </a:p>
      </dgm:t>
    </dgm:pt>
    <dgm:pt modelId="{47F5E389-D4AD-41EC-A94D-DC0F2DFE74A3}">
      <dgm:prSet phldrT="[Text]"/>
      <dgm:spPr/>
      <dgm:t>
        <a:bodyPr/>
        <a:lstStyle/>
        <a:p>
          <a:r>
            <a:rPr lang="bs-Latn-BA" dirty="0" smtClean="0"/>
            <a:t>Assessment</a:t>
          </a:r>
          <a:endParaRPr lang="bs-Latn-BA" dirty="0"/>
        </a:p>
      </dgm:t>
    </dgm:pt>
    <dgm:pt modelId="{604EEE6A-FFB5-4C40-BFE3-07CAD6C10413}" type="parTrans" cxnId="{ACA38617-585F-4130-A3AD-E7DAFF2F31FA}">
      <dgm:prSet/>
      <dgm:spPr/>
      <dgm:t>
        <a:bodyPr/>
        <a:lstStyle/>
        <a:p>
          <a:endParaRPr lang="bs-Latn-BA"/>
        </a:p>
      </dgm:t>
    </dgm:pt>
    <dgm:pt modelId="{17267DB4-B1B8-43CC-B88D-509BCA63CCA1}" type="sibTrans" cxnId="{ACA38617-585F-4130-A3AD-E7DAFF2F31FA}">
      <dgm:prSet/>
      <dgm:spPr/>
      <dgm:t>
        <a:bodyPr/>
        <a:lstStyle/>
        <a:p>
          <a:endParaRPr lang="bs-Latn-BA"/>
        </a:p>
      </dgm:t>
    </dgm:pt>
    <dgm:pt modelId="{10EEB1DA-1655-45F0-84EA-064FB1E88042}">
      <dgm:prSet phldrT="[Text]"/>
      <dgm:spPr/>
      <dgm:t>
        <a:bodyPr/>
        <a:lstStyle/>
        <a:p>
          <a:r>
            <a:rPr lang="bs-Latn-BA" dirty="0" smtClean="0"/>
            <a:t>Listen</a:t>
          </a:r>
          <a:endParaRPr lang="bs-Latn-BA" dirty="0"/>
        </a:p>
      </dgm:t>
    </dgm:pt>
    <dgm:pt modelId="{1A5FC692-E210-40C8-B7CF-3FEB846D23A5}" type="parTrans" cxnId="{973D59B4-30B6-4A81-943B-5873A92B6839}">
      <dgm:prSet/>
      <dgm:spPr/>
      <dgm:t>
        <a:bodyPr/>
        <a:lstStyle/>
        <a:p>
          <a:endParaRPr lang="bs-Latn-BA"/>
        </a:p>
      </dgm:t>
    </dgm:pt>
    <dgm:pt modelId="{4795DD1C-B229-49FE-9DA9-9C2F81F6DB05}" type="sibTrans" cxnId="{973D59B4-30B6-4A81-943B-5873A92B6839}">
      <dgm:prSet/>
      <dgm:spPr/>
      <dgm:t>
        <a:bodyPr/>
        <a:lstStyle/>
        <a:p>
          <a:endParaRPr lang="bs-Latn-BA"/>
        </a:p>
      </dgm:t>
    </dgm:pt>
    <dgm:pt modelId="{C5F83F2C-41F2-4A63-B76A-3D0DD11FBFC9}">
      <dgm:prSet phldrT="[Text]"/>
      <dgm:spPr/>
      <dgm:t>
        <a:bodyPr/>
        <a:lstStyle/>
        <a:p>
          <a:r>
            <a:rPr lang="bs-Latn-BA" dirty="0" smtClean="0"/>
            <a:t>Be careful</a:t>
          </a:r>
          <a:endParaRPr lang="bs-Latn-BA" dirty="0"/>
        </a:p>
      </dgm:t>
    </dgm:pt>
    <dgm:pt modelId="{4CF46968-E38B-400A-B446-0841B23D5D0F}" type="parTrans" cxnId="{46370516-5EC2-4FFA-9617-21F0A8F6CC1D}">
      <dgm:prSet/>
      <dgm:spPr/>
      <dgm:t>
        <a:bodyPr/>
        <a:lstStyle/>
        <a:p>
          <a:endParaRPr lang="bs-Latn-BA"/>
        </a:p>
      </dgm:t>
    </dgm:pt>
    <dgm:pt modelId="{5EA1BA43-303C-4885-B34D-171466E205D8}" type="sibTrans" cxnId="{46370516-5EC2-4FFA-9617-21F0A8F6CC1D}">
      <dgm:prSet/>
      <dgm:spPr/>
      <dgm:t>
        <a:bodyPr/>
        <a:lstStyle/>
        <a:p>
          <a:endParaRPr lang="bs-Latn-BA"/>
        </a:p>
      </dgm:t>
    </dgm:pt>
    <dgm:pt modelId="{5E37915A-F10D-4F45-81DB-922777274DD9}">
      <dgm:prSet phldrT="[Text]"/>
      <dgm:spPr/>
      <dgm:t>
        <a:bodyPr/>
        <a:lstStyle/>
        <a:p>
          <a:r>
            <a:rPr lang="bs-Latn-BA" dirty="0" smtClean="0"/>
            <a:t>Avoid promises</a:t>
          </a:r>
          <a:endParaRPr lang="bs-Latn-BA" dirty="0"/>
        </a:p>
      </dgm:t>
    </dgm:pt>
    <dgm:pt modelId="{C60BFF62-C335-49CF-9E4C-DB950DB2CE04}" type="parTrans" cxnId="{EC46C5EF-ED5E-4CF8-9A0B-969F42F5B626}">
      <dgm:prSet/>
      <dgm:spPr/>
      <dgm:t>
        <a:bodyPr/>
        <a:lstStyle/>
        <a:p>
          <a:endParaRPr lang="bs-Latn-BA"/>
        </a:p>
      </dgm:t>
    </dgm:pt>
    <dgm:pt modelId="{36A3B6F7-A44E-48F8-B376-6836B0C23F0F}" type="sibTrans" cxnId="{EC46C5EF-ED5E-4CF8-9A0B-969F42F5B626}">
      <dgm:prSet/>
      <dgm:spPr/>
      <dgm:t>
        <a:bodyPr/>
        <a:lstStyle/>
        <a:p>
          <a:endParaRPr lang="bs-Latn-BA"/>
        </a:p>
      </dgm:t>
    </dgm:pt>
    <dgm:pt modelId="{FEFC327A-AD4C-4E75-B7B9-F5A4D1A23C4A}" type="pres">
      <dgm:prSet presAssocID="{F3052381-0DFE-49E8-AB26-BCA2F5300F4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s-Latn-BA"/>
        </a:p>
      </dgm:t>
    </dgm:pt>
    <dgm:pt modelId="{F83F5EF5-567C-4860-885D-C4F4221D3FB5}" type="pres">
      <dgm:prSet presAssocID="{57180542-D59F-41BC-8112-E2EF070A764C}" presName="vertOne" presStyleCnt="0"/>
      <dgm:spPr/>
    </dgm:pt>
    <dgm:pt modelId="{835D5917-AF3A-40C4-BDC8-A96AA8DB60DA}" type="pres">
      <dgm:prSet presAssocID="{57180542-D59F-41BC-8112-E2EF070A764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E74839F2-905E-45CD-81B5-F1422B1C154C}" type="pres">
      <dgm:prSet presAssocID="{57180542-D59F-41BC-8112-E2EF070A764C}" presName="parTransOne" presStyleCnt="0"/>
      <dgm:spPr/>
    </dgm:pt>
    <dgm:pt modelId="{44C555AB-9710-4C32-96CC-9C5C88C384D4}" type="pres">
      <dgm:prSet presAssocID="{57180542-D59F-41BC-8112-E2EF070A764C}" presName="horzOne" presStyleCnt="0"/>
      <dgm:spPr/>
    </dgm:pt>
    <dgm:pt modelId="{8AA599FA-C916-4911-A0BD-C4963E6E7F8B}" type="pres">
      <dgm:prSet presAssocID="{EC457BCE-E3C8-49BC-B587-8F85285F597C}" presName="vertTwo" presStyleCnt="0"/>
      <dgm:spPr/>
    </dgm:pt>
    <dgm:pt modelId="{FF06A078-D181-4815-8B2F-73714B1225DC}" type="pres">
      <dgm:prSet presAssocID="{EC457BCE-E3C8-49BC-B587-8F85285F597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66158095-ADE2-4D58-A988-45DC2E10B5C1}" type="pres">
      <dgm:prSet presAssocID="{EC457BCE-E3C8-49BC-B587-8F85285F597C}" presName="parTransTwo" presStyleCnt="0"/>
      <dgm:spPr/>
    </dgm:pt>
    <dgm:pt modelId="{B146E6B7-4814-4FFB-979A-B9A226BC6669}" type="pres">
      <dgm:prSet presAssocID="{EC457BCE-E3C8-49BC-B587-8F85285F597C}" presName="horzTwo" presStyleCnt="0"/>
      <dgm:spPr/>
    </dgm:pt>
    <dgm:pt modelId="{65E279A0-7AF6-4428-B59E-797E22809220}" type="pres">
      <dgm:prSet presAssocID="{47F5E389-D4AD-41EC-A94D-DC0F2DFE74A3}" presName="vertThree" presStyleCnt="0"/>
      <dgm:spPr/>
    </dgm:pt>
    <dgm:pt modelId="{5C2AE730-0B6D-4C6E-A800-D49B9B775E67}" type="pres">
      <dgm:prSet presAssocID="{47F5E389-D4AD-41EC-A94D-DC0F2DFE74A3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2CA43D84-1487-40F9-A704-4DEE13549DF3}" type="pres">
      <dgm:prSet presAssocID="{47F5E389-D4AD-41EC-A94D-DC0F2DFE74A3}" presName="horzThree" presStyleCnt="0"/>
      <dgm:spPr/>
    </dgm:pt>
    <dgm:pt modelId="{1F91AF7B-F6E2-4F7C-8EEA-5EE72F306E0E}" type="pres">
      <dgm:prSet presAssocID="{17267DB4-B1B8-43CC-B88D-509BCA63CCA1}" presName="sibSpaceThree" presStyleCnt="0"/>
      <dgm:spPr/>
    </dgm:pt>
    <dgm:pt modelId="{B4D3EF5C-E1FB-4EED-9995-83325758F546}" type="pres">
      <dgm:prSet presAssocID="{10EEB1DA-1655-45F0-84EA-064FB1E88042}" presName="vertThree" presStyleCnt="0"/>
      <dgm:spPr/>
    </dgm:pt>
    <dgm:pt modelId="{98050837-9352-4FB3-90F9-888EC665D290}" type="pres">
      <dgm:prSet presAssocID="{10EEB1DA-1655-45F0-84EA-064FB1E88042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226DDE52-8BBA-4651-B396-A58E8590D930}" type="pres">
      <dgm:prSet presAssocID="{10EEB1DA-1655-45F0-84EA-064FB1E88042}" presName="horzThree" presStyleCnt="0"/>
      <dgm:spPr/>
    </dgm:pt>
    <dgm:pt modelId="{0C8F3E74-61B3-4121-9105-F149DD5072A1}" type="pres">
      <dgm:prSet presAssocID="{3980E702-861C-4A76-BCC3-D9F14BB0BF41}" presName="sibSpaceTwo" presStyleCnt="0"/>
      <dgm:spPr/>
    </dgm:pt>
    <dgm:pt modelId="{E840E86E-795E-47DF-AF13-A834CAC1F053}" type="pres">
      <dgm:prSet presAssocID="{C5F83F2C-41F2-4A63-B76A-3D0DD11FBFC9}" presName="vertTwo" presStyleCnt="0"/>
      <dgm:spPr/>
    </dgm:pt>
    <dgm:pt modelId="{54F74636-84CE-4009-A029-B9A80C192CF8}" type="pres">
      <dgm:prSet presAssocID="{C5F83F2C-41F2-4A63-B76A-3D0DD11FBFC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EBCB7144-D25E-4D61-94D7-5803692C699D}" type="pres">
      <dgm:prSet presAssocID="{C5F83F2C-41F2-4A63-B76A-3D0DD11FBFC9}" presName="parTransTwo" presStyleCnt="0"/>
      <dgm:spPr/>
    </dgm:pt>
    <dgm:pt modelId="{2763A9C2-407A-4F4E-935C-BD0774BA7EDD}" type="pres">
      <dgm:prSet presAssocID="{C5F83F2C-41F2-4A63-B76A-3D0DD11FBFC9}" presName="horzTwo" presStyleCnt="0"/>
      <dgm:spPr/>
    </dgm:pt>
    <dgm:pt modelId="{C5E55004-9DA5-4F40-BBD7-3C5DA09DCECB}" type="pres">
      <dgm:prSet presAssocID="{5E37915A-F10D-4F45-81DB-922777274DD9}" presName="vertThree" presStyleCnt="0"/>
      <dgm:spPr/>
    </dgm:pt>
    <dgm:pt modelId="{FD890685-B8A4-47FA-ABE5-9A997DC97CA2}" type="pres">
      <dgm:prSet presAssocID="{5E37915A-F10D-4F45-81DB-922777274DD9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4AFAEF91-FC35-457C-8106-8583374AAC17}" type="pres">
      <dgm:prSet presAssocID="{5E37915A-F10D-4F45-81DB-922777274DD9}" presName="horzThree" presStyleCnt="0"/>
      <dgm:spPr/>
    </dgm:pt>
  </dgm:ptLst>
  <dgm:cxnLst>
    <dgm:cxn modelId="{EC46C5EF-ED5E-4CF8-9A0B-969F42F5B626}" srcId="{C5F83F2C-41F2-4A63-B76A-3D0DD11FBFC9}" destId="{5E37915A-F10D-4F45-81DB-922777274DD9}" srcOrd="0" destOrd="0" parTransId="{C60BFF62-C335-49CF-9E4C-DB950DB2CE04}" sibTransId="{36A3B6F7-A44E-48F8-B376-6836B0C23F0F}"/>
    <dgm:cxn modelId="{286D7555-B859-42D2-95F2-F8E9BF858FEF}" type="presOf" srcId="{C5F83F2C-41F2-4A63-B76A-3D0DD11FBFC9}" destId="{54F74636-84CE-4009-A029-B9A80C192CF8}" srcOrd="0" destOrd="0" presId="urn:microsoft.com/office/officeart/2005/8/layout/architecture+Icon"/>
    <dgm:cxn modelId="{81CE9C68-208B-42AB-9EEC-F75F2E365FD9}" type="presOf" srcId="{57180542-D59F-41BC-8112-E2EF070A764C}" destId="{835D5917-AF3A-40C4-BDC8-A96AA8DB60DA}" srcOrd="0" destOrd="0" presId="urn:microsoft.com/office/officeart/2005/8/layout/architecture+Icon"/>
    <dgm:cxn modelId="{46370516-5EC2-4FFA-9617-21F0A8F6CC1D}" srcId="{57180542-D59F-41BC-8112-E2EF070A764C}" destId="{C5F83F2C-41F2-4A63-B76A-3D0DD11FBFC9}" srcOrd="1" destOrd="0" parTransId="{4CF46968-E38B-400A-B446-0841B23D5D0F}" sibTransId="{5EA1BA43-303C-4885-B34D-171466E205D8}"/>
    <dgm:cxn modelId="{ACA38617-585F-4130-A3AD-E7DAFF2F31FA}" srcId="{EC457BCE-E3C8-49BC-B587-8F85285F597C}" destId="{47F5E389-D4AD-41EC-A94D-DC0F2DFE74A3}" srcOrd="0" destOrd="0" parTransId="{604EEE6A-FFB5-4C40-BFE3-07CAD6C10413}" sibTransId="{17267DB4-B1B8-43CC-B88D-509BCA63CCA1}"/>
    <dgm:cxn modelId="{3872410F-F271-4DC3-B757-AC26CEC5A407}" type="presOf" srcId="{EC457BCE-E3C8-49BC-B587-8F85285F597C}" destId="{FF06A078-D181-4815-8B2F-73714B1225DC}" srcOrd="0" destOrd="0" presId="urn:microsoft.com/office/officeart/2005/8/layout/architecture+Icon"/>
    <dgm:cxn modelId="{F456FEA2-AFCB-4B4C-9A5C-7C811A0C1DA1}" type="presOf" srcId="{47F5E389-D4AD-41EC-A94D-DC0F2DFE74A3}" destId="{5C2AE730-0B6D-4C6E-A800-D49B9B775E67}" srcOrd="0" destOrd="0" presId="urn:microsoft.com/office/officeart/2005/8/layout/architecture+Icon"/>
    <dgm:cxn modelId="{973D59B4-30B6-4A81-943B-5873A92B6839}" srcId="{EC457BCE-E3C8-49BC-B587-8F85285F597C}" destId="{10EEB1DA-1655-45F0-84EA-064FB1E88042}" srcOrd="1" destOrd="0" parTransId="{1A5FC692-E210-40C8-B7CF-3FEB846D23A5}" sibTransId="{4795DD1C-B229-49FE-9DA9-9C2F81F6DB05}"/>
    <dgm:cxn modelId="{F117C1BA-7015-41B5-81A5-AA679D950960}" type="presOf" srcId="{F3052381-0DFE-49E8-AB26-BCA2F5300F4A}" destId="{FEFC327A-AD4C-4E75-B7B9-F5A4D1A23C4A}" srcOrd="0" destOrd="0" presId="urn:microsoft.com/office/officeart/2005/8/layout/architecture+Icon"/>
    <dgm:cxn modelId="{A7D5BF7A-4BA3-4A9C-841A-F245878C1177}" srcId="{57180542-D59F-41BC-8112-E2EF070A764C}" destId="{EC457BCE-E3C8-49BC-B587-8F85285F597C}" srcOrd="0" destOrd="0" parTransId="{E28D4FD7-DCDF-4D6A-B849-A4CA23549C6E}" sibTransId="{3980E702-861C-4A76-BCC3-D9F14BB0BF41}"/>
    <dgm:cxn modelId="{898E990B-93D0-413A-8DC7-32BE955AC6C0}" srcId="{F3052381-0DFE-49E8-AB26-BCA2F5300F4A}" destId="{57180542-D59F-41BC-8112-E2EF070A764C}" srcOrd="0" destOrd="0" parTransId="{51552ACE-2E07-4A2A-A5BC-009BC72BEF55}" sibTransId="{C632990D-ADBE-4B67-AE1E-D1693DAEC4EE}"/>
    <dgm:cxn modelId="{066E5928-B282-488E-9FA6-67605DB43513}" type="presOf" srcId="{10EEB1DA-1655-45F0-84EA-064FB1E88042}" destId="{98050837-9352-4FB3-90F9-888EC665D290}" srcOrd="0" destOrd="0" presId="urn:microsoft.com/office/officeart/2005/8/layout/architecture+Icon"/>
    <dgm:cxn modelId="{EA9CEEAD-32FE-4E13-906B-2B6674704CBF}" type="presOf" srcId="{5E37915A-F10D-4F45-81DB-922777274DD9}" destId="{FD890685-B8A4-47FA-ABE5-9A997DC97CA2}" srcOrd="0" destOrd="0" presId="urn:microsoft.com/office/officeart/2005/8/layout/architecture+Icon"/>
    <dgm:cxn modelId="{34701926-0C86-487F-9A09-ACFB5241D084}" type="presParOf" srcId="{FEFC327A-AD4C-4E75-B7B9-F5A4D1A23C4A}" destId="{F83F5EF5-567C-4860-885D-C4F4221D3FB5}" srcOrd="0" destOrd="0" presId="urn:microsoft.com/office/officeart/2005/8/layout/architecture+Icon"/>
    <dgm:cxn modelId="{4BBF9626-E7BD-4D9D-AC6B-3276C469C252}" type="presParOf" srcId="{F83F5EF5-567C-4860-885D-C4F4221D3FB5}" destId="{835D5917-AF3A-40C4-BDC8-A96AA8DB60DA}" srcOrd="0" destOrd="0" presId="urn:microsoft.com/office/officeart/2005/8/layout/architecture+Icon"/>
    <dgm:cxn modelId="{F74C13DE-E842-4408-B741-2F2BC10BD449}" type="presParOf" srcId="{F83F5EF5-567C-4860-885D-C4F4221D3FB5}" destId="{E74839F2-905E-45CD-81B5-F1422B1C154C}" srcOrd="1" destOrd="0" presId="urn:microsoft.com/office/officeart/2005/8/layout/architecture+Icon"/>
    <dgm:cxn modelId="{01C1152D-27FD-485A-A29A-B476DC53C491}" type="presParOf" srcId="{F83F5EF5-567C-4860-885D-C4F4221D3FB5}" destId="{44C555AB-9710-4C32-96CC-9C5C88C384D4}" srcOrd="2" destOrd="0" presId="urn:microsoft.com/office/officeart/2005/8/layout/architecture+Icon"/>
    <dgm:cxn modelId="{A222DB0B-7940-44B4-990D-2E32B6DDDE48}" type="presParOf" srcId="{44C555AB-9710-4C32-96CC-9C5C88C384D4}" destId="{8AA599FA-C916-4911-A0BD-C4963E6E7F8B}" srcOrd="0" destOrd="0" presId="urn:microsoft.com/office/officeart/2005/8/layout/architecture+Icon"/>
    <dgm:cxn modelId="{5FD276AB-E32E-4553-98F3-1143471B928C}" type="presParOf" srcId="{8AA599FA-C916-4911-A0BD-C4963E6E7F8B}" destId="{FF06A078-D181-4815-8B2F-73714B1225DC}" srcOrd="0" destOrd="0" presId="urn:microsoft.com/office/officeart/2005/8/layout/architecture+Icon"/>
    <dgm:cxn modelId="{846E76C9-FC68-4B9C-96DE-7AA49FF86126}" type="presParOf" srcId="{8AA599FA-C916-4911-A0BD-C4963E6E7F8B}" destId="{66158095-ADE2-4D58-A988-45DC2E10B5C1}" srcOrd="1" destOrd="0" presId="urn:microsoft.com/office/officeart/2005/8/layout/architecture+Icon"/>
    <dgm:cxn modelId="{72397F75-1FCF-41CC-89D8-F413B6F3E129}" type="presParOf" srcId="{8AA599FA-C916-4911-A0BD-C4963E6E7F8B}" destId="{B146E6B7-4814-4FFB-979A-B9A226BC6669}" srcOrd="2" destOrd="0" presId="urn:microsoft.com/office/officeart/2005/8/layout/architecture+Icon"/>
    <dgm:cxn modelId="{E9A871AC-4C3D-44F7-BFBC-47AE30302AED}" type="presParOf" srcId="{B146E6B7-4814-4FFB-979A-B9A226BC6669}" destId="{65E279A0-7AF6-4428-B59E-797E22809220}" srcOrd="0" destOrd="0" presId="urn:microsoft.com/office/officeart/2005/8/layout/architecture+Icon"/>
    <dgm:cxn modelId="{F9AEC914-E7E3-4341-804C-75BDDEF1DC1E}" type="presParOf" srcId="{65E279A0-7AF6-4428-B59E-797E22809220}" destId="{5C2AE730-0B6D-4C6E-A800-D49B9B775E67}" srcOrd="0" destOrd="0" presId="urn:microsoft.com/office/officeart/2005/8/layout/architecture+Icon"/>
    <dgm:cxn modelId="{43349161-2B70-4430-B6B2-B94EB110E089}" type="presParOf" srcId="{65E279A0-7AF6-4428-B59E-797E22809220}" destId="{2CA43D84-1487-40F9-A704-4DEE13549DF3}" srcOrd="1" destOrd="0" presId="urn:microsoft.com/office/officeart/2005/8/layout/architecture+Icon"/>
    <dgm:cxn modelId="{4AB8F12C-7DFA-4EAB-87BE-EE28D5414340}" type="presParOf" srcId="{B146E6B7-4814-4FFB-979A-B9A226BC6669}" destId="{1F91AF7B-F6E2-4F7C-8EEA-5EE72F306E0E}" srcOrd="1" destOrd="0" presId="urn:microsoft.com/office/officeart/2005/8/layout/architecture+Icon"/>
    <dgm:cxn modelId="{FC0E1659-3671-4BB1-A57D-1111BD159BAA}" type="presParOf" srcId="{B146E6B7-4814-4FFB-979A-B9A226BC6669}" destId="{B4D3EF5C-E1FB-4EED-9995-83325758F546}" srcOrd="2" destOrd="0" presId="urn:microsoft.com/office/officeart/2005/8/layout/architecture+Icon"/>
    <dgm:cxn modelId="{E01622E8-2161-485D-ACA9-75F3AC48BF8E}" type="presParOf" srcId="{B4D3EF5C-E1FB-4EED-9995-83325758F546}" destId="{98050837-9352-4FB3-90F9-888EC665D290}" srcOrd="0" destOrd="0" presId="urn:microsoft.com/office/officeart/2005/8/layout/architecture+Icon"/>
    <dgm:cxn modelId="{D89E8FFC-C0BD-4F63-AA4B-D2DF3B3BAFE8}" type="presParOf" srcId="{B4D3EF5C-E1FB-4EED-9995-83325758F546}" destId="{226DDE52-8BBA-4651-B396-A58E8590D930}" srcOrd="1" destOrd="0" presId="urn:microsoft.com/office/officeart/2005/8/layout/architecture+Icon"/>
    <dgm:cxn modelId="{06629CE1-B3BB-4969-8D78-EB836FE7ADFC}" type="presParOf" srcId="{44C555AB-9710-4C32-96CC-9C5C88C384D4}" destId="{0C8F3E74-61B3-4121-9105-F149DD5072A1}" srcOrd="1" destOrd="0" presId="urn:microsoft.com/office/officeart/2005/8/layout/architecture+Icon"/>
    <dgm:cxn modelId="{0A3DB270-642A-40A7-9722-D41E7858B1A0}" type="presParOf" srcId="{44C555AB-9710-4C32-96CC-9C5C88C384D4}" destId="{E840E86E-795E-47DF-AF13-A834CAC1F053}" srcOrd="2" destOrd="0" presId="urn:microsoft.com/office/officeart/2005/8/layout/architecture+Icon"/>
    <dgm:cxn modelId="{FA69AE97-6E9C-4F9D-B3AB-4A4EA4F40579}" type="presParOf" srcId="{E840E86E-795E-47DF-AF13-A834CAC1F053}" destId="{54F74636-84CE-4009-A029-B9A80C192CF8}" srcOrd="0" destOrd="0" presId="urn:microsoft.com/office/officeart/2005/8/layout/architecture+Icon"/>
    <dgm:cxn modelId="{AC02CC48-5340-4A33-825D-3D865CD4B0D6}" type="presParOf" srcId="{E840E86E-795E-47DF-AF13-A834CAC1F053}" destId="{EBCB7144-D25E-4D61-94D7-5803692C699D}" srcOrd="1" destOrd="0" presId="urn:microsoft.com/office/officeart/2005/8/layout/architecture+Icon"/>
    <dgm:cxn modelId="{2FEBA7C7-349E-4BF6-B218-8CF9F72D112A}" type="presParOf" srcId="{E840E86E-795E-47DF-AF13-A834CAC1F053}" destId="{2763A9C2-407A-4F4E-935C-BD0774BA7EDD}" srcOrd="2" destOrd="0" presId="urn:microsoft.com/office/officeart/2005/8/layout/architecture+Icon"/>
    <dgm:cxn modelId="{C9E03643-37E6-497E-AA74-819B1B15E918}" type="presParOf" srcId="{2763A9C2-407A-4F4E-935C-BD0774BA7EDD}" destId="{C5E55004-9DA5-4F40-BBD7-3C5DA09DCECB}" srcOrd="0" destOrd="0" presId="urn:microsoft.com/office/officeart/2005/8/layout/architecture+Icon"/>
    <dgm:cxn modelId="{5A4AE771-25BD-4C34-AD75-A6CA5DDFDC4A}" type="presParOf" srcId="{C5E55004-9DA5-4F40-BBD7-3C5DA09DCECB}" destId="{FD890685-B8A4-47FA-ABE5-9A997DC97CA2}" srcOrd="0" destOrd="0" presId="urn:microsoft.com/office/officeart/2005/8/layout/architecture+Icon"/>
    <dgm:cxn modelId="{3D5E7F2D-8695-4111-9DEF-E39345CB4E73}" type="presParOf" srcId="{C5E55004-9DA5-4F40-BBD7-3C5DA09DCECB}" destId="{4AFAEF91-FC35-457C-8106-8583374AAC17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EA5F641-5D8F-483B-9283-06E459F5D3CB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B7B1CD-5C54-4C00-895B-27234E463060}">
      <dgm:prSet phldrT="[Text]" custT="1"/>
      <dgm:spPr/>
      <dgm:t>
        <a:bodyPr/>
        <a:lstStyle/>
        <a:p>
          <a:r>
            <a:rPr lang="bs-Latn-BA" sz="2800" dirty="0" smtClean="0">
              <a:latin typeface="Times New Roman" pitchFamily="18" charset="0"/>
              <a:cs typeface="Times New Roman" pitchFamily="18" charset="0"/>
            </a:rPr>
            <a:t>Dedication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D604C5DB-2D55-4061-BB93-B2632396B021}" type="parTrans" cxnId="{AADA9586-EF04-4973-B05D-DB4F39DCAD48}">
      <dgm:prSet/>
      <dgm:spPr/>
      <dgm:t>
        <a:bodyPr/>
        <a:lstStyle/>
        <a:p>
          <a:endParaRPr lang="en-US"/>
        </a:p>
      </dgm:t>
    </dgm:pt>
    <dgm:pt modelId="{69210E5B-8053-42F7-889C-CD7EC7769F89}" type="sibTrans" cxnId="{AADA9586-EF04-4973-B05D-DB4F39DCAD48}">
      <dgm:prSet/>
      <dgm:spPr/>
      <dgm:t>
        <a:bodyPr/>
        <a:lstStyle/>
        <a:p>
          <a:endParaRPr lang="en-US"/>
        </a:p>
      </dgm:t>
    </dgm:pt>
    <dgm:pt modelId="{8873F3AD-6BC4-478D-BD62-56B41B4AA6EC}">
      <dgm:prSet phldrT="[Text]" custT="1"/>
      <dgm:spPr/>
      <dgm:t>
        <a:bodyPr/>
        <a:lstStyle/>
        <a:p>
          <a:r>
            <a:rPr lang="bs-Latn-BA" sz="2800" dirty="0" smtClean="0">
              <a:latin typeface="Times New Roman" pitchFamily="18" charset="0"/>
              <a:cs typeface="Times New Roman" pitchFamily="18" charset="0"/>
            </a:rPr>
            <a:t>Empathy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3CBD179B-52CA-4099-A8D8-95E0C30F647E}" type="parTrans" cxnId="{7EE7830A-3630-45DC-ADF5-7B59B6514DDC}">
      <dgm:prSet/>
      <dgm:spPr/>
      <dgm:t>
        <a:bodyPr/>
        <a:lstStyle/>
        <a:p>
          <a:endParaRPr lang="en-US"/>
        </a:p>
      </dgm:t>
    </dgm:pt>
    <dgm:pt modelId="{DF26AE77-824C-48E5-9AA2-090BE7D0E783}" type="sibTrans" cxnId="{7EE7830A-3630-45DC-ADF5-7B59B6514DDC}">
      <dgm:prSet/>
      <dgm:spPr/>
      <dgm:t>
        <a:bodyPr/>
        <a:lstStyle/>
        <a:p>
          <a:endParaRPr lang="en-US"/>
        </a:p>
      </dgm:t>
    </dgm:pt>
    <dgm:pt modelId="{33DE626A-9794-4024-B4E3-97F6F037FFA5}">
      <dgm:prSet phldrT="[Text]" custT="1"/>
      <dgm:spPr/>
      <dgm:t>
        <a:bodyPr/>
        <a:lstStyle/>
        <a:p>
          <a:r>
            <a:rPr lang="bs-Latn-BA" sz="2000" dirty="0" smtClean="0">
              <a:latin typeface="Times New Roman" pitchFamily="18" charset="0"/>
              <a:cs typeface="Times New Roman" pitchFamily="18" charset="0"/>
            </a:rPr>
            <a:t>Explain: aims of communication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1C3EBC42-0896-410B-89A6-E40B2B52A3F1}" type="parTrans" cxnId="{55E27E1C-90AC-461E-AE0B-E089E9DD752A}">
      <dgm:prSet/>
      <dgm:spPr/>
      <dgm:t>
        <a:bodyPr/>
        <a:lstStyle/>
        <a:p>
          <a:endParaRPr lang="en-US"/>
        </a:p>
      </dgm:t>
    </dgm:pt>
    <dgm:pt modelId="{7FB84BBB-245F-494A-BE00-0A96BD838516}" type="sibTrans" cxnId="{55E27E1C-90AC-461E-AE0B-E089E9DD752A}">
      <dgm:prSet/>
      <dgm:spPr/>
      <dgm:t>
        <a:bodyPr/>
        <a:lstStyle/>
        <a:p>
          <a:endParaRPr lang="en-US"/>
        </a:p>
      </dgm:t>
    </dgm:pt>
    <dgm:pt modelId="{9C6A6E0E-EE3A-4047-B496-08CBEE05A988}">
      <dgm:prSet phldrT="[Text]" custT="1"/>
      <dgm:spPr/>
      <dgm:t>
        <a:bodyPr/>
        <a:lstStyle/>
        <a:p>
          <a:r>
            <a:rPr lang="bs-Latn-BA" sz="24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Observe nonverbal cues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4DC5E774-AA37-46B6-92F4-1D38D1D71B8A}" type="parTrans" cxnId="{02CDE91E-6CE4-4A65-A7BD-03C00E02EE6C}">
      <dgm:prSet/>
      <dgm:spPr/>
      <dgm:t>
        <a:bodyPr/>
        <a:lstStyle/>
        <a:p>
          <a:endParaRPr lang="en-US"/>
        </a:p>
      </dgm:t>
    </dgm:pt>
    <dgm:pt modelId="{93D7D81D-DBF6-4119-B5F4-44523BB61819}" type="sibTrans" cxnId="{02CDE91E-6CE4-4A65-A7BD-03C00E02EE6C}">
      <dgm:prSet/>
      <dgm:spPr/>
      <dgm:t>
        <a:bodyPr/>
        <a:lstStyle/>
        <a:p>
          <a:endParaRPr lang="en-US"/>
        </a:p>
      </dgm:t>
    </dgm:pt>
    <dgm:pt modelId="{46E8A816-51B8-45F2-99EC-243A53674803}">
      <dgm:prSet phldrT="[Text]" custT="1"/>
      <dgm:spPr/>
      <dgm:t>
        <a:bodyPr/>
        <a:lstStyle/>
        <a:p>
          <a:r>
            <a:rPr lang="bs-Latn-BA" sz="2400" dirty="0" smtClean="0">
              <a:latin typeface="Times New Roman" pitchFamily="18" charset="0"/>
              <a:cs typeface="Times New Roman" pitchFamily="18" charset="0"/>
            </a:rPr>
            <a:t>Questions : short and simple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B3A50306-6FC4-47AE-8676-766BE6655750}" type="parTrans" cxnId="{3C1E8F62-023A-4080-ABE7-BCD3D440E652}">
      <dgm:prSet/>
      <dgm:spPr/>
      <dgm:t>
        <a:bodyPr/>
        <a:lstStyle/>
        <a:p>
          <a:endParaRPr lang="en-US"/>
        </a:p>
      </dgm:t>
    </dgm:pt>
    <dgm:pt modelId="{788D7277-9055-44F6-AD48-D3B368C92974}" type="sibTrans" cxnId="{3C1E8F62-023A-4080-ABE7-BCD3D440E652}">
      <dgm:prSet/>
      <dgm:spPr/>
      <dgm:t>
        <a:bodyPr/>
        <a:lstStyle/>
        <a:p>
          <a:endParaRPr lang="en-US"/>
        </a:p>
      </dgm:t>
    </dgm:pt>
    <dgm:pt modelId="{F99D194C-A290-45A7-B952-AE9955686256}" type="pres">
      <dgm:prSet presAssocID="{CEA5F641-5D8F-483B-9283-06E459F5D3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892671-E7DB-4BB9-B5CC-85137A69336F}" type="pres">
      <dgm:prSet presAssocID="{ABB7B1CD-5C54-4C00-895B-27234E46306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E16B13-69E3-419E-876C-23380749BC46}" type="pres">
      <dgm:prSet presAssocID="{69210E5B-8053-42F7-889C-CD7EC7769F89}" presName="sibTrans" presStyleCnt="0"/>
      <dgm:spPr/>
    </dgm:pt>
    <dgm:pt modelId="{B9630498-1614-45A6-8257-9F475AC81211}" type="pres">
      <dgm:prSet presAssocID="{8873F3AD-6BC4-478D-BD62-56B41B4AA6EC}" presName="node" presStyleLbl="node1" presStyleIdx="1" presStyleCnt="5" custScaleX="109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55CA6-5626-401F-A8D3-F7CDE69A4A57}" type="pres">
      <dgm:prSet presAssocID="{DF26AE77-824C-48E5-9AA2-090BE7D0E783}" presName="sibTrans" presStyleCnt="0"/>
      <dgm:spPr/>
    </dgm:pt>
    <dgm:pt modelId="{B4331B5E-11C1-408D-AECE-1AA01DB2E00F}" type="pres">
      <dgm:prSet presAssocID="{33DE626A-9794-4024-B4E3-97F6F037FFA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A67F2-AC60-4FCE-9F07-C366AA8969EE}" type="pres">
      <dgm:prSet presAssocID="{7FB84BBB-245F-494A-BE00-0A96BD838516}" presName="sibTrans" presStyleCnt="0"/>
      <dgm:spPr/>
    </dgm:pt>
    <dgm:pt modelId="{9CDB8B27-A230-4521-9B3A-F5AF57609820}" type="pres">
      <dgm:prSet presAssocID="{9C6A6E0E-EE3A-4047-B496-08CBEE05A988}" presName="node" presStyleLbl="node1" presStyleIdx="3" presStyleCnt="5" custScaleX="109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99ADF-2973-4A76-808E-A8093DD198BB}" type="pres">
      <dgm:prSet presAssocID="{93D7D81D-DBF6-4119-B5F4-44523BB61819}" presName="sibTrans" presStyleCnt="0"/>
      <dgm:spPr/>
    </dgm:pt>
    <dgm:pt modelId="{99419C04-58C7-4E58-A656-B451B2AAEC03}" type="pres">
      <dgm:prSet presAssocID="{46E8A816-51B8-45F2-99EC-243A5367480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5D1E6E-3295-4AC4-A208-8FB36E39062E}" type="presOf" srcId="{9C6A6E0E-EE3A-4047-B496-08CBEE05A988}" destId="{9CDB8B27-A230-4521-9B3A-F5AF57609820}" srcOrd="0" destOrd="0" presId="urn:microsoft.com/office/officeart/2005/8/layout/default#3"/>
    <dgm:cxn modelId="{4FC7338C-CA31-4760-A76B-98B4D67BA1FC}" type="presOf" srcId="{8873F3AD-6BC4-478D-BD62-56B41B4AA6EC}" destId="{B9630498-1614-45A6-8257-9F475AC81211}" srcOrd="0" destOrd="0" presId="urn:microsoft.com/office/officeart/2005/8/layout/default#3"/>
    <dgm:cxn modelId="{17EA3F45-D2B5-487F-B9C9-CE2E6EC19BAD}" type="presOf" srcId="{CEA5F641-5D8F-483B-9283-06E459F5D3CB}" destId="{F99D194C-A290-45A7-B952-AE9955686256}" srcOrd="0" destOrd="0" presId="urn:microsoft.com/office/officeart/2005/8/layout/default#3"/>
    <dgm:cxn modelId="{AADA9586-EF04-4973-B05D-DB4F39DCAD48}" srcId="{CEA5F641-5D8F-483B-9283-06E459F5D3CB}" destId="{ABB7B1CD-5C54-4C00-895B-27234E463060}" srcOrd="0" destOrd="0" parTransId="{D604C5DB-2D55-4061-BB93-B2632396B021}" sibTransId="{69210E5B-8053-42F7-889C-CD7EC7769F89}"/>
    <dgm:cxn modelId="{55E27E1C-90AC-461E-AE0B-E089E9DD752A}" srcId="{CEA5F641-5D8F-483B-9283-06E459F5D3CB}" destId="{33DE626A-9794-4024-B4E3-97F6F037FFA5}" srcOrd="2" destOrd="0" parTransId="{1C3EBC42-0896-410B-89A6-E40B2B52A3F1}" sibTransId="{7FB84BBB-245F-494A-BE00-0A96BD838516}"/>
    <dgm:cxn modelId="{EE98D542-5276-4FE4-B213-F3DA80BAA88B}" type="presOf" srcId="{33DE626A-9794-4024-B4E3-97F6F037FFA5}" destId="{B4331B5E-11C1-408D-AECE-1AA01DB2E00F}" srcOrd="0" destOrd="0" presId="urn:microsoft.com/office/officeart/2005/8/layout/default#3"/>
    <dgm:cxn modelId="{158C35FD-B9DB-46CD-93DA-0B60166212DB}" type="presOf" srcId="{46E8A816-51B8-45F2-99EC-243A53674803}" destId="{99419C04-58C7-4E58-A656-B451B2AAEC03}" srcOrd="0" destOrd="0" presId="urn:microsoft.com/office/officeart/2005/8/layout/default#3"/>
    <dgm:cxn modelId="{7EE7830A-3630-45DC-ADF5-7B59B6514DDC}" srcId="{CEA5F641-5D8F-483B-9283-06E459F5D3CB}" destId="{8873F3AD-6BC4-478D-BD62-56B41B4AA6EC}" srcOrd="1" destOrd="0" parTransId="{3CBD179B-52CA-4099-A8D8-95E0C30F647E}" sibTransId="{DF26AE77-824C-48E5-9AA2-090BE7D0E783}"/>
    <dgm:cxn modelId="{966B4CEE-53C0-494F-B4B3-9CBDFD67F56C}" type="presOf" srcId="{ABB7B1CD-5C54-4C00-895B-27234E463060}" destId="{A2892671-E7DB-4BB9-B5CC-85137A69336F}" srcOrd="0" destOrd="0" presId="urn:microsoft.com/office/officeart/2005/8/layout/default#3"/>
    <dgm:cxn modelId="{02CDE91E-6CE4-4A65-A7BD-03C00E02EE6C}" srcId="{CEA5F641-5D8F-483B-9283-06E459F5D3CB}" destId="{9C6A6E0E-EE3A-4047-B496-08CBEE05A988}" srcOrd="3" destOrd="0" parTransId="{4DC5E774-AA37-46B6-92F4-1D38D1D71B8A}" sibTransId="{93D7D81D-DBF6-4119-B5F4-44523BB61819}"/>
    <dgm:cxn modelId="{3C1E8F62-023A-4080-ABE7-BCD3D440E652}" srcId="{CEA5F641-5D8F-483B-9283-06E459F5D3CB}" destId="{46E8A816-51B8-45F2-99EC-243A53674803}" srcOrd="4" destOrd="0" parTransId="{B3A50306-6FC4-47AE-8676-766BE6655750}" sibTransId="{788D7277-9055-44F6-AD48-D3B368C92974}"/>
    <dgm:cxn modelId="{D2CB5E1F-AC40-447C-A499-75EC87245A67}" type="presParOf" srcId="{F99D194C-A290-45A7-B952-AE9955686256}" destId="{A2892671-E7DB-4BB9-B5CC-85137A69336F}" srcOrd="0" destOrd="0" presId="urn:microsoft.com/office/officeart/2005/8/layout/default#3"/>
    <dgm:cxn modelId="{DD47B4AA-A5F5-499E-A47C-3E14764AF5E8}" type="presParOf" srcId="{F99D194C-A290-45A7-B952-AE9955686256}" destId="{E2E16B13-69E3-419E-876C-23380749BC46}" srcOrd="1" destOrd="0" presId="urn:microsoft.com/office/officeart/2005/8/layout/default#3"/>
    <dgm:cxn modelId="{2AED9C4F-24A0-4E60-833E-BEE3C4EDCB02}" type="presParOf" srcId="{F99D194C-A290-45A7-B952-AE9955686256}" destId="{B9630498-1614-45A6-8257-9F475AC81211}" srcOrd="2" destOrd="0" presId="urn:microsoft.com/office/officeart/2005/8/layout/default#3"/>
    <dgm:cxn modelId="{666C35AA-A332-45C3-98DB-3467B8BE5963}" type="presParOf" srcId="{F99D194C-A290-45A7-B952-AE9955686256}" destId="{61455CA6-5626-401F-A8D3-F7CDE69A4A57}" srcOrd="3" destOrd="0" presId="urn:microsoft.com/office/officeart/2005/8/layout/default#3"/>
    <dgm:cxn modelId="{3EC88E01-93B6-40FB-A0F6-A8075AAC5ED8}" type="presParOf" srcId="{F99D194C-A290-45A7-B952-AE9955686256}" destId="{B4331B5E-11C1-408D-AECE-1AA01DB2E00F}" srcOrd="4" destOrd="0" presId="urn:microsoft.com/office/officeart/2005/8/layout/default#3"/>
    <dgm:cxn modelId="{22089D40-7244-4E27-A7C5-D3591350C408}" type="presParOf" srcId="{F99D194C-A290-45A7-B952-AE9955686256}" destId="{484A67F2-AC60-4FCE-9F07-C366AA8969EE}" srcOrd="5" destOrd="0" presId="urn:microsoft.com/office/officeart/2005/8/layout/default#3"/>
    <dgm:cxn modelId="{F76FDDB6-8B54-4CFF-80D0-6506D6BFC37F}" type="presParOf" srcId="{F99D194C-A290-45A7-B952-AE9955686256}" destId="{9CDB8B27-A230-4521-9B3A-F5AF57609820}" srcOrd="6" destOrd="0" presId="urn:microsoft.com/office/officeart/2005/8/layout/default#3"/>
    <dgm:cxn modelId="{1A875C17-48D0-425E-9D9A-EBE43847B41C}" type="presParOf" srcId="{F99D194C-A290-45A7-B952-AE9955686256}" destId="{E8F99ADF-2973-4A76-808E-A8093DD198BB}" srcOrd="7" destOrd="0" presId="urn:microsoft.com/office/officeart/2005/8/layout/default#3"/>
    <dgm:cxn modelId="{573CF2E6-C1DA-4E99-9A2C-C3B5CAA02E76}" type="presParOf" srcId="{F99D194C-A290-45A7-B952-AE9955686256}" destId="{99419C04-58C7-4E58-A656-B451B2AAEC03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05BED08-2E7C-493F-975B-BD547E47326E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6B0BF1-95C4-47F4-B23D-FC646A6253CD}">
      <dgm:prSet phldrT="[Text]" custT="1"/>
      <dgm:spPr/>
      <dgm:t>
        <a:bodyPr/>
        <a:lstStyle/>
        <a:p>
          <a:r>
            <a:rPr lang="bs-Latn-BA" sz="2800" dirty="0" smtClean="0">
              <a:latin typeface="Times New Roman" pitchFamily="18" charset="0"/>
              <a:cs typeface="Times New Roman" pitchFamily="18" charset="0"/>
            </a:rPr>
            <a:t>Use the patient's name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6220B803-1B78-4CAF-9958-3BF1DC7DAC1D}" type="parTrans" cxnId="{E0CC25B6-AC21-41E4-A51C-58F0AE4279E7}">
      <dgm:prSet/>
      <dgm:spPr/>
      <dgm:t>
        <a:bodyPr/>
        <a:lstStyle/>
        <a:p>
          <a:endParaRPr lang="en-US"/>
        </a:p>
      </dgm:t>
    </dgm:pt>
    <dgm:pt modelId="{C46AAA12-74EE-49CB-8A6D-0C7B47BD616D}" type="sibTrans" cxnId="{E0CC25B6-AC21-41E4-A51C-58F0AE4279E7}">
      <dgm:prSet/>
      <dgm:spPr/>
      <dgm:t>
        <a:bodyPr/>
        <a:lstStyle/>
        <a:p>
          <a:endParaRPr lang="en-US"/>
        </a:p>
      </dgm:t>
    </dgm:pt>
    <dgm:pt modelId="{DDC5AB46-CFB1-47BA-8648-183FA8C67CC1}">
      <dgm:prSet phldrT="[Text]" custT="1"/>
      <dgm:spPr/>
      <dgm:t>
        <a:bodyPr/>
        <a:lstStyle/>
        <a:p>
          <a:r>
            <a:rPr lang="bs-Latn-BA" sz="2800" dirty="0" smtClean="0">
              <a:latin typeface="Times New Roman" pitchFamily="18" charset="0"/>
              <a:cs typeface="Times New Roman" pitchFamily="18" charset="0"/>
            </a:rPr>
            <a:t>Informations: about yourself, time, space 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3F49117E-B170-40F2-B8C4-C7E61EDF5E95}" type="parTrans" cxnId="{FE8BA2FC-72C0-4601-B3F6-F44EB6EDE389}">
      <dgm:prSet/>
      <dgm:spPr/>
      <dgm:t>
        <a:bodyPr/>
        <a:lstStyle/>
        <a:p>
          <a:endParaRPr lang="en-US"/>
        </a:p>
      </dgm:t>
    </dgm:pt>
    <dgm:pt modelId="{A5531167-9A6E-4EF0-A849-8E2B2C9B02AE}" type="sibTrans" cxnId="{FE8BA2FC-72C0-4601-B3F6-F44EB6EDE389}">
      <dgm:prSet/>
      <dgm:spPr/>
      <dgm:t>
        <a:bodyPr/>
        <a:lstStyle/>
        <a:p>
          <a:endParaRPr lang="en-US"/>
        </a:p>
      </dgm:t>
    </dgm:pt>
    <dgm:pt modelId="{86BB8683-8BC6-435E-80E8-E062B210B549}">
      <dgm:prSet phldrT="[Text]" custT="1"/>
      <dgm:spPr/>
      <dgm:t>
        <a:bodyPr/>
        <a:lstStyle/>
        <a:p>
          <a:r>
            <a:rPr lang="bs-Latn-BA" sz="2000" dirty="0" smtClean="0">
              <a:latin typeface="Times New Roman" pitchFamily="18" charset="0"/>
              <a:cs typeface="Times New Roman" pitchFamily="18" charset="0"/>
            </a:rPr>
            <a:t>Informations about activities 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19336892-67C8-41B6-A170-8651CBB26E5F}" type="parTrans" cxnId="{850F05A8-F7A0-4BDD-ABAF-CEF6F85B09F2}">
      <dgm:prSet/>
      <dgm:spPr/>
      <dgm:t>
        <a:bodyPr/>
        <a:lstStyle/>
        <a:p>
          <a:endParaRPr lang="en-US"/>
        </a:p>
      </dgm:t>
    </dgm:pt>
    <dgm:pt modelId="{206C032F-91CE-4E81-9710-42371AE486CD}" type="sibTrans" cxnId="{850F05A8-F7A0-4BDD-ABAF-CEF6F85B09F2}">
      <dgm:prSet/>
      <dgm:spPr/>
      <dgm:t>
        <a:bodyPr/>
        <a:lstStyle/>
        <a:p>
          <a:endParaRPr lang="en-US"/>
        </a:p>
      </dgm:t>
    </dgm:pt>
    <dgm:pt modelId="{0013D1DB-0DC3-4D74-9C32-5B9FB0F93829}">
      <dgm:prSet phldrT="[Text]" custT="1"/>
      <dgm:spPr/>
      <dgm:t>
        <a:bodyPr/>
        <a:lstStyle/>
        <a:p>
          <a:r>
            <a:rPr lang="bs-Latn-BA" sz="2000" smtClean="0">
              <a:latin typeface="Times New Roman" pitchFamily="18" charset="0"/>
              <a:cs typeface="Times New Roman" pitchFamily="18" charset="0"/>
            </a:rPr>
            <a:t>Understanding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BB3A5E6D-4206-4CDC-8659-B9D258866536}" type="parTrans" cxnId="{42BFB101-E0FC-442E-87C8-89A49C48E788}">
      <dgm:prSet/>
      <dgm:spPr/>
      <dgm:t>
        <a:bodyPr/>
        <a:lstStyle/>
        <a:p>
          <a:endParaRPr lang="en-US"/>
        </a:p>
      </dgm:t>
    </dgm:pt>
    <dgm:pt modelId="{77D0B7FF-8186-4FB9-90FE-A61D50C389E5}" type="sibTrans" cxnId="{42BFB101-E0FC-442E-87C8-89A49C48E788}">
      <dgm:prSet/>
      <dgm:spPr/>
      <dgm:t>
        <a:bodyPr/>
        <a:lstStyle/>
        <a:p>
          <a:endParaRPr lang="en-US"/>
        </a:p>
      </dgm:t>
    </dgm:pt>
    <dgm:pt modelId="{B75576D2-967E-4D84-876C-6070AC867AD5}">
      <dgm:prSet phldrT="[Text]" custT="1"/>
      <dgm:spPr/>
      <dgm:t>
        <a:bodyPr/>
        <a:lstStyle/>
        <a:p>
          <a:r>
            <a:rPr lang="bs-Latn-BA" sz="2000" dirty="0" smtClean="0">
              <a:latin typeface="Times New Roman" pitchFamily="18" charset="0"/>
              <a:cs typeface="Times New Roman" pitchFamily="18" charset="0"/>
            </a:rPr>
            <a:t>Encourage communication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88401777-E1E8-4CB5-A9F7-7795BB8DBCA2}" type="parTrans" cxnId="{EBF9E34C-F91B-4D25-AC3B-9E2CFDCD0828}">
      <dgm:prSet/>
      <dgm:spPr/>
      <dgm:t>
        <a:bodyPr/>
        <a:lstStyle/>
        <a:p>
          <a:endParaRPr lang="en-US"/>
        </a:p>
      </dgm:t>
    </dgm:pt>
    <dgm:pt modelId="{A2108025-A719-4C8C-806C-7EBDF67A651E}" type="sibTrans" cxnId="{EBF9E34C-F91B-4D25-AC3B-9E2CFDCD0828}">
      <dgm:prSet/>
      <dgm:spPr/>
      <dgm:t>
        <a:bodyPr/>
        <a:lstStyle/>
        <a:p>
          <a:endParaRPr lang="en-US"/>
        </a:p>
      </dgm:t>
    </dgm:pt>
    <dgm:pt modelId="{CED32A60-F030-4F91-8738-DD96D4E3AED4}">
      <dgm:prSet phldrT="[Text]" custT="1"/>
      <dgm:spPr/>
      <dgm:t>
        <a:bodyPr/>
        <a:lstStyle/>
        <a:p>
          <a:r>
            <a:rPr lang="bs-Latn-BA" sz="2000" dirty="0" smtClean="0">
              <a:latin typeface="Times New Roman" pitchFamily="18" charset="0"/>
              <a:cs typeface="Times New Roman" pitchFamily="18" charset="0"/>
            </a:rPr>
            <a:t>Communicate with family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A75F3677-57D7-4AAD-81D0-265874A5E234}" type="parTrans" cxnId="{A3F545F2-3723-4F8E-A9FF-59B407445285}">
      <dgm:prSet/>
      <dgm:spPr/>
      <dgm:t>
        <a:bodyPr/>
        <a:lstStyle/>
        <a:p>
          <a:endParaRPr lang="en-US"/>
        </a:p>
      </dgm:t>
    </dgm:pt>
    <dgm:pt modelId="{058C31C6-BF5C-4490-831D-FCF7DC08788E}" type="sibTrans" cxnId="{A3F545F2-3723-4F8E-A9FF-59B407445285}">
      <dgm:prSet/>
      <dgm:spPr/>
      <dgm:t>
        <a:bodyPr/>
        <a:lstStyle/>
        <a:p>
          <a:endParaRPr lang="en-US"/>
        </a:p>
      </dgm:t>
    </dgm:pt>
    <dgm:pt modelId="{EF75227A-DF06-47DC-9F1F-BA7A69B2B5E7}" type="pres">
      <dgm:prSet presAssocID="{C05BED08-2E7C-493F-975B-BD547E47326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AC70BCE-EBC3-4C13-8457-BF0FF82A3534}" type="pres">
      <dgm:prSet presAssocID="{C96B0BF1-95C4-47F4-B23D-FC646A6253CD}" presName="vertOne" presStyleCnt="0"/>
      <dgm:spPr/>
    </dgm:pt>
    <dgm:pt modelId="{DF386EBC-2054-40CA-B7E6-E9D93D0A77AB}" type="pres">
      <dgm:prSet presAssocID="{C96B0BF1-95C4-47F4-B23D-FC646A6253CD}" presName="txOne" presStyleLbl="node0" presStyleIdx="0" presStyleCnt="1" custLinFactY="-5957" custLinFactNeighborX="77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1659CD-16CE-4327-B33B-6D08728EA31C}" type="pres">
      <dgm:prSet presAssocID="{C96B0BF1-95C4-47F4-B23D-FC646A6253CD}" presName="parTransOne" presStyleCnt="0"/>
      <dgm:spPr/>
    </dgm:pt>
    <dgm:pt modelId="{15679689-9DCA-4CE4-9195-5619D33FCE24}" type="pres">
      <dgm:prSet presAssocID="{C96B0BF1-95C4-47F4-B23D-FC646A6253CD}" presName="horzOne" presStyleCnt="0"/>
      <dgm:spPr/>
    </dgm:pt>
    <dgm:pt modelId="{C42A0C9C-508D-4479-B3E9-6165576DA18C}" type="pres">
      <dgm:prSet presAssocID="{DDC5AB46-CFB1-47BA-8648-183FA8C67CC1}" presName="vertTwo" presStyleCnt="0"/>
      <dgm:spPr/>
    </dgm:pt>
    <dgm:pt modelId="{2DC45415-8E86-45B9-B606-7340C794A7A8}" type="pres">
      <dgm:prSet presAssocID="{DDC5AB46-CFB1-47BA-8648-183FA8C67CC1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B6990C-7A12-4DED-B707-B0D254582714}" type="pres">
      <dgm:prSet presAssocID="{DDC5AB46-CFB1-47BA-8648-183FA8C67CC1}" presName="parTransTwo" presStyleCnt="0"/>
      <dgm:spPr/>
    </dgm:pt>
    <dgm:pt modelId="{494CEE9B-7FFD-4BBD-8F6E-B54EBC73CC47}" type="pres">
      <dgm:prSet presAssocID="{DDC5AB46-CFB1-47BA-8648-183FA8C67CC1}" presName="horzTwo" presStyleCnt="0"/>
      <dgm:spPr/>
    </dgm:pt>
    <dgm:pt modelId="{B9278F64-99ED-4776-A860-E5B8AE79A4C0}" type="pres">
      <dgm:prSet presAssocID="{86BB8683-8BC6-435E-80E8-E062B210B549}" presName="vertThree" presStyleCnt="0"/>
      <dgm:spPr/>
    </dgm:pt>
    <dgm:pt modelId="{5A211489-922A-4EB9-B382-8A227095A1E5}" type="pres">
      <dgm:prSet presAssocID="{86BB8683-8BC6-435E-80E8-E062B210B549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3061AC-2111-4EA7-8D58-B234A39DC95D}" type="pres">
      <dgm:prSet presAssocID="{86BB8683-8BC6-435E-80E8-E062B210B549}" presName="horzThree" presStyleCnt="0"/>
      <dgm:spPr/>
    </dgm:pt>
    <dgm:pt modelId="{AA1B9866-8824-49C6-8215-815AA411D946}" type="pres">
      <dgm:prSet presAssocID="{206C032F-91CE-4E81-9710-42371AE486CD}" presName="sibSpaceThree" presStyleCnt="0"/>
      <dgm:spPr/>
    </dgm:pt>
    <dgm:pt modelId="{38A4AE86-FA73-4EFA-A16E-76487DC9DCB8}" type="pres">
      <dgm:prSet presAssocID="{0013D1DB-0DC3-4D74-9C32-5B9FB0F93829}" presName="vertThree" presStyleCnt="0"/>
      <dgm:spPr/>
    </dgm:pt>
    <dgm:pt modelId="{420A040A-9B7A-41C7-982D-76991E89C846}" type="pres">
      <dgm:prSet presAssocID="{0013D1DB-0DC3-4D74-9C32-5B9FB0F93829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684AB4-1B23-41A8-8761-BCD4B6E901A7}" type="pres">
      <dgm:prSet presAssocID="{0013D1DB-0DC3-4D74-9C32-5B9FB0F93829}" presName="horzThree" presStyleCnt="0"/>
      <dgm:spPr/>
    </dgm:pt>
    <dgm:pt modelId="{0A9D0B62-5343-4B2D-BFBF-C463032D4612}" type="pres">
      <dgm:prSet presAssocID="{A5531167-9A6E-4EF0-A849-8E2B2C9B02AE}" presName="sibSpaceTwo" presStyleCnt="0"/>
      <dgm:spPr/>
    </dgm:pt>
    <dgm:pt modelId="{1E6407D4-65ED-4195-95BC-4A55C066FAC4}" type="pres">
      <dgm:prSet presAssocID="{B75576D2-967E-4D84-876C-6070AC867AD5}" presName="vertTwo" presStyleCnt="0"/>
      <dgm:spPr/>
    </dgm:pt>
    <dgm:pt modelId="{3A2B2A2E-6674-46D5-AF7D-B213E8D9BF44}" type="pres">
      <dgm:prSet presAssocID="{B75576D2-967E-4D84-876C-6070AC867AD5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DD8F50-2D0E-436E-B7E5-BA63500B4CA8}" type="pres">
      <dgm:prSet presAssocID="{B75576D2-967E-4D84-876C-6070AC867AD5}" presName="parTransTwo" presStyleCnt="0"/>
      <dgm:spPr/>
    </dgm:pt>
    <dgm:pt modelId="{9420B7A9-5185-4216-8158-2F8CD05C5CB5}" type="pres">
      <dgm:prSet presAssocID="{B75576D2-967E-4D84-876C-6070AC867AD5}" presName="horzTwo" presStyleCnt="0"/>
      <dgm:spPr/>
    </dgm:pt>
    <dgm:pt modelId="{35A879EE-5B62-4F48-9BE1-818C77F5D6A0}" type="pres">
      <dgm:prSet presAssocID="{CED32A60-F030-4F91-8738-DD96D4E3AED4}" presName="vertThree" presStyleCnt="0"/>
      <dgm:spPr/>
    </dgm:pt>
    <dgm:pt modelId="{9CDD05EB-11C6-4D65-A45D-056BE5754840}" type="pres">
      <dgm:prSet presAssocID="{CED32A60-F030-4F91-8738-DD96D4E3AED4}" presName="txThree" presStyleLbl="node3" presStyleIdx="2" presStyleCnt="3" custLinFactNeighborX="6488" custLinFactNeighborY="33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D40753-EDB8-4665-8EC4-28302F9B1586}" type="pres">
      <dgm:prSet presAssocID="{CED32A60-F030-4F91-8738-DD96D4E3AED4}" presName="horzThree" presStyleCnt="0"/>
      <dgm:spPr/>
    </dgm:pt>
  </dgm:ptLst>
  <dgm:cxnLst>
    <dgm:cxn modelId="{FE8BA2FC-72C0-4601-B3F6-F44EB6EDE389}" srcId="{C96B0BF1-95C4-47F4-B23D-FC646A6253CD}" destId="{DDC5AB46-CFB1-47BA-8648-183FA8C67CC1}" srcOrd="0" destOrd="0" parTransId="{3F49117E-B170-40F2-B8C4-C7E61EDF5E95}" sibTransId="{A5531167-9A6E-4EF0-A849-8E2B2C9B02AE}"/>
    <dgm:cxn modelId="{3580A299-E777-4900-8F69-E8FACE311C29}" type="presOf" srcId="{0013D1DB-0DC3-4D74-9C32-5B9FB0F93829}" destId="{420A040A-9B7A-41C7-982D-76991E89C846}" srcOrd="0" destOrd="0" presId="urn:microsoft.com/office/officeart/2005/8/layout/hierarchy4"/>
    <dgm:cxn modelId="{24809C30-7070-4622-A737-2B5D30D371EF}" type="presOf" srcId="{C05BED08-2E7C-493F-975B-BD547E47326E}" destId="{EF75227A-DF06-47DC-9F1F-BA7A69B2B5E7}" srcOrd="0" destOrd="0" presId="urn:microsoft.com/office/officeart/2005/8/layout/hierarchy4"/>
    <dgm:cxn modelId="{9F1702C8-027E-43BA-939E-D7487EC1D7CF}" type="presOf" srcId="{C96B0BF1-95C4-47F4-B23D-FC646A6253CD}" destId="{DF386EBC-2054-40CA-B7E6-E9D93D0A77AB}" srcOrd="0" destOrd="0" presId="urn:microsoft.com/office/officeart/2005/8/layout/hierarchy4"/>
    <dgm:cxn modelId="{FDE9ECF1-14AC-45A9-AD3D-F3A9DA0D632C}" type="presOf" srcId="{CED32A60-F030-4F91-8738-DD96D4E3AED4}" destId="{9CDD05EB-11C6-4D65-A45D-056BE5754840}" srcOrd="0" destOrd="0" presId="urn:microsoft.com/office/officeart/2005/8/layout/hierarchy4"/>
    <dgm:cxn modelId="{0974D125-40DD-48C7-9230-7DB5DD601C15}" type="presOf" srcId="{DDC5AB46-CFB1-47BA-8648-183FA8C67CC1}" destId="{2DC45415-8E86-45B9-B606-7340C794A7A8}" srcOrd="0" destOrd="0" presId="urn:microsoft.com/office/officeart/2005/8/layout/hierarchy4"/>
    <dgm:cxn modelId="{42BFB101-E0FC-442E-87C8-89A49C48E788}" srcId="{DDC5AB46-CFB1-47BA-8648-183FA8C67CC1}" destId="{0013D1DB-0DC3-4D74-9C32-5B9FB0F93829}" srcOrd="1" destOrd="0" parTransId="{BB3A5E6D-4206-4CDC-8659-B9D258866536}" sibTransId="{77D0B7FF-8186-4FB9-90FE-A61D50C389E5}"/>
    <dgm:cxn modelId="{850F05A8-F7A0-4BDD-ABAF-CEF6F85B09F2}" srcId="{DDC5AB46-CFB1-47BA-8648-183FA8C67CC1}" destId="{86BB8683-8BC6-435E-80E8-E062B210B549}" srcOrd="0" destOrd="0" parTransId="{19336892-67C8-41B6-A170-8651CBB26E5F}" sibTransId="{206C032F-91CE-4E81-9710-42371AE486CD}"/>
    <dgm:cxn modelId="{2608F461-6A9F-45CF-A60C-1341D60DA2BA}" type="presOf" srcId="{B75576D2-967E-4D84-876C-6070AC867AD5}" destId="{3A2B2A2E-6674-46D5-AF7D-B213E8D9BF44}" srcOrd="0" destOrd="0" presId="urn:microsoft.com/office/officeart/2005/8/layout/hierarchy4"/>
    <dgm:cxn modelId="{EBF9E34C-F91B-4D25-AC3B-9E2CFDCD0828}" srcId="{C96B0BF1-95C4-47F4-B23D-FC646A6253CD}" destId="{B75576D2-967E-4D84-876C-6070AC867AD5}" srcOrd="1" destOrd="0" parTransId="{88401777-E1E8-4CB5-A9F7-7795BB8DBCA2}" sibTransId="{A2108025-A719-4C8C-806C-7EBDF67A651E}"/>
    <dgm:cxn modelId="{F9B19845-0928-4994-9FD8-DFCDA39C21F9}" type="presOf" srcId="{86BB8683-8BC6-435E-80E8-E062B210B549}" destId="{5A211489-922A-4EB9-B382-8A227095A1E5}" srcOrd="0" destOrd="0" presId="urn:microsoft.com/office/officeart/2005/8/layout/hierarchy4"/>
    <dgm:cxn modelId="{E0CC25B6-AC21-41E4-A51C-58F0AE4279E7}" srcId="{C05BED08-2E7C-493F-975B-BD547E47326E}" destId="{C96B0BF1-95C4-47F4-B23D-FC646A6253CD}" srcOrd="0" destOrd="0" parTransId="{6220B803-1B78-4CAF-9958-3BF1DC7DAC1D}" sibTransId="{C46AAA12-74EE-49CB-8A6D-0C7B47BD616D}"/>
    <dgm:cxn modelId="{A3F545F2-3723-4F8E-A9FF-59B407445285}" srcId="{B75576D2-967E-4D84-876C-6070AC867AD5}" destId="{CED32A60-F030-4F91-8738-DD96D4E3AED4}" srcOrd="0" destOrd="0" parTransId="{A75F3677-57D7-4AAD-81D0-265874A5E234}" sibTransId="{058C31C6-BF5C-4490-831D-FCF7DC08788E}"/>
    <dgm:cxn modelId="{28085653-7E34-400D-A72D-E2B311A81F52}" type="presParOf" srcId="{EF75227A-DF06-47DC-9F1F-BA7A69B2B5E7}" destId="{5AC70BCE-EBC3-4C13-8457-BF0FF82A3534}" srcOrd="0" destOrd="0" presId="urn:microsoft.com/office/officeart/2005/8/layout/hierarchy4"/>
    <dgm:cxn modelId="{F9A49C27-4852-419E-8F99-7AB091A67E51}" type="presParOf" srcId="{5AC70BCE-EBC3-4C13-8457-BF0FF82A3534}" destId="{DF386EBC-2054-40CA-B7E6-E9D93D0A77AB}" srcOrd="0" destOrd="0" presId="urn:microsoft.com/office/officeart/2005/8/layout/hierarchy4"/>
    <dgm:cxn modelId="{B6217556-4B19-491B-B136-B2D7AAA4C5DA}" type="presParOf" srcId="{5AC70BCE-EBC3-4C13-8457-BF0FF82A3534}" destId="{771659CD-16CE-4327-B33B-6D08728EA31C}" srcOrd="1" destOrd="0" presId="urn:microsoft.com/office/officeart/2005/8/layout/hierarchy4"/>
    <dgm:cxn modelId="{E2B91989-CBE4-4516-84A2-1EC07A6DE400}" type="presParOf" srcId="{5AC70BCE-EBC3-4C13-8457-BF0FF82A3534}" destId="{15679689-9DCA-4CE4-9195-5619D33FCE24}" srcOrd="2" destOrd="0" presId="urn:microsoft.com/office/officeart/2005/8/layout/hierarchy4"/>
    <dgm:cxn modelId="{6A765AF7-3724-482B-99D5-EDC05E32BC40}" type="presParOf" srcId="{15679689-9DCA-4CE4-9195-5619D33FCE24}" destId="{C42A0C9C-508D-4479-B3E9-6165576DA18C}" srcOrd="0" destOrd="0" presId="urn:microsoft.com/office/officeart/2005/8/layout/hierarchy4"/>
    <dgm:cxn modelId="{96D36603-1848-4A4B-A1F6-FB4BB1E1C518}" type="presParOf" srcId="{C42A0C9C-508D-4479-B3E9-6165576DA18C}" destId="{2DC45415-8E86-45B9-B606-7340C794A7A8}" srcOrd="0" destOrd="0" presId="urn:microsoft.com/office/officeart/2005/8/layout/hierarchy4"/>
    <dgm:cxn modelId="{E5B28315-E862-4074-B860-E2998F8A1935}" type="presParOf" srcId="{C42A0C9C-508D-4479-B3E9-6165576DA18C}" destId="{F4B6990C-7A12-4DED-B707-B0D254582714}" srcOrd="1" destOrd="0" presId="urn:microsoft.com/office/officeart/2005/8/layout/hierarchy4"/>
    <dgm:cxn modelId="{63C5C675-FF94-4756-9C76-584F2C5C6393}" type="presParOf" srcId="{C42A0C9C-508D-4479-B3E9-6165576DA18C}" destId="{494CEE9B-7FFD-4BBD-8F6E-B54EBC73CC47}" srcOrd="2" destOrd="0" presId="urn:microsoft.com/office/officeart/2005/8/layout/hierarchy4"/>
    <dgm:cxn modelId="{87C0845E-4828-4F84-9936-0D66DB2CFA09}" type="presParOf" srcId="{494CEE9B-7FFD-4BBD-8F6E-B54EBC73CC47}" destId="{B9278F64-99ED-4776-A860-E5B8AE79A4C0}" srcOrd="0" destOrd="0" presId="urn:microsoft.com/office/officeart/2005/8/layout/hierarchy4"/>
    <dgm:cxn modelId="{50D59C28-76EF-468A-B7C3-565D2C0A931D}" type="presParOf" srcId="{B9278F64-99ED-4776-A860-E5B8AE79A4C0}" destId="{5A211489-922A-4EB9-B382-8A227095A1E5}" srcOrd="0" destOrd="0" presId="urn:microsoft.com/office/officeart/2005/8/layout/hierarchy4"/>
    <dgm:cxn modelId="{EE74B097-26D3-4A6D-A476-5AAD9BCA6494}" type="presParOf" srcId="{B9278F64-99ED-4776-A860-E5B8AE79A4C0}" destId="{043061AC-2111-4EA7-8D58-B234A39DC95D}" srcOrd="1" destOrd="0" presId="urn:microsoft.com/office/officeart/2005/8/layout/hierarchy4"/>
    <dgm:cxn modelId="{32EABC72-8DE0-4B07-A60C-A7BE911EE891}" type="presParOf" srcId="{494CEE9B-7FFD-4BBD-8F6E-B54EBC73CC47}" destId="{AA1B9866-8824-49C6-8215-815AA411D946}" srcOrd="1" destOrd="0" presId="urn:microsoft.com/office/officeart/2005/8/layout/hierarchy4"/>
    <dgm:cxn modelId="{07C58A5A-18F4-4A85-B9C1-D560CEE5FE1B}" type="presParOf" srcId="{494CEE9B-7FFD-4BBD-8F6E-B54EBC73CC47}" destId="{38A4AE86-FA73-4EFA-A16E-76487DC9DCB8}" srcOrd="2" destOrd="0" presId="urn:microsoft.com/office/officeart/2005/8/layout/hierarchy4"/>
    <dgm:cxn modelId="{82025D19-7065-42D2-AC5B-1F2C3153E059}" type="presParOf" srcId="{38A4AE86-FA73-4EFA-A16E-76487DC9DCB8}" destId="{420A040A-9B7A-41C7-982D-76991E89C846}" srcOrd="0" destOrd="0" presId="urn:microsoft.com/office/officeart/2005/8/layout/hierarchy4"/>
    <dgm:cxn modelId="{54DF9670-1CB6-4598-B7D4-DE55A267F793}" type="presParOf" srcId="{38A4AE86-FA73-4EFA-A16E-76487DC9DCB8}" destId="{6E684AB4-1B23-41A8-8761-BCD4B6E901A7}" srcOrd="1" destOrd="0" presId="urn:microsoft.com/office/officeart/2005/8/layout/hierarchy4"/>
    <dgm:cxn modelId="{1F9D18CC-C43A-4126-9A7E-423C9D72EB69}" type="presParOf" srcId="{15679689-9DCA-4CE4-9195-5619D33FCE24}" destId="{0A9D0B62-5343-4B2D-BFBF-C463032D4612}" srcOrd="1" destOrd="0" presId="urn:microsoft.com/office/officeart/2005/8/layout/hierarchy4"/>
    <dgm:cxn modelId="{872B70B5-4AC9-4E7E-BFB2-EF46D6564440}" type="presParOf" srcId="{15679689-9DCA-4CE4-9195-5619D33FCE24}" destId="{1E6407D4-65ED-4195-95BC-4A55C066FAC4}" srcOrd="2" destOrd="0" presId="urn:microsoft.com/office/officeart/2005/8/layout/hierarchy4"/>
    <dgm:cxn modelId="{77A21373-5182-488D-A43E-13C3EB11EDE5}" type="presParOf" srcId="{1E6407D4-65ED-4195-95BC-4A55C066FAC4}" destId="{3A2B2A2E-6674-46D5-AF7D-B213E8D9BF44}" srcOrd="0" destOrd="0" presId="urn:microsoft.com/office/officeart/2005/8/layout/hierarchy4"/>
    <dgm:cxn modelId="{765E9500-2B4E-4EF6-B5BF-8E585AE31396}" type="presParOf" srcId="{1E6407D4-65ED-4195-95BC-4A55C066FAC4}" destId="{3CDD8F50-2D0E-436E-B7E5-BA63500B4CA8}" srcOrd="1" destOrd="0" presId="urn:microsoft.com/office/officeart/2005/8/layout/hierarchy4"/>
    <dgm:cxn modelId="{6C105A5B-087C-44E3-BE5F-F025BA2506B4}" type="presParOf" srcId="{1E6407D4-65ED-4195-95BC-4A55C066FAC4}" destId="{9420B7A9-5185-4216-8158-2F8CD05C5CB5}" srcOrd="2" destOrd="0" presId="urn:microsoft.com/office/officeart/2005/8/layout/hierarchy4"/>
    <dgm:cxn modelId="{BC81319B-C360-4BE1-9C07-D082CA931D69}" type="presParOf" srcId="{9420B7A9-5185-4216-8158-2F8CD05C5CB5}" destId="{35A879EE-5B62-4F48-9BE1-818C77F5D6A0}" srcOrd="0" destOrd="0" presId="urn:microsoft.com/office/officeart/2005/8/layout/hierarchy4"/>
    <dgm:cxn modelId="{B858EBD4-3E2E-4303-A80B-BC5A754F0F4F}" type="presParOf" srcId="{35A879EE-5B62-4F48-9BE1-818C77F5D6A0}" destId="{9CDD05EB-11C6-4D65-A45D-056BE5754840}" srcOrd="0" destOrd="0" presId="urn:microsoft.com/office/officeart/2005/8/layout/hierarchy4"/>
    <dgm:cxn modelId="{C598EE91-0D1F-4BEE-915E-76C475F53CFD}" type="presParOf" srcId="{35A879EE-5B62-4F48-9BE1-818C77F5D6A0}" destId="{FCD40753-EDB8-4665-8EC4-28302F9B158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EA5F641-5D8F-483B-9283-06E459F5D3CB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B7B1CD-5C54-4C00-895B-27234E463060}">
      <dgm:prSet phldrT="[Text]" custT="1"/>
      <dgm:spPr/>
      <dgm:t>
        <a:bodyPr/>
        <a:lstStyle/>
        <a:p>
          <a:r>
            <a:rPr lang="bs-Latn-BA" sz="2800" dirty="0" smtClean="0">
              <a:latin typeface="Times New Roman" pitchFamily="18" charset="0"/>
              <a:cs typeface="Times New Roman" pitchFamily="18" charset="0"/>
            </a:rPr>
            <a:t>Positive emotions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D604C5DB-2D55-4061-BB93-B2632396B021}" type="parTrans" cxnId="{AADA9586-EF04-4973-B05D-DB4F39DCAD48}">
      <dgm:prSet/>
      <dgm:spPr/>
      <dgm:t>
        <a:bodyPr/>
        <a:lstStyle/>
        <a:p>
          <a:endParaRPr lang="en-US"/>
        </a:p>
      </dgm:t>
    </dgm:pt>
    <dgm:pt modelId="{69210E5B-8053-42F7-889C-CD7EC7769F89}" type="sibTrans" cxnId="{AADA9586-EF04-4973-B05D-DB4F39DCAD48}">
      <dgm:prSet/>
      <dgm:spPr/>
      <dgm:t>
        <a:bodyPr/>
        <a:lstStyle/>
        <a:p>
          <a:endParaRPr lang="en-US"/>
        </a:p>
      </dgm:t>
    </dgm:pt>
    <dgm:pt modelId="{8873F3AD-6BC4-478D-BD62-56B41B4AA6EC}">
      <dgm:prSet phldrT="[Text]" custT="1"/>
      <dgm:spPr/>
      <dgm:t>
        <a:bodyPr/>
        <a:lstStyle/>
        <a:p>
          <a:r>
            <a:rPr lang="bs-Latn-BA" sz="2800" smtClean="0">
              <a:latin typeface="Times New Roman" pitchFamily="18" charset="0"/>
              <a:cs typeface="Times New Roman" pitchFamily="18" charset="0"/>
            </a:rPr>
            <a:t>Clarify </a:t>
          </a:r>
          <a:r>
            <a:rPr lang="bs-Latn-BA" sz="2800" dirty="0" smtClean="0">
              <a:latin typeface="Times New Roman" pitchFamily="18" charset="0"/>
              <a:cs typeface="Times New Roman" pitchFamily="18" charset="0"/>
            </a:rPr>
            <a:t>therapy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3CBD179B-52CA-4099-A8D8-95E0C30F647E}" type="parTrans" cxnId="{7EE7830A-3630-45DC-ADF5-7B59B6514DDC}">
      <dgm:prSet/>
      <dgm:spPr/>
      <dgm:t>
        <a:bodyPr/>
        <a:lstStyle/>
        <a:p>
          <a:endParaRPr lang="en-US"/>
        </a:p>
      </dgm:t>
    </dgm:pt>
    <dgm:pt modelId="{DF26AE77-824C-48E5-9AA2-090BE7D0E783}" type="sibTrans" cxnId="{7EE7830A-3630-45DC-ADF5-7B59B6514DDC}">
      <dgm:prSet/>
      <dgm:spPr/>
      <dgm:t>
        <a:bodyPr/>
        <a:lstStyle/>
        <a:p>
          <a:endParaRPr lang="en-US"/>
        </a:p>
      </dgm:t>
    </dgm:pt>
    <dgm:pt modelId="{33DE626A-9794-4024-B4E3-97F6F037FFA5}">
      <dgm:prSet phldrT="[Text]" custT="1"/>
      <dgm:spPr/>
      <dgm:t>
        <a:bodyPr/>
        <a:lstStyle/>
        <a:p>
          <a:r>
            <a:rPr lang="bs-Latn-BA" sz="2000" dirty="0" smtClean="0">
              <a:latin typeface="Times New Roman" pitchFamily="18" charset="0"/>
              <a:cs typeface="Times New Roman" pitchFamily="18" charset="0"/>
            </a:rPr>
            <a:t>Respect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1C3EBC42-0896-410B-89A6-E40B2B52A3F1}" type="parTrans" cxnId="{55E27E1C-90AC-461E-AE0B-E089E9DD752A}">
      <dgm:prSet/>
      <dgm:spPr/>
      <dgm:t>
        <a:bodyPr/>
        <a:lstStyle/>
        <a:p>
          <a:endParaRPr lang="en-US"/>
        </a:p>
      </dgm:t>
    </dgm:pt>
    <dgm:pt modelId="{7FB84BBB-245F-494A-BE00-0A96BD838516}" type="sibTrans" cxnId="{55E27E1C-90AC-461E-AE0B-E089E9DD752A}">
      <dgm:prSet/>
      <dgm:spPr/>
      <dgm:t>
        <a:bodyPr/>
        <a:lstStyle/>
        <a:p>
          <a:endParaRPr lang="en-US"/>
        </a:p>
      </dgm:t>
    </dgm:pt>
    <dgm:pt modelId="{9C6A6E0E-EE3A-4047-B496-08CBEE05A988}">
      <dgm:prSet phldrT="[Text]" custT="1"/>
      <dgm:spPr/>
      <dgm:t>
        <a:bodyPr/>
        <a:lstStyle/>
        <a:p>
          <a:r>
            <a:rPr lang="bs-Latn-BA" sz="2400" dirty="0" smtClean="0">
              <a:latin typeface="Times New Roman" pitchFamily="18" charset="0"/>
              <a:cs typeface="Times New Roman" pitchFamily="18" charset="0"/>
            </a:rPr>
            <a:t>Signs of care:rub-down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4DC5E774-AA37-46B6-92F4-1D38D1D71B8A}" type="parTrans" cxnId="{02CDE91E-6CE4-4A65-A7BD-03C00E02EE6C}">
      <dgm:prSet/>
      <dgm:spPr/>
      <dgm:t>
        <a:bodyPr/>
        <a:lstStyle/>
        <a:p>
          <a:endParaRPr lang="en-US"/>
        </a:p>
      </dgm:t>
    </dgm:pt>
    <dgm:pt modelId="{93D7D81D-DBF6-4119-B5F4-44523BB61819}" type="sibTrans" cxnId="{02CDE91E-6CE4-4A65-A7BD-03C00E02EE6C}">
      <dgm:prSet/>
      <dgm:spPr/>
      <dgm:t>
        <a:bodyPr/>
        <a:lstStyle/>
        <a:p>
          <a:endParaRPr lang="en-US"/>
        </a:p>
      </dgm:t>
    </dgm:pt>
    <dgm:pt modelId="{46E8A816-51B8-45F2-99EC-243A53674803}">
      <dgm:prSet phldrT="[Text]" custT="1"/>
      <dgm:spPr/>
      <dgm:t>
        <a:bodyPr/>
        <a:lstStyle/>
        <a:p>
          <a:r>
            <a:rPr lang="bs-Latn-BA" sz="24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Satisfy the needs of the patients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B3A50306-6FC4-47AE-8676-766BE6655750}" type="parTrans" cxnId="{3C1E8F62-023A-4080-ABE7-BCD3D440E652}">
      <dgm:prSet/>
      <dgm:spPr/>
      <dgm:t>
        <a:bodyPr/>
        <a:lstStyle/>
        <a:p>
          <a:endParaRPr lang="en-US"/>
        </a:p>
      </dgm:t>
    </dgm:pt>
    <dgm:pt modelId="{788D7277-9055-44F6-AD48-D3B368C92974}" type="sibTrans" cxnId="{3C1E8F62-023A-4080-ABE7-BCD3D440E652}">
      <dgm:prSet/>
      <dgm:spPr/>
      <dgm:t>
        <a:bodyPr/>
        <a:lstStyle/>
        <a:p>
          <a:endParaRPr lang="en-US"/>
        </a:p>
      </dgm:t>
    </dgm:pt>
    <dgm:pt modelId="{F99D194C-A290-45A7-B952-AE9955686256}" type="pres">
      <dgm:prSet presAssocID="{CEA5F641-5D8F-483B-9283-06E459F5D3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892671-E7DB-4BB9-B5CC-85137A69336F}" type="pres">
      <dgm:prSet presAssocID="{ABB7B1CD-5C54-4C00-895B-27234E46306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E16B13-69E3-419E-876C-23380749BC46}" type="pres">
      <dgm:prSet presAssocID="{69210E5B-8053-42F7-889C-CD7EC7769F89}" presName="sibTrans" presStyleCnt="0"/>
      <dgm:spPr/>
    </dgm:pt>
    <dgm:pt modelId="{B9630498-1614-45A6-8257-9F475AC81211}" type="pres">
      <dgm:prSet presAssocID="{8873F3AD-6BC4-478D-BD62-56B41B4AA6EC}" presName="node" presStyleLbl="node1" presStyleIdx="1" presStyleCnt="5" custScaleX="109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55CA6-5626-401F-A8D3-F7CDE69A4A57}" type="pres">
      <dgm:prSet presAssocID="{DF26AE77-824C-48E5-9AA2-090BE7D0E783}" presName="sibTrans" presStyleCnt="0"/>
      <dgm:spPr/>
    </dgm:pt>
    <dgm:pt modelId="{B4331B5E-11C1-408D-AECE-1AA01DB2E00F}" type="pres">
      <dgm:prSet presAssocID="{33DE626A-9794-4024-B4E3-97F6F037FFA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A67F2-AC60-4FCE-9F07-C366AA8969EE}" type="pres">
      <dgm:prSet presAssocID="{7FB84BBB-245F-494A-BE00-0A96BD838516}" presName="sibTrans" presStyleCnt="0"/>
      <dgm:spPr/>
    </dgm:pt>
    <dgm:pt modelId="{9CDB8B27-A230-4521-9B3A-F5AF57609820}" type="pres">
      <dgm:prSet presAssocID="{9C6A6E0E-EE3A-4047-B496-08CBEE05A988}" presName="node" presStyleLbl="node1" presStyleIdx="3" presStyleCnt="5" custScaleX="109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99ADF-2973-4A76-808E-A8093DD198BB}" type="pres">
      <dgm:prSet presAssocID="{93D7D81D-DBF6-4119-B5F4-44523BB61819}" presName="sibTrans" presStyleCnt="0"/>
      <dgm:spPr/>
    </dgm:pt>
    <dgm:pt modelId="{99419C04-58C7-4E58-A656-B451B2AAEC03}" type="pres">
      <dgm:prSet presAssocID="{46E8A816-51B8-45F2-99EC-243A5367480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E27E1C-90AC-461E-AE0B-E089E9DD752A}" srcId="{CEA5F641-5D8F-483B-9283-06E459F5D3CB}" destId="{33DE626A-9794-4024-B4E3-97F6F037FFA5}" srcOrd="2" destOrd="0" parTransId="{1C3EBC42-0896-410B-89A6-E40B2B52A3F1}" sibTransId="{7FB84BBB-245F-494A-BE00-0A96BD838516}"/>
    <dgm:cxn modelId="{7EE7830A-3630-45DC-ADF5-7B59B6514DDC}" srcId="{CEA5F641-5D8F-483B-9283-06E459F5D3CB}" destId="{8873F3AD-6BC4-478D-BD62-56B41B4AA6EC}" srcOrd="1" destOrd="0" parTransId="{3CBD179B-52CA-4099-A8D8-95E0C30F647E}" sibTransId="{DF26AE77-824C-48E5-9AA2-090BE7D0E783}"/>
    <dgm:cxn modelId="{3C1E8F62-023A-4080-ABE7-BCD3D440E652}" srcId="{CEA5F641-5D8F-483B-9283-06E459F5D3CB}" destId="{46E8A816-51B8-45F2-99EC-243A53674803}" srcOrd="4" destOrd="0" parTransId="{B3A50306-6FC4-47AE-8676-766BE6655750}" sibTransId="{788D7277-9055-44F6-AD48-D3B368C92974}"/>
    <dgm:cxn modelId="{1E13BDA9-4FDF-4CCD-9779-FA6815433D80}" type="presOf" srcId="{46E8A816-51B8-45F2-99EC-243A53674803}" destId="{99419C04-58C7-4E58-A656-B451B2AAEC03}" srcOrd="0" destOrd="0" presId="urn:microsoft.com/office/officeart/2005/8/layout/default#3"/>
    <dgm:cxn modelId="{E561A214-8AF8-4170-9D80-030B2CC64462}" type="presOf" srcId="{ABB7B1CD-5C54-4C00-895B-27234E463060}" destId="{A2892671-E7DB-4BB9-B5CC-85137A69336F}" srcOrd="0" destOrd="0" presId="urn:microsoft.com/office/officeart/2005/8/layout/default#3"/>
    <dgm:cxn modelId="{02CDE91E-6CE4-4A65-A7BD-03C00E02EE6C}" srcId="{CEA5F641-5D8F-483B-9283-06E459F5D3CB}" destId="{9C6A6E0E-EE3A-4047-B496-08CBEE05A988}" srcOrd="3" destOrd="0" parTransId="{4DC5E774-AA37-46B6-92F4-1D38D1D71B8A}" sibTransId="{93D7D81D-DBF6-4119-B5F4-44523BB61819}"/>
    <dgm:cxn modelId="{0167820D-ED12-4618-A2D0-518B0C0C206C}" type="presOf" srcId="{CEA5F641-5D8F-483B-9283-06E459F5D3CB}" destId="{F99D194C-A290-45A7-B952-AE9955686256}" srcOrd="0" destOrd="0" presId="urn:microsoft.com/office/officeart/2005/8/layout/default#3"/>
    <dgm:cxn modelId="{AADA9586-EF04-4973-B05D-DB4F39DCAD48}" srcId="{CEA5F641-5D8F-483B-9283-06E459F5D3CB}" destId="{ABB7B1CD-5C54-4C00-895B-27234E463060}" srcOrd="0" destOrd="0" parTransId="{D604C5DB-2D55-4061-BB93-B2632396B021}" sibTransId="{69210E5B-8053-42F7-889C-CD7EC7769F89}"/>
    <dgm:cxn modelId="{D05F5925-BBE6-4105-9296-D2E3B6373649}" type="presOf" srcId="{8873F3AD-6BC4-478D-BD62-56B41B4AA6EC}" destId="{B9630498-1614-45A6-8257-9F475AC81211}" srcOrd="0" destOrd="0" presId="urn:microsoft.com/office/officeart/2005/8/layout/default#3"/>
    <dgm:cxn modelId="{FDA84974-8315-419F-9E58-50A28DD30C7E}" type="presOf" srcId="{9C6A6E0E-EE3A-4047-B496-08CBEE05A988}" destId="{9CDB8B27-A230-4521-9B3A-F5AF57609820}" srcOrd="0" destOrd="0" presId="urn:microsoft.com/office/officeart/2005/8/layout/default#3"/>
    <dgm:cxn modelId="{B3A20B75-C1A8-4858-9C46-3BD23757EAA1}" type="presOf" srcId="{33DE626A-9794-4024-B4E3-97F6F037FFA5}" destId="{B4331B5E-11C1-408D-AECE-1AA01DB2E00F}" srcOrd="0" destOrd="0" presId="urn:microsoft.com/office/officeart/2005/8/layout/default#3"/>
    <dgm:cxn modelId="{BE74336C-037D-4ADE-8E97-A81E504878AF}" type="presParOf" srcId="{F99D194C-A290-45A7-B952-AE9955686256}" destId="{A2892671-E7DB-4BB9-B5CC-85137A69336F}" srcOrd="0" destOrd="0" presId="urn:microsoft.com/office/officeart/2005/8/layout/default#3"/>
    <dgm:cxn modelId="{43CA8A6D-40D5-4C67-A482-607CBFECD973}" type="presParOf" srcId="{F99D194C-A290-45A7-B952-AE9955686256}" destId="{E2E16B13-69E3-419E-876C-23380749BC46}" srcOrd="1" destOrd="0" presId="urn:microsoft.com/office/officeart/2005/8/layout/default#3"/>
    <dgm:cxn modelId="{A38503C2-F2A6-4CB1-99D2-67C66E75780C}" type="presParOf" srcId="{F99D194C-A290-45A7-B952-AE9955686256}" destId="{B9630498-1614-45A6-8257-9F475AC81211}" srcOrd="2" destOrd="0" presId="urn:microsoft.com/office/officeart/2005/8/layout/default#3"/>
    <dgm:cxn modelId="{265BD046-4BB8-408A-B99E-0D34EA9A1C6D}" type="presParOf" srcId="{F99D194C-A290-45A7-B952-AE9955686256}" destId="{61455CA6-5626-401F-A8D3-F7CDE69A4A57}" srcOrd="3" destOrd="0" presId="urn:microsoft.com/office/officeart/2005/8/layout/default#3"/>
    <dgm:cxn modelId="{652466AD-8E9F-46B8-988C-893D40B0E49E}" type="presParOf" srcId="{F99D194C-A290-45A7-B952-AE9955686256}" destId="{B4331B5E-11C1-408D-AECE-1AA01DB2E00F}" srcOrd="4" destOrd="0" presId="urn:microsoft.com/office/officeart/2005/8/layout/default#3"/>
    <dgm:cxn modelId="{CCBE0DC9-D327-440D-B3D9-CAC18DA258F7}" type="presParOf" srcId="{F99D194C-A290-45A7-B952-AE9955686256}" destId="{484A67F2-AC60-4FCE-9F07-C366AA8969EE}" srcOrd="5" destOrd="0" presId="urn:microsoft.com/office/officeart/2005/8/layout/default#3"/>
    <dgm:cxn modelId="{34DEAAC9-6797-43DC-98B8-F9D5AA9831E4}" type="presParOf" srcId="{F99D194C-A290-45A7-B952-AE9955686256}" destId="{9CDB8B27-A230-4521-9B3A-F5AF57609820}" srcOrd="6" destOrd="0" presId="urn:microsoft.com/office/officeart/2005/8/layout/default#3"/>
    <dgm:cxn modelId="{10E1D2DD-B63C-4DFA-A5CA-7F5C6EA522B4}" type="presParOf" srcId="{F99D194C-A290-45A7-B952-AE9955686256}" destId="{E8F99ADF-2973-4A76-808E-A8093DD198BB}" srcOrd="7" destOrd="0" presId="urn:microsoft.com/office/officeart/2005/8/layout/default#3"/>
    <dgm:cxn modelId="{B685E29A-D0C9-4533-BA68-AF3FB2B7DD79}" type="presParOf" srcId="{F99D194C-A290-45A7-B952-AE9955686256}" destId="{99419C04-58C7-4E58-A656-B451B2AAEC03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DE4F00-FB3E-43E0-B4AE-B2BF3A63636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F01A21B4-52CA-4788-BC60-5C3AF475F6E6}">
      <dgm:prSet custT="1"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120000"/>
            <a:buFontTx/>
            <a:buNone/>
            <a:tabLst/>
          </a:pPr>
          <a:r>
            <a:rPr kumimoji="0" lang="bs-Latn-B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rPr>
            <a:t>Content</a:t>
          </a:r>
        </a:p>
      </dgm:t>
    </dgm:pt>
    <dgm:pt modelId="{988CD97E-1B38-44AD-877E-F531F5FF3BF7}" type="parTrans" cxnId="{E5E2C205-2AF0-49DE-AA4F-3B843FD23E01}">
      <dgm:prSet/>
      <dgm:spPr/>
      <dgm:t>
        <a:bodyPr/>
        <a:lstStyle/>
        <a:p>
          <a:endParaRPr lang="en-US"/>
        </a:p>
      </dgm:t>
    </dgm:pt>
    <dgm:pt modelId="{3F376758-8687-4B88-A36D-8C6B1E60BF67}" type="sibTrans" cxnId="{E5E2C205-2AF0-49DE-AA4F-3B843FD23E01}">
      <dgm:prSet/>
      <dgm:spPr/>
      <dgm:t>
        <a:bodyPr/>
        <a:lstStyle/>
        <a:p>
          <a:endParaRPr lang="en-US"/>
        </a:p>
      </dgm:t>
    </dgm:pt>
    <dgm:pt modelId="{5C78974F-1FA8-439B-962D-2BA79AED2650}">
      <dgm:prSet custT="1"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120000"/>
            <a:buFontTx/>
            <a:buNone/>
            <a:tabLst/>
          </a:pPr>
          <a:r>
            <a:rPr kumimoji="0" lang="bs-Latn-B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rPr>
            <a:t>Relations </a:t>
          </a:r>
        </a:p>
      </dgm:t>
    </dgm:pt>
    <dgm:pt modelId="{68CB0C76-B2ED-4ECE-B60D-482AB6AAECEE}" type="parTrans" cxnId="{C12E210B-27A7-4DA3-99DE-D0C61F516F83}">
      <dgm:prSet/>
      <dgm:spPr/>
      <dgm:t>
        <a:bodyPr/>
        <a:lstStyle/>
        <a:p>
          <a:endParaRPr lang="en-US"/>
        </a:p>
      </dgm:t>
    </dgm:pt>
    <dgm:pt modelId="{835F2842-7AAB-4CF2-A030-9745F49D4D11}" type="sibTrans" cxnId="{C12E210B-27A7-4DA3-99DE-D0C61F516F83}">
      <dgm:prSet/>
      <dgm:spPr/>
      <dgm:t>
        <a:bodyPr/>
        <a:lstStyle/>
        <a:p>
          <a:endParaRPr lang="en-US"/>
        </a:p>
      </dgm:t>
    </dgm:pt>
    <dgm:pt modelId="{35E41D12-4826-49FC-993A-3B3A16932450}">
      <dgm:prSet custT="1"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120000"/>
            <a:buFontTx/>
            <a:buNone/>
            <a:tabLst/>
          </a:pPr>
          <a:r>
            <a:rPr kumimoji="0" lang="bs-Latn-B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rPr>
            <a:t>Self declaration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120000"/>
            <a:buFontTx/>
            <a:buNone/>
            <a:tabLst/>
          </a:pPr>
          <a:r>
            <a:rPr kumimoji="0" lang="bs-Latn-B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rPr>
            <a:t>Self-consciousness</a:t>
          </a:r>
        </a:p>
      </dgm:t>
    </dgm:pt>
    <dgm:pt modelId="{91181F94-F4C9-49F2-B46A-F9DCA4679768}" type="parTrans" cxnId="{04F22DC8-0D18-4B98-BEA2-3F04BF9D41A2}">
      <dgm:prSet/>
      <dgm:spPr/>
      <dgm:t>
        <a:bodyPr/>
        <a:lstStyle/>
        <a:p>
          <a:endParaRPr lang="en-US"/>
        </a:p>
      </dgm:t>
    </dgm:pt>
    <dgm:pt modelId="{72BB2D9F-DC2B-4DC2-93A7-E46D59EA8E99}" type="sibTrans" cxnId="{04F22DC8-0D18-4B98-BEA2-3F04BF9D41A2}">
      <dgm:prSet/>
      <dgm:spPr/>
      <dgm:t>
        <a:bodyPr/>
        <a:lstStyle/>
        <a:p>
          <a:endParaRPr lang="en-US"/>
        </a:p>
      </dgm:t>
    </dgm:pt>
    <dgm:pt modelId="{C536D629-F2D7-4AF4-8944-13FB15216587}">
      <dgm:prSet custT="1"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120000"/>
            <a:buFontTx/>
            <a:buNone/>
            <a:tabLst/>
          </a:pPr>
          <a:r>
            <a:rPr kumimoji="0" lang="bs-Latn-B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rPr>
            <a:t>Apeal</a:t>
          </a:r>
        </a:p>
      </dgm:t>
    </dgm:pt>
    <dgm:pt modelId="{4D4E6AE8-9E38-46D8-A8D1-2143E33D67A8}" type="parTrans" cxnId="{F1019870-8CCE-4139-A4C1-05B38FCBDA06}">
      <dgm:prSet/>
      <dgm:spPr/>
      <dgm:t>
        <a:bodyPr/>
        <a:lstStyle/>
        <a:p>
          <a:endParaRPr lang="en-US"/>
        </a:p>
      </dgm:t>
    </dgm:pt>
    <dgm:pt modelId="{A8594BE6-DDAE-4695-8E5F-CB7D8D2381D0}" type="sibTrans" cxnId="{F1019870-8CCE-4139-A4C1-05B38FCBDA06}">
      <dgm:prSet/>
      <dgm:spPr/>
      <dgm:t>
        <a:bodyPr/>
        <a:lstStyle/>
        <a:p>
          <a:endParaRPr lang="en-US"/>
        </a:p>
      </dgm:t>
    </dgm:pt>
    <dgm:pt modelId="{B721E852-3518-4674-8A22-3436B57E10BF}" type="pres">
      <dgm:prSet presAssocID="{E3DE4F00-FB3E-43E0-B4AE-B2BF3A6363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0C76D6-769E-435F-9750-5E51087C4927}" type="pres">
      <dgm:prSet presAssocID="{F01A21B4-52CA-4788-BC60-5C3AF475F6E6}" presName="hierRoot1" presStyleCnt="0">
        <dgm:presLayoutVars>
          <dgm:hierBranch/>
        </dgm:presLayoutVars>
      </dgm:prSet>
      <dgm:spPr/>
    </dgm:pt>
    <dgm:pt modelId="{0522AD78-F6B4-4BD5-ADCB-758E982FC1D4}" type="pres">
      <dgm:prSet presAssocID="{F01A21B4-52CA-4788-BC60-5C3AF475F6E6}" presName="rootComposite1" presStyleCnt="0"/>
      <dgm:spPr/>
    </dgm:pt>
    <dgm:pt modelId="{D96776D1-733C-4AA4-84EA-E0AB1FB51D2A}" type="pres">
      <dgm:prSet presAssocID="{F01A21B4-52CA-4788-BC60-5C3AF475F6E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0EE13B-D46D-468C-B791-5DC3E89113EE}" type="pres">
      <dgm:prSet presAssocID="{F01A21B4-52CA-4788-BC60-5C3AF475F6E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4FAC7EF-7562-4BD4-9F70-EADD9A8C9D3B}" type="pres">
      <dgm:prSet presAssocID="{F01A21B4-52CA-4788-BC60-5C3AF475F6E6}" presName="hierChild2" presStyleCnt="0"/>
      <dgm:spPr/>
    </dgm:pt>
    <dgm:pt modelId="{831111EE-9BCE-4948-B0AE-2EF66193D02F}" type="pres">
      <dgm:prSet presAssocID="{68CB0C76-B2ED-4ECE-B60D-482AB6AAECEE}" presName="Name35" presStyleLbl="parChTrans1D2" presStyleIdx="0" presStyleCnt="3"/>
      <dgm:spPr/>
      <dgm:t>
        <a:bodyPr/>
        <a:lstStyle/>
        <a:p>
          <a:endParaRPr lang="en-US"/>
        </a:p>
      </dgm:t>
    </dgm:pt>
    <dgm:pt modelId="{6363C123-0513-42CD-9E43-4C296B4BBC09}" type="pres">
      <dgm:prSet presAssocID="{5C78974F-1FA8-439B-962D-2BA79AED2650}" presName="hierRoot2" presStyleCnt="0">
        <dgm:presLayoutVars>
          <dgm:hierBranch/>
        </dgm:presLayoutVars>
      </dgm:prSet>
      <dgm:spPr/>
    </dgm:pt>
    <dgm:pt modelId="{1996BEFC-55AB-4F19-8855-0E0865E6E41F}" type="pres">
      <dgm:prSet presAssocID="{5C78974F-1FA8-439B-962D-2BA79AED2650}" presName="rootComposite" presStyleCnt="0"/>
      <dgm:spPr/>
    </dgm:pt>
    <dgm:pt modelId="{10706D2A-C5EE-4E51-A742-96A35205C73B}" type="pres">
      <dgm:prSet presAssocID="{5C78974F-1FA8-439B-962D-2BA79AED265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1A13FA-15EC-4BA8-A821-0A37BB093608}" type="pres">
      <dgm:prSet presAssocID="{5C78974F-1FA8-439B-962D-2BA79AED2650}" presName="rootConnector" presStyleLbl="node2" presStyleIdx="0" presStyleCnt="3"/>
      <dgm:spPr/>
      <dgm:t>
        <a:bodyPr/>
        <a:lstStyle/>
        <a:p>
          <a:endParaRPr lang="en-US"/>
        </a:p>
      </dgm:t>
    </dgm:pt>
    <dgm:pt modelId="{1C1C8598-893C-4962-A1DD-A7F825DB8E6C}" type="pres">
      <dgm:prSet presAssocID="{5C78974F-1FA8-439B-962D-2BA79AED2650}" presName="hierChild4" presStyleCnt="0"/>
      <dgm:spPr/>
    </dgm:pt>
    <dgm:pt modelId="{3A81D96B-AB00-4986-A46E-5907D75ABF3B}" type="pres">
      <dgm:prSet presAssocID="{5C78974F-1FA8-439B-962D-2BA79AED2650}" presName="hierChild5" presStyleCnt="0"/>
      <dgm:spPr/>
    </dgm:pt>
    <dgm:pt modelId="{9C384AF0-C49A-4E27-9908-E8FA34238E7F}" type="pres">
      <dgm:prSet presAssocID="{91181F94-F4C9-49F2-B46A-F9DCA4679768}" presName="Name35" presStyleLbl="parChTrans1D2" presStyleIdx="1" presStyleCnt="3"/>
      <dgm:spPr/>
      <dgm:t>
        <a:bodyPr/>
        <a:lstStyle/>
        <a:p>
          <a:endParaRPr lang="en-US"/>
        </a:p>
      </dgm:t>
    </dgm:pt>
    <dgm:pt modelId="{FFDB0B22-6834-4BFC-9FFB-337E9390D719}" type="pres">
      <dgm:prSet presAssocID="{35E41D12-4826-49FC-993A-3B3A16932450}" presName="hierRoot2" presStyleCnt="0">
        <dgm:presLayoutVars>
          <dgm:hierBranch/>
        </dgm:presLayoutVars>
      </dgm:prSet>
      <dgm:spPr/>
    </dgm:pt>
    <dgm:pt modelId="{1507B633-E9C2-4FA2-916C-3983D39F7530}" type="pres">
      <dgm:prSet presAssocID="{35E41D12-4826-49FC-993A-3B3A16932450}" presName="rootComposite" presStyleCnt="0"/>
      <dgm:spPr/>
    </dgm:pt>
    <dgm:pt modelId="{E10DE271-2237-4D0E-B800-682B2B86CF42}" type="pres">
      <dgm:prSet presAssocID="{35E41D12-4826-49FC-993A-3B3A1693245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43F5C0-41E0-4352-A7DB-E4C6AE1ECB40}" type="pres">
      <dgm:prSet presAssocID="{35E41D12-4826-49FC-993A-3B3A16932450}" presName="rootConnector" presStyleLbl="node2" presStyleIdx="1" presStyleCnt="3"/>
      <dgm:spPr/>
      <dgm:t>
        <a:bodyPr/>
        <a:lstStyle/>
        <a:p>
          <a:endParaRPr lang="en-US"/>
        </a:p>
      </dgm:t>
    </dgm:pt>
    <dgm:pt modelId="{1895C056-DB5D-46F6-81FA-F4A52D1331D6}" type="pres">
      <dgm:prSet presAssocID="{35E41D12-4826-49FC-993A-3B3A16932450}" presName="hierChild4" presStyleCnt="0"/>
      <dgm:spPr/>
    </dgm:pt>
    <dgm:pt modelId="{CCCAAFED-487E-4B61-A2A4-890D1D6BAA13}" type="pres">
      <dgm:prSet presAssocID="{35E41D12-4826-49FC-993A-3B3A16932450}" presName="hierChild5" presStyleCnt="0"/>
      <dgm:spPr/>
    </dgm:pt>
    <dgm:pt modelId="{2D89CB4B-FA1D-4809-849F-53FCB7765122}" type="pres">
      <dgm:prSet presAssocID="{4D4E6AE8-9E38-46D8-A8D1-2143E33D67A8}" presName="Name35" presStyleLbl="parChTrans1D2" presStyleIdx="2" presStyleCnt="3"/>
      <dgm:spPr/>
      <dgm:t>
        <a:bodyPr/>
        <a:lstStyle/>
        <a:p>
          <a:endParaRPr lang="en-US"/>
        </a:p>
      </dgm:t>
    </dgm:pt>
    <dgm:pt modelId="{D76B283E-2174-429D-A40D-C5538801FEE4}" type="pres">
      <dgm:prSet presAssocID="{C536D629-F2D7-4AF4-8944-13FB15216587}" presName="hierRoot2" presStyleCnt="0">
        <dgm:presLayoutVars>
          <dgm:hierBranch/>
        </dgm:presLayoutVars>
      </dgm:prSet>
      <dgm:spPr/>
    </dgm:pt>
    <dgm:pt modelId="{C884BF63-9EB1-44B2-9910-8B8D79DD55B1}" type="pres">
      <dgm:prSet presAssocID="{C536D629-F2D7-4AF4-8944-13FB15216587}" presName="rootComposite" presStyleCnt="0"/>
      <dgm:spPr/>
    </dgm:pt>
    <dgm:pt modelId="{506FA8E4-0CE4-4A9C-A01F-4B5B95BD8187}" type="pres">
      <dgm:prSet presAssocID="{C536D629-F2D7-4AF4-8944-13FB1521658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A96E04-1079-459B-AE58-CC25DE6B906B}" type="pres">
      <dgm:prSet presAssocID="{C536D629-F2D7-4AF4-8944-13FB15216587}" presName="rootConnector" presStyleLbl="node2" presStyleIdx="2" presStyleCnt="3"/>
      <dgm:spPr/>
      <dgm:t>
        <a:bodyPr/>
        <a:lstStyle/>
        <a:p>
          <a:endParaRPr lang="en-US"/>
        </a:p>
      </dgm:t>
    </dgm:pt>
    <dgm:pt modelId="{07E35FB9-1413-4895-8C73-10A81C77B49B}" type="pres">
      <dgm:prSet presAssocID="{C536D629-F2D7-4AF4-8944-13FB15216587}" presName="hierChild4" presStyleCnt="0"/>
      <dgm:spPr/>
    </dgm:pt>
    <dgm:pt modelId="{1335BF31-A2D8-48D9-8038-91D84FC3B124}" type="pres">
      <dgm:prSet presAssocID="{C536D629-F2D7-4AF4-8944-13FB15216587}" presName="hierChild5" presStyleCnt="0"/>
      <dgm:spPr/>
    </dgm:pt>
    <dgm:pt modelId="{01127A7D-B540-4BEE-8A6C-67A8DD2B73D8}" type="pres">
      <dgm:prSet presAssocID="{F01A21B4-52CA-4788-BC60-5C3AF475F6E6}" presName="hierChild3" presStyleCnt="0"/>
      <dgm:spPr/>
    </dgm:pt>
  </dgm:ptLst>
  <dgm:cxnLst>
    <dgm:cxn modelId="{C12E210B-27A7-4DA3-99DE-D0C61F516F83}" srcId="{F01A21B4-52CA-4788-BC60-5C3AF475F6E6}" destId="{5C78974F-1FA8-439B-962D-2BA79AED2650}" srcOrd="0" destOrd="0" parTransId="{68CB0C76-B2ED-4ECE-B60D-482AB6AAECEE}" sibTransId="{835F2842-7AAB-4CF2-A030-9745F49D4D11}"/>
    <dgm:cxn modelId="{3E499FBD-0973-49F7-B3FB-9753A85AED98}" type="presOf" srcId="{F01A21B4-52CA-4788-BC60-5C3AF475F6E6}" destId="{D96776D1-733C-4AA4-84EA-E0AB1FB51D2A}" srcOrd="0" destOrd="0" presId="urn:microsoft.com/office/officeart/2005/8/layout/orgChart1"/>
    <dgm:cxn modelId="{B6BDDD24-EA02-487A-ADDC-E188823328E4}" type="presOf" srcId="{5C78974F-1FA8-439B-962D-2BA79AED2650}" destId="{10706D2A-C5EE-4E51-A742-96A35205C73B}" srcOrd="0" destOrd="0" presId="urn:microsoft.com/office/officeart/2005/8/layout/orgChart1"/>
    <dgm:cxn modelId="{6C2D053F-2313-425B-8BC0-114A2AF3A155}" type="presOf" srcId="{C536D629-F2D7-4AF4-8944-13FB15216587}" destId="{506FA8E4-0CE4-4A9C-A01F-4B5B95BD8187}" srcOrd="0" destOrd="0" presId="urn:microsoft.com/office/officeart/2005/8/layout/orgChart1"/>
    <dgm:cxn modelId="{04F22DC8-0D18-4B98-BEA2-3F04BF9D41A2}" srcId="{F01A21B4-52CA-4788-BC60-5C3AF475F6E6}" destId="{35E41D12-4826-49FC-993A-3B3A16932450}" srcOrd="1" destOrd="0" parTransId="{91181F94-F4C9-49F2-B46A-F9DCA4679768}" sibTransId="{72BB2D9F-DC2B-4DC2-93A7-E46D59EA8E99}"/>
    <dgm:cxn modelId="{4D5AB41D-ADAA-4BD9-8A4C-8A046AC4F754}" type="presOf" srcId="{F01A21B4-52CA-4788-BC60-5C3AF475F6E6}" destId="{360EE13B-D46D-468C-B791-5DC3E89113EE}" srcOrd="1" destOrd="0" presId="urn:microsoft.com/office/officeart/2005/8/layout/orgChart1"/>
    <dgm:cxn modelId="{A9277F89-4999-45F8-A704-D1C51C2D5401}" type="presOf" srcId="{C536D629-F2D7-4AF4-8944-13FB15216587}" destId="{ABA96E04-1079-459B-AE58-CC25DE6B906B}" srcOrd="1" destOrd="0" presId="urn:microsoft.com/office/officeart/2005/8/layout/orgChart1"/>
    <dgm:cxn modelId="{D1AC08F6-5A91-4A0F-A672-33FC571D9176}" type="presOf" srcId="{4D4E6AE8-9E38-46D8-A8D1-2143E33D67A8}" destId="{2D89CB4B-FA1D-4809-849F-53FCB7765122}" srcOrd="0" destOrd="0" presId="urn:microsoft.com/office/officeart/2005/8/layout/orgChart1"/>
    <dgm:cxn modelId="{E5E2C205-2AF0-49DE-AA4F-3B843FD23E01}" srcId="{E3DE4F00-FB3E-43E0-B4AE-B2BF3A636363}" destId="{F01A21B4-52CA-4788-BC60-5C3AF475F6E6}" srcOrd="0" destOrd="0" parTransId="{988CD97E-1B38-44AD-877E-F531F5FF3BF7}" sibTransId="{3F376758-8687-4B88-A36D-8C6B1E60BF67}"/>
    <dgm:cxn modelId="{862B1775-8AD7-4DB7-AA51-ABDB620F145F}" type="presOf" srcId="{35E41D12-4826-49FC-993A-3B3A16932450}" destId="{E10DE271-2237-4D0E-B800-682B2B86CF42}" srcOrd="0" destOrd="0" presId="urn:microsoft.com/office/officeart/2005/8/layout/orgChart1"/>
    <dgm:cxn modelId="{261A2D6B-28F8-4FF8-B66E-3D3F4BD64FD5}" type="presOf" srcId="{68CB0C76-B2ED-4ECE-B60D-482AB6AAECEE}" destId="{831111EE-9BCE-4948-B0AE-2EF66193D02F}" srcOrd="0" destOrd="0" presId="urn:microsoft.com/office/officeart/2005/8/layout/orgChart1"/>
    <dgm:cxn modelId="{F1019870-8CCE-4139-A4C1-05B38FCBDA06}" srcId="{F01A21B4-52CA-4788-BC60-5C3AF475F6E6}" destId="{C536D629-F2D7-4AF4-8944-13FB15216587}" srcOrd="2" destOrd="0" parTransId="{4D4E6AE8-9E38-46D8-A8D1-2143E33D67A8}" sibTransId="{A8594BE6-DDAE-4695-8E5F-CB7D8D2381D0}"/>
    <dgm:cxn modelId="{9075383A-0455-4408-B865-CCF53D316060}" type="presOf" srcId="{E3DE4F00-FB3E-43E0-B4AE-B2BF3A636363}" destId="{B721E852-3518-4674-8A22-3436B57E10BF}" srcOrd="0" destOrd="0" presId="urn:microsoft.com/office/officeart/2005/8/layout/orgChart1"/>
    <dgm:cxn modelId="{77E96558-ECA1-4BB5-BFD1-9DBE376E89D7}" type="presOf" srcId="{91181F94-F4C9-49F2-B46A-F9DCA4679768}" destId="{9C384AF0-C49A-4E27-9908-E8FA34238E7F}" srcOrd="0" destOrd="0" presId="urn:microsoft.com/office/officeart/2005/8/layout/orgChart1"/>
    <dgm:cxn modelId="{3AE2B80B-4B20-4361-B046-BB03E85682D3}" type="presOf" srcId="{5C78974F-1FA8-439B-962D-2BA79AED2650}" destId="{6A1A13FA-15EC-4BA8-A821-0A37BB093608}" srcOrd="1" destOrd="0" presId="urn:microsoft.com/office/officeart/2005/8/layout/orgChart1"/>
    <dgm:cxn modelId="{306CCCE6-92D3-4C6D-BFC4-8DDCE18665B0}" type="presOf" srcId="{35E41D12-4826-49FC-993A-3B3A16932450}" destId="{E543F5C0-41E0-4352-A7DB-E4C6AE1ECB40}" srcOrd="1" destOrd="0" presId="urn:microsoft.com/office/officeart/2005/8/layout/orgChart1"/>
    <dgm:cxn modelId="{19BCF19A-0597-4AD5-AE98-32D8A9CE7784}" type="presParOf" srcId="{B721E852-3518-4674-8A22-3436B57E10BF}" destId="{060C76D6-769E-435F-9750-5E51087C4927}" srcOrd="0" destOrd="0" presId="urn:microsoft.com/office/officeart/2005/8/layout/orgChart1"/>
    <dgm:cxn modelId="{9C3FF1D5-4F7A-4AA6-B195-72B42757D56F}" type="presParOf" srcId="{060C76D6-769E-435F-9750-5E51087C4927}" destId="{0522AD78-F6B4-4BD5-ADCB-758E982FC1D4}" srcOrd="0" destOrd="0" presId="urn:microsoft.com/office/officeart/2005/8/layout/orgChart1"/>
    <dgm:cxn modelId="{9E1FA2CE-2468-447F-A7D1-75C3550C15DC}" type="presParOf" srcId="{0522AD78-F6B4-4BD5-ADCB-758E982FC1D4}" destId="{D96776D1-733C-4AA4-84EA-E0AB1FB51D2A}" srcOrd="0" destOrd="0" presId="urn:microsoft.com/office/officeart/2005/8/layout/orgChart1"/>
    <dgm:cxn modelId="{9EA84338-3C60-4663-8B62-92FE8324AE2D}" type="presParOf" srcId="{0522AD78-F6B4-4BD5-ADCB-758E982FC1D4}" destId="{360EE13B-D46D-468C-B791-5DC3E89113EE}" srcOrd="1" destOrd="0" presId="urn:microsoft.com/office/officeart/2005/8/layout/orgChart1"/>
    <dgm:cxn modelId="{21133405-87FD-4978-A635-D3E367EC693C}" type="presParOf" srcId="{060C76D6-769E-435F-9750-5E51087C4927}" destId="{C4FAC7EF-7562-4BD4-9F70-EADD9A8C9D3B}" srcOrd="1" destOrd="0" presId="urn:microsoft.com/office/officeart/2005/8/layout/orgChart1"/>
    <dgm:cxn modelId="{7AE550DC-CCCD-4417-A582-D5CC33CF7886}" type="presParOf" srcId="{C4FAC7EF-7562-4BD4-9F70-EADD9A8C9D3B}" destId="{831111EE-9BCE-4948-B0AE-2EF66193D02F}" srcOrd="0" destOrd="0" presId="urn:microsoft.com/office/officeart/2005/8/layout/orgChart1"/>
    <dgm:cxn modelId="{20B3EE11-AEAB-4E00-8EB8-0268A1C50F3F}" type="presParOf" srcId="{C4FAC7EF-7562-4BD4-9F70-EADD9A8C9D3B}" destId="{6363C123-0513-42CD-9E43-4C296B4BBC09}" srcOrd="1" destOrd="0" presId="urn:microsoft.com/office/officeart/2005/8/layout/orgChart1"/>
    <dgm:cxn modelId="{7741C1F9-B43B-492B-9ECE-C4EC6A83102C}" type="presParOf" srcId="{6363C123-0513-42CD-9E43-4C296B4BBC09}" destId="{1996BEFC-55AB-4F19-8855-0E0865E6E41F}" srcOrd="0" destOrd="0" presId="urn:microsoft.com/office/officeart/2005/8/layout/orgChart1"/>
    <dgm:cxn modelId="{71227DC5-E8DE-4ED2-A7B7-DE492967CBDB}" type="presParOf" srcId="{1996BEFC-55AB-4F19-8855-0E0865E6E41F}" destId="{10706D2A-C5EE-4E51-A742-96A35205C73B}" srcOrd="0" destOrd="0" presId="urn:microsoft.com/office/officeart/2005/8/layout/orgChart1"/>
    <dgm:cxn modelId="{1A475F34-FE21-48CB-AF49-46A3DE9F892C}" type="presParOf" srcId="{1996BEFC-55AB-4F19-8855-0E0865E6E41F}" destId="{6A1A13FA-15EC-4BA8-A821-0A37BB093608}" srcOrd="1" destOrd="0" presId="urn:microsoft.com/office/officeart/2005/8/layout/orgChart1"/>
    <dgm:cxn modelId="{0B923E7B-9D70-4EAA-B63D-799B650AB3AD}" type="presParOf" srcId="{6363C123-0513-42CD-9E43-4C296B4BBC09}" destId="{1C1C8598-893C-4962-A1DD-A7F825DB8E6C}" srcOrd="1" destOrd="0" presId="urn:microsoft.com/office/officeart/2005/8/layout/orgChart1"/>
    <dgm:cxn modelId="{880AF297-799A-47F1-BACA-899FC358F785}" type="presParOf" srcId="{6363C123-0513-42CD-9E43-4C296B4BBC09}" destId="{3A81D96B-AB00-4986-A46E-5907D75ABF3B}" srcOrd="2" destOrd="0" presId="urn:microsoft.com/office/officeart/2005/8/layout/orgChart1"/>
    <dgm:cxn modelId="{3FC4CDE5-1A18-456D-A09B-7FAAFA5B4938}" type="presParOf" srcId="{C4FAC7EF-7562-4BD4-9F70-EADD9A8C9D3B}" destId="{9C384AF0-C49A-4E27-9908-E8FA34238E7F}" srcOrd="2" destOrd="0" presId="urn:microsoft.com/office/officeart/2005/8/layout/orgChart1"/>
    <dgm:cxn modelId="{694A3CF5-2147-4D9C-B10E-9129A47BFB08}" type="presParOf" srcId="{C4FAC7EF-7562-4BD4-9F70-EADD9A8C9D3B}" destId="{FFDB0B22-6834-4BFC-9FFB-337E9390D719}" srcOrd="3" destOrd="0" presId="urn:microsoft.com/office/officeart/2005/8/layout/orgChart1"/>
    <dgm:cxn modelId="{DA53DF24-1266-416D-BDC8-6F295EE5DB02}" type="presParOf" srcId="{FFDB0B22-6834-4BFC-9FFB-337E9390D719}" destId="{1507B633-E9C2-4FA2-916C-3983D39F7530}" srcOrd="0" destOrd="0" presId="urn:microsoft.com/office/officeart/2005/8/layout/orgChart1"/>
    <dgm:cxn modelId="{5ABC7776-7A70-4C8D-98DF-DCA9C0A86E98}" type="presParOf" srcId="{1507B633-E9C2-4FA2-916C-3983D39F7530}" destId="{E10DE271-2237-4D0E-B800-682B2B86CF42}" srcOrd="0" destOrd="0" presId="urn:microsoft.com/office/officeart/2005/8/layout/orgChart1"/>
    <dgm:cxn modelId="{778BDA50-D017-4512-ACF3-E6E9C131C242}" type="presParOf" srcId="{1507B633-E9C2-4FA2-916C-3983D39F7530}" destId="{E543F5C0-41E0-4352-A7DB-E4C6AE1ECB40}" srcOrd="1" destOrd="0" presId="urn:microsoft.com/office/officeart/2005/8/layout/orgChart1"/>
    <dgm:cxn modelId="{8C2C1E09-C0CD-4EA9-8515-101761009D33}" type="presParOf" srcId="{FFDB0B22-6834-4BFC-9FFB-337E9390D719}" destId="{1895C056-DB5D-46F6-81FA-F4A52D1331D6}" srcOrd="1" destOrd="0" presId="urn:microsoft.com/office/officeart/2005/8/layout/orgChart1"/>
    <dgm:cxn modelId="{7CA40B0C-70A5-4DA9-AC99-554E1324D7F9}" type="presParOf" srcId="{FFDB0B22-6834-4BFC-9FFB-337E9390D719}" destId="{CCCAAFED-487E-4B61-A2A4-890D1D6BAA13}" srcOrd="2" destOrd="0" presId="urn:microsoft.com/office/officeart/2005/8/layout/orgChart1"/>
    <dgm:cxn modelId="{D81D78A7-E9CE-4C24-93C1-6DEB8425BEC6}" type="presParOf" srcId="{C4FAC7EF-7562-4BD4-9F70-EADD9A8C9D3B}" destId="{2D89CB4B-FA1D-4809-849F-53FCB7765122}" srcOrd="4" destOrd="0" presId="urn:microsoft.com/office/officeart/2005/8/layout/orgChart1"/>
    <dgm:cxn modelId="{A0363A96-D97D-4462-8FB9-7D69EB23B1B5}" type="presParOf" srcId="{C4FAC7EF-7562-4BD4-9F70-EADD9A8C9D3B}" destId="{D76B283E-2174-429D-A40D-C5538801FEE4}" srcOrd="5" destOrd="0" presId="urn:microsoft.com/office/officeart/2005/8/layout/orgChart1"/>
    <dgm:cxn modelId="{EC873461-74D7-437E-9409-7AFE49F92343}" type="presParOf" srcId="{D76B283E-2174-429D-A40D-C5538801FEE4}" destId="{C884BF63-9EB1-44B2-9910-8B8D79DD55B1}" srcOrd="0" destOrd="0" presId="urn:microsoft.com/office/officeart/2005/8/layout/orgChart1"/>
    <dgm:cxn modelId="{CA080142-367D-4829-A5BB-87AD25B68A83}" type="presParOf" srcId="{C884BF63-9EB1-44B2-9910-8B8D79DD55B1}" destId="{506FA8E4-0CE4-4A9C-A01F-4B5B95BD8187}" srcOrd="0" destOrd="0" presId="urn:microsoft.com/office/officeart/2005/8/layout/orgChart1"/>
    <dgm:cxn modelId="{640B17CB-5423-48E1-8ABF-A64DF5B24A03}" type="presParOf" srcId="{C884BF63-9EB1-44B2-9910-8B8D79DD55B1}" destId="{ABA96E04-1079-459B-AE58-CC25DE6B906B}" srcOrd="1" destOrd="0" presId="urn:microsoft.com/office/officeart/2005/8/layout/orgChart1"/>
    <dgm:cxn modelId="{3E761B7C-4D6F-4D74-A003-E68E37D54D70}" type="presParOf" srcId="{D76B283E-2174-429D-A40D-C5538801FEE4}" destId="{07E35FB9-1413-4895-8C73-10A81C77B49B}" srcOrd="1" destOrd="0" presId="urn:microsoft.com/office/officeart/2005/8/layout/orgChart1"/>
    <dgm:cxn modelId="{B46C1910-E705-4731-B110-85045E03B290}" type="presParOf" srcId="{D76B283E-2174-429D-A40D-C5538801FEE4}" destId="{1335BF31-A2D8-48D9-8038-91D84FC3B124}" srcOrd="2" destOrd="0" presId="urn:microsoft.com/office/officeart/2005/8/layout/orgChart1"/>
    <dgm:cxn modelId="{974D5E27-6347-4EDE-B3D6-C519B93AE0CF}" type="presParOf" srcId="{060C76D6-769E-435F-9750-5E51087C4927}" destId="{01127A7D-B540-4BEE-8A6C-67A8DD2B73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5BED08-2E7C-493F-975B-BD547E47326E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6B0BF1-95C4-47F4-B23D-FC646A6253CD}">
      <dgm:prSet phldrT="[Text]" custT="1"/>
      <dgm:spPr/>
      <dgm:t>
        <a:bodyPr/>
        <a:lstStyle/>
        <a:p>
          <a:r>
            <a:rPr lang="bs-Latn-BA" sz="2800" dirty="0" smtClean="0">
              <a:latin typeface="Times New Roman" pitchFamily="18" charset="0"/>
              <a:cs typeface="Times New Roman" pitchFamily="18" charset="0"/>
            </a:rPr>
            <a:t>ADRESS NAMES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6220B803-1B78-4CAF-9958-3BF1DC7DAC1D}" type="parTrans" cxnId="{E0CC25B6-AC21-41E4-A51C-58F0AE4279E7}">
      <dgm:prSet/>
      <dgm:spPr/>
      <dgm:t>
        <a:bodyPr/>
        <a:lstStyle/>
        <a:p>
          <a:endParaRPr lang="en-US"/>
        </a:p>
      </dgm:t>
    </dgm:pt>
    <dgm:pt modelId="{C46AAA12-74EE-49CB-8A6D-0C7B47BD616D}" type="sibTrans" cxnId="{E0CC25B6-AC21-41E4-A51C-58F0AE4279E7}">
      <dgm:prSet/>
      <dgm:spPr/>
      <dgm:t>
        <a:bodyPr/>
        <a:lstStyle/>
        <a:p>
          <a:endParaRPr lang="en-US"/>
        </a:p>
      </dgm:t>
    </dgm:pt>
    <dgm:pt modelId="{DDC5AB46-CFB1-47BA-8648-183FA8C67CC1}">
      <dgm:prSet phldrT="[Text]" custT="1"/>
      <dgm:spPr/>
      <dgm:t>
        <a:bodyPr/>
        <a:lstStyle/>
        <a:p>
          <a:r>
            <a:rPr lang="bs-Latn-BA" sz="2800" dirty="0" smtClean="0">
              <a:latin typeface="Times New Roman" pitchFamily="18" charset="0"/>
              <a:cs typeface="Times New Roman" pitchFamily="18" charset="0"/>
            </a:rPr>
            <a:t>EYE CONTACT 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3F49117E-B170-40F2-B8C4-C7E61EDF5E95}" type="parTrans" cxnId="{FE8BA2FC-72C0-4601-B3F6-F44EB6EDE389}">
      <dgm:prSet/>
      <dgm:spPr/>
      <dgm:t>
        <a:bodyPr/>
        <a:lstStyle/>
        <a:p>
          <a:endParaRPr lang="en-US"/>
        </a:p>
      </dgm:t>
    </dgm:pt>
    <dgm:pt modelId="{A5531167-9A6E-4EF0-A849-8E2B2C9B02AE}" type="sibTrans" cxnId="{FE8BA2FC-72C0-4601-B3F6-F44EB6EDE389}">
      <dgm:prSet/>
      <dgm:spPr/>
      <dgm:t>
        <a:bodyPr/>
        <a:lstStyle/>
        <a:p>
          <a:endParaRPr lang="en-US"/>
        </a:p>
      </dgm:t>
    </dgm:pt>
    <dgm:pt modelId="{86BB8683-8BC6-435E-80E8-E062B210B549}">
      <dgm:prSet phldrT="[Text]" custT="1"/>
      <dgm:spPr/>
      <dgm:t>
        <a:bodyPr/>
        <a:lstStyle/>
        <a:p>
          <a:r>
            <a:rPr lang="bs-Latn-BA" sz="2000" dirty="0" smtClean="0">
              <a:latin typeface="Times New Roman" pitchFamily="18" charset="0"/>
              <a:cs typeface="Times New Roman" pitchFamily="18" charset="0"/>
            </a:rPr>
            <a:t>HEARING 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19336892-67C8-41B6-A170-8651CBB26E5F}" type="parTrans" cxnId="{850F05A8-F7A0-4BDD-ABAF-CEF6F85B09F2}">
      <dgm:prSet/>
      <dgm:spPr/>
      <dgm:t>
        <a:bodyPr/>
        <a:lstStyle/>
        <a:p>
          <a:endParaRPr lang="en-US"/>
        </a:p>
      </dgm:t>
    </dgm:pt>
    <dgm:pt modelId="{206C032F-91CE-4E81-9710-42371AE486CD}" type="sibTrans" cxnId="{850F05A8-F7A0-4BDD-ABAF-CEF6F85B09F2}">
      <dgm:prSet/>
      <dgm:spPr/>
      <dgm:t>
        <a:bodyPr/>
        <a:lstStyle/>
        <a:p>
          <a:endParaRPr lang="en-US"/>
        </a:p>
      </dgm:t>
    </dgm:pt>
    <dgm:pt modelId="{0013D1DB-0DC3-4D74-9C32-5B9FB0F93829}">
      <dgm:prSet phldrT="[Text]" custT="1"/>
      <dgm:spPr/>
      <dgm:t>
        <a:bodyPr/>
        <a:lstStyle/>
        <a:p>
          <a:r>
            <a:rPr lang="bs-Latn-BA" sz="2000" dirty="0" smtClean="0">
              <a:latin typeface="Times New Roman" pitchFamily="18" charset="0"/>
              <a:cs typeface="Times New Roman" pitchFamily="18" charset="0"/>
            </a:rPr>
            <a:t>EMPATHY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BB3A5E6D-4206-4CDC-8659-B9D258866536}" type="parTrans" cxnId="{42BFB101-E0FC-442E-87C8-89A49C48E788}">
      <dgm:prSet/>
      <dgm:spPr/>
      <dgm:t>
        <a:bodyPr/>
        <a:lstStyle/>
        <a:p>
          <a:endParaRPr lang="en-US"/>
        </a:p>
      </dgm:t>
    </dgm:pt>
    <dgm:pt modelId="{77D0B7FF-8186-4FB9-90FE-A61D50C389E5}" type="sibTrans" cxnId="{42BFB101-E0FC-442E-87C8-89A49C48E788}">
      <dgm:prSet/>
      <dgm:spPr/>
      <dgm:t>
        <a:bodyPr/>
        <a:lstStyle/>
        <a:p>
          <a:endParaRPr lang="en-US"/>
        </a:p>
      </dgm:t>
    </dgm:pt>
    <dgm:pt modelId="{B75576D2-967E-4D84-876C-6070AC867AD5}">
      <dgm:prSet phldrT="[Text]" custT="1"/>
      <dgm:spPr/>
      <dgm:t>
        <a:bodyPr/>
        <a:lstStyle/>
        <a:p>
          <a:r>
            <a:rPr lang="bs-Latn-BA" sz="2000" dirty="0" smtClean="0">
              <a:latin typeface="Times New Roman" pitchFamily="18" charset="0"/>
              <a:cs typeface="Times New Roman" pitchFamily="18" charset="0"/>
            </a:rPr>
            <a:t>SMILE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88401777-E1E8-4CB5-A9F7-7795BB8DBCA2}" type="parTrans" cxnId="{EBF9E34C-F91B-4D25-AC3B-9E2CFDCD0828}">
      <dgm:prSet/>
      <dgm:spPr/>
      <dgm:t>
        <a:bodyPr/>
        <a:lstStyle/>
        <a:p>
          <a:endParaRPr lang="en-US"/>
        </a:p>
      </dgm:t>
    </dgm:pt>
    <dgm:pt modelId="{A2108025-A719-4C8C-806C-7EBDF67A651E}" type="sibTrans" cxnId="{EBF9E34C-F91B-4D25-AC3B-9E2CFDCD0828}">
      <dgm:prSet/>
      <dgm:spPr/>
      <dgm:t>
        <a:bodyPr/>
        <a:lstStyle/>
        <a:p>
          <a:endParaRPr lang="en-US"/>
        </a:p>
      </dgm:t>
    </dgm:pt>
    <dgm:pt modelId="{CED32A60-F030-4F91-8738-DD96D4E3AED4}">
      <dgm:prSet phldrT="[Text]" custT="1"/>
      <dgm:spPr/>
      <dgm:t>
        <a:bodyPr/>
        <a:lstStyle/>
        <a:p>
          <a:r>
            <a:rPr lang="bs-Latn-BA" sz="2000" dirty="0" smtClean="0">
              <a:latin typeface="Times New Roman" pitchFamily="18" charset="0"/>
              <a:cs typeface="Times New Roman" pitchFamily="18" charset="0"/>
            </a:rPr>
            <a:t>SITTING WITH THE PATIENT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A75F3677-57D7-4AAD-81D0-265874A5E234}" type="parTrans" cxnId="{A3F545F2-3723-4F8E-A9FF-59B407445285}">
      <dgm:prSet/>
      <dgm:spPr/>
      <dgm:t>
        <a:bodyPr/>
        <a:lstStyle/>
        <a:p>
          <a:endParaRPr lang="en-US"/>
        </a:p>
      </dgm:t>
    </dgm:pt>
    <dgm:pt modelId="{058C31C6-BF5C-4490-831D-FCF7DC08788E}" type="sibTrans" cxnId="{A3F545F2-3723-4F8E-A9FF-59B407445285}">
      <dgm:prSet/>
      <dgm:spPr/>
      <dgm:t>
        <a:bodyPr/>
        <a:lstStyle/>
        <a:p>
          <a:endParaRPr lang="en-US"/>
        </a:p>
      </dgm:t>
    </dgm:pt>
    <dgm:pt modelId="{EF75227A-DF06-47DC-9F1F-BA7A69B2B5E7}" type="pres">
      <dgm:prSet presAssocID="{C05BED08-2E7C-493F-975B-BD547E47326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AC70BCE-EBC3-4C13-8457-BF0FF82A3534}" type="pres">
      <dgm:prSet presAssocID="{C96B0BF1-95C4-47F4-B23D-FC646A6253CD}" presName="vertOne" presStyleCnt="0"/>
      <dgm:spPr/>
    </dgm:pt>
    <dgm:pt modelId="{DF386EBC-2054-40CA-B7E6-E9D93D0A77AB}" type="pres">
      <dgm:prSet presAssocID="{C96B0BF1-95C4-47F4-B23D-FC646A6253CD}" presName="txOne" presStyleLbl="node0" presStyleIdx="0" presStyleCnt="1" custLinFactY="-5957" custLinFactNeighborX="77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1659CD-16CE-4327-B33B-6D08728EA31C}" type="pres">
      <dgm:prSet presAssocID="{C96B0BF1-95C4-47F4-B23D-FC646A6253CD}" presName="parTransOne" presStyleCnt="0"/>
      <dgm:spPr/>
    </dgm:pt>
    <dgm:pt modelId="{15679689-9DCA-4CE4-9195-5619D33FCE24}" type="pres">
      <dgm:prSet presAssocID="{C96B0BF1-95C4-47F4-B23D-FC646A6253CD}" presName="horzOne" presStyleCnt="0"/>
      <dgm:spPr/>
    </dgm:pt>
    <dgm:pt modelId="{C42A0C9C-508D-4479-B3E9-6165576DA18C}" type="pres">
      <dgm:prSet presAssocID="{DDC5AB46-CFB1-47BA-8648-183FA8C67CC1}" presName="vertTwo" presStyleCnt="0"/>
      <dgm:spPr/>
    </dgm:pt>
    <dgm:pt modelId="{2DC45415-8E86-45B9-B606-7340C794A7A8}" type="pres">
      <dgm:prSet presAssocID="{DDC5AB46-CFB1-47BA-8648-183FA8C67CC1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B6990C-7A12-4DED-B707-B0D254582714}" type="pres">
      <dgm:prSet presAssocID="{DDC5AB46-CFB1-47BA-8648-183FA8C67CC1}" presName="parTransTwo" presStyleCnt="0"/>
      <dgm:spPr/>
    </dgm:pt>
    <dgm:pt modelId="{494CEE9B-7FFD-4BBD-8F6E-B54EBC73CC47}" type="pres">
      <dgm:prSet presAssocID="{DDC5AB46-CFB1-47BA-8648-183FA8C67CC1}" presName="horzTwo" presStyleCnt="0"/>
      <dgm:spPr/>
    </dgm:pt>
    <dgm:pt modelId="{B9278F64-99ED-4776-A860-E5B8AE79A4C0}" type="pres">
      <dgm:prSet presAssocID="{86BB8683-8BC6-435E-80E8-E062B210B549}" presName="vertThree" presStyleCnt="0"/>
      <dgm:spPr/>
    </dgm:pt>
    <dgm:pt modelId="{5A211489-922A-4EB9-B382-8A227095A1E5}" type="pres">
      <dgm:prSet presAssocID="{86BB8683-8BC6-435E-80E8-E062B210B549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3061AC-2111-4EA7-8D58-B234A39DC95D}" type="pres">
      <dgm:prSet presAssocID="{86BB8683-8BC6-435E-80E8-E062B210B549}" presName="horzThree" presStyleCnt="0"/>
      <dgm:spPr/>
    </dgm:pt>
    <dgm:pt modelId="{AA1B9866-8824-49C6-8215-815AA411D946}" type="pres">
      <dgm:prSet presAssocID="{206C032F-91CE-4E81-9710-42371AE486CD}" presName="sibSpaceThree" presStyleCnt="0"/>
      <dgm:spPr/>
    </dgm:pt>
    <dgm:pt modelId="{38A4AE86-FA73-4EFA-A16E-76487DC9DCB8}" type="pres">
      <dgm:prSet presAssocID="{0013D1DB-0DC3-4D74-9C32-5B9FB0F93829}" presName="vertThree" presStyleCnt="0"/>
      <dgm:spPr/>
    </dgm:pt>
    <dgm:pt modelId="{420A040A-9B7A-41C7-982D-76991E89C846}" type="pres">
      <dgm:prSet presAssocID="{0013D1DB-0DC3-4D74-9C32-5B9FB0F93829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684AB4-1B23-41A8-8761-BCD4B6E901A7}" type="pres">
      <dgm:prSet presAssocID="{0013D1DB-0DC3-4D74-9C32-5B9FB0F93829}" presName="horzThree" presStyleCnt="0"/>
      <dgm:spPr/>
    </dgm:pt>
    <dgm:pt modelId="{0A9D0B62-5343-4B2D-BFBF-C463032D4612}" type="pres">
      <dgm:prSet presAssocID="{A5531167-9A6E-4EF0-A849-8E2B2C9B02AE}" presName="sibSpaceTwo" presStyleCnt="0"/>
      <dgm:spPr/>
    </dgm:pt>
    <dgm:pt modelId="{1E6407D4-65ED-4195-95BC-4A55C066FAC4}" type="pres">
      <dgm:prSet presAssocID="{B75576D2-967E-4D84-876C-6070AC867AD5}" presName="vertTwo" presStyleCnt="0"/>
      <dgm:spPr/>
    </dgm:pt>
    <dgm:pt modelId="{3A2B2A2E-6674-46D5-AF7D-B213E8D9BF44}" type="pres">
      <dgm:prSet presAssocID="{B75576D2-967E-4D84-876C-6070AC867AD5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DD8F50-2D0E-436E-B7E5-BA63500B4CA8}" type="pres">
      <dgm:prSet presAssocID="{B75576D2-967E-4D84-876C-6070AC867AD5}" presName="parTransTwo" presStyleCnt="0"/>
      <dgm:spPr/>
    </dgm:pt>
    <dgm:pt modelId="{9420B7A9-5185-4216-8158-2F8CD05C5CB5}" type="pres">
      <dgm:prSet presAssocID="{B75576D2-967E-4D84-876C-6070AC867AD5}" presName="horzTwo" presStyleCnt="0"/>
      <dgm:spPr/>
    </dgm:pt>
    <dgm:pt modelId="{35A879EE-5B62-4F48-9BE1-818C77F5D6A0}" type="pres">
      <dgm:prSet presAssocID="{CED32A60-F030-4F91-8738-DD96D4E3AED4}" presName="vertThree" presStyleCnt="0"/>
      <dgm:spPr/>
    </dgm:pt>
    <dgm:pt modelId="{9CDD05EB-11C6-4D65-A45D-056BE5754840}" type="pres">
      <dgm:prSet presAssocID="{CED32A60-F030-4F91-8738-DD96D4E3AED4}" presName="txThree" presStyleLbl="node3" presStyleIdx="2" presStyleCnt="3" custLinFactNeighborX="6488" custLinFactNeighborY="33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D40753-EDB8-4665-8EC4-28302F9B1586}" type="pres">
      <dgm:prSet presAssocID="{CED32A60-F030-4F91-8738-DD96D4E3AED4}" presName="horzThree" presStyleCnt="0"/>
      <dgm:spPr/>
    </dgm:pt>
  </dgm:ptLst>
  <dgm:cxnLst>
    <dgm:cxn modelId="{FE8BA2FC-72C0-4601-B3F6-F44EB6EDE389}" srcId="{C96B0BF1-95C4-47F4-B23D-FC646A6253CD}" destId="{DDC5AB46-CFB1-47BA-8648-183FA8C67CC1}" srcOrd="0" destOrd="0" parTransId="{3F49117E-B170-40F2-B8C4-C7E61EDF5E95}" sibTransId="{A5531167-9A6E-4EF0-A849-8E2B2C9B02AE}"/>
    <dgm:cxn modelId="{9EE64187-967C-424E-BA4F-A57171BE2511}" type="presOf" srcId="{86BB8683-8BC6-435E-80E8-E062B210B549}" destId="{5A211489-922A-4EB9-B382-8A227095A1E5}" srcOrd="0" destOrd="0" presId="urn:microsoft.com/office/officeart/2005/8/layout/hierarchy4"/>
    <dgm:cxn modelId="{2BD19720-0FB2-430F-BB34-E16762660648}" type="presOf" srcId="{C05BED08-2E7C-493F-975B-BD547E47326E}" destId="{EF75227A-DF06-47DC-9F1F-BA7A69B2B5E7}" srcOrd="0" destOrd="0" presId="urn:microsoft.com/office/officeart/2005/8/layout/hierarchy4"/>
    <dgm:cxn modelId="{2A145027-4607-4BA6-8993-96819B52207C}" type="presOf" srcId="{B75576D2-967E-4D84-876C-6070AC867AD5}" destId="{3A2B2A2E-6674-46D5-AF7D-B213E8D9BF44}" srcOrd="0" destOrd="0" presId="urn:microsoft.com/office/officeart/2005/8/layout/hierarchy4"/>
    <dgm:cxn modelId="{42BFB101-E0FC-442E-87C8-89A49C48E788}" srcId="{DDC5AB46-CFB1-47BA-8648-183FA8C67CC1}" destId="{0013D1DB-0DC3-4D74-9C32-5B9FB0F93829}" srcOrd="1" destOrd="0" parTransId="{BB3A5E6D-4206-4CDC-8659-B9D258866536}" sibTransId="{77D0B7FF-8186-4FB9-90FE-A61D50C389E5}"/>
    <dgm:cxn modelId="{850F05A8-F7A0-4BDD-ABAF-CEF6F85B09F2}" srcId="{DDC5AB46-CFB1-47BA-8648-183FA8C67CC1}" destId="{86BB8683-8BC6-435E-80E8-E062B210B549}" srcOrd="0" destOrd="0" parTransId="{19336892-67C8-41B6-A170-8651CBB26E5F}" sibTransId="{206C032F-91CE-4E81-9710-42371AE486CD}"/>
    <dgm:cxn modelId="{F2D9787C-8923-4EA0-A4D8-9B2CB89D8BFE}" type="presOf" srcId="{DDC5AB46-CFB1-47BA-8648-183FA8C67CC1}" destId="{2DC45415-8E86-45B9-B606-7340C794A7A8}" srcOrd="0" destOrd="0" presId="urn:microsoft.com/office/officeart/2005/8/layout/hierarchy4"/>
    <dgm:cxn modelId="{3D101E7C-76CB-4F29-B073-CBB75958AB2B}" type="presOf" srcId="{CED32A60-F030-4F91-8738-DD96D4E3AED4}" destId="{9CDD05EB-11C6-4D65-A45D-056BE5754840}" srcOrd="0" destOrd="0" presId="urn:microsoft.com/office/officeart/2005/8/layout/hierarchy4"/>
    <dgm:cxn modelId="{EBF9E34C-F91B-4D25-AC3B-9E2CFDCD0828}" srcId="{C96B0BF1-95C4-47F4-B23D-FC646A6253CD}" destId="{B75576D2-967E-4D84-876C-6070AC867AD5}" srcOrd="1" destOrd="0" parTransId="{88401777-E1E8-4CB5-A9F7-7795BB8DBCA2}" sibTransId="{A2108025-A719-4C8C-806C-7EBDF67A651E}"/>
    <dgm:cxn modelId="{A23E746D-9CCB-4EF4-92D8-FB59AA0F30F1}" type="presOf" srcId="{C96B0BF1-95C4-47F4-B23D-FC646A6253CD}" destId="{DF386EBC-2054-40CA-B7E6-E9D93D0A77AB}" srcOrd="0" destOrd="0" presId="urn:microsoft.com/office/officeart/2005/8/layout/hierarchy4"/>
    <dgm:cxn modelId="{E0CC25B6-AC21-41E4-A51C-58F0AE4279E7}" srcId="{C05BED08-2E7C-493F-975B-BD547E47326E}" destId="{C96B0BF1-95C4-47F4-B23D-FC646A6253CD}" srcOrd="0" destOrd="0" parTransId="{6220B803-1B78-4CAF-9958-3BF1DC7DAC1D}" sibTransId="{C46AAA12-74EE-49CB-8A6D-0C7B47BD616D}"/>
    <dgm:cxn modelId="{A3F545F2-3723-4F8E-A9FF-59B407445285}" srcId="{B75576D2-967E-4D84-876C-6070AC867AD5}" destId="{CED32A60-F030-4F91-8738-DD96D4E3AED4}" srcOrd="0" destOrd="0" parTransId="{A75F3677-57D7-4AAD-81D0-265874A5E234}" sibTransId="{058C31C6-BF5C-4490-831D-FCF7DC08788E}"/>
    <dgm:cxn modelId="{2BB192E1-7EC1-49E5-94B7-202F3949617C}" type="presOf" srcId="{0013D1DB-0DC3-4D74-9C32-5B9FB0F93829}" destId="{420A040A-9B7A-41C7-982D-76991E89C846}" srcOrd="0" destOrd="0" presId="urn:microsoft.com/office/officeart/2005/8/layout/hierarchy4"/>
    <dgm:cxn modelId="{7CAB3BAE-6720-4B69-A327-EE1E19B9E8DF}" type="presParOf" srcId="{EF75227A-DF06-47DC-9F1F-BA7A69B2B5E7}" destId="{5AC70BCE-EBC3-4C13-8457-BF0FF82A3534}" srcOrd="0" destOrd="0" presId="urn:microsoft.com/office/officeart/2005/8/layout/hierarchy4"/>
    <dgm:cxn modelId="{B4A171DD-AC00-4B51-BCE8-846031127434}" type="presParOf" srcId="{5AC70BCE-EBC3-4C13-8457-BF0FF82A3534}" destId="{DF386EBC-2054-40CA-B7E6-E9D93D0A77AB}" srcOrd="0" destOrd="0" presId="urn:microsoft.com/office/officeart/2005/8/layout/hierarchy4"/>
    <dgm:cxn modelId="{A3917305-76C1-4D4B-9953-0E38DFCCCD41}" type="presParOf" srcId="{5AC70BCE-EBC3-4C13-8457-BF0FF82A3534}" destId="{771659CD-16CE-4327-B33B-6D08728EA31C}" srcOrd="1" destOrd="0" presId="urn:microsoft.com/office/officeart/2005/8/layout/hierarchy4"/>
    <dgm:cxn modelId="{2DEF843D-ACB8-432D-9208-C7FCD9CDD745}" type="presParOf" srcId="{5AC70BCE-EBC3-4C13-8457-BF0FF82A3534}" destId="{15679689-9DCA-4CE4-9195-5619D33FCE24}" srcOrd="2" destOrd="0" presId="urn:microsoft.com/office/officeart/2005/8/layout/hierarchy4"/>
    <dgm:cxn modelId="{C4DC8FE7-36DC-4E83-B950-06BE8FCC258F}" type="presParOf" srcId="{15679689-9DCA-4CE4-9195-5619D33FCE24}" destId="{C42A0C9C-508D-4479-B3E9-6165576DA18C}" srcOrd="0" destOrd="0" presId="urn:microsoft.com/office/officeart/2005/8/layout/hierarchy4"/>
    <dgm:cxn modelId="{7EEEB2A0-1366-4D4A-9DBF-FCC473E1FEAD}" type="presParOf" srcId="{C42A0C9C-508D-4479-B3E9-6165576DA18C}" destId="{2DC45415-8E86-45B9-B606-7340C794A7A8}" srcOrd="0" destOrd="0" presId="urn:microsoft.com/office/officeart/2005/8/layout/hierarchy4"/>
    <dgm:cxn modelId="{458AB16E-B796-4F64-9200-FC96075E4677}" type="presParOf" srcId="{C42A0C9C-508D-4479-B3E9-6165576DA18C}" destId="{F4B6990C-7A12-4DED-B707-B0D254582714}" srcOrd="1" destOrd="0" presId="urn:microsoft.com/office/officeart/2005/8/layout/hierarchy4"/>
    <dgm:cxn modelId="{A6136B4F-E51E-4222-9B2E-F9B9678A8B27}" type="presParOf" srcId="{C42A0C9C-508D-4479-B3E9-6165576DA18C}" destId="{494CEE9B-7FFD-4BBD-8F6E-B54EBC73CC47}" srcOrd="2" destOrd="0" presId="urn:microsoft.com/office/officeart/2005/8/layout/hierarchy4"/>
    <dgm:cxn modelId="{5F57C8C4-681E-44BE-897E-16BE765890F4}" type="presParOf" srcId="{494CEE9B-7FFD-4BBD-8F6E-B54EBC73CC47}" destId="{B9278F64-99ED-4776-A860-E5B8AE79A4C0}" srcOrd="0" destOrd="0" presId="urn:microsoft.com/office/officeart/2005/8/layout/hierarchy4"/>
    <dgm:cxn modelId="{1E119B64-9416-42AB-BF8A-6EE1F62DEBD4}" type="presParOf" srcId="{B9278F64-99ED-4776-A860-E5B8AE79A4C0}" destId="{5A211489-922A-4EB9-B382-8A227095A1E5}" srcOrd="0" destOrd="0" presId="urn:microsoft.com/office/officeart/2005/8/layout/hierarchy4"/>
    <dgm:cxn modelId="{D0737872-1A6B-46BB-8C2B-38248558B186}" type="presParOf" srcId="{B9278F64-99ED-4776-A860-E5B8AE79A4C0}" destId="{043061AC-2111-4EA7-8D58-B234A39DC95D}" srcOrd="1" destOrd="0" presId="urn:microsoft.com/office/officeart/2005/8/layout/hierarchy4"/>
    <dgm:cxn modelId="{D2495B0D-476D-4019-80DE-FFF00401F590}" type="presParOf" srcId="{494CEE9B-7FFD-4BBD-8F6E-B54EBC73CC47}" destId="{AA1B9866-8824-49C6-8215-815AA411D946}" srcOrd="1" destOrd="0" presId="urn:microsoft.com/office/officeart/2005/8/layout/hierarchy4"/>
    <dgm:cxn modelId="{84F86F82-E8A9-4826-A4DF-279A9015046C}" type="presParOf" srcId="{494CEE9B-7FFD-4BBD-8F6E-B54EBC73CC47}" destId="{38A4AE86-FA73-4EFA-A16E-76487DC9DCB8}" srcOrd="2" destOrd="0" presId="urn:microsoft.com/office/officeart/2005/8/layout/hierarchy4"/>
    <dgm:cxn modelId="{D32FEC90-8F9A-45EE-992B-2F65F0B9F849}" type="presParOf" srcId="{38A4AE86-FA73-4EFA-A16E-76487DC9DCB8}" destId="{420A040A-9B7A-41C7-982D-76991E89C846}" srcOrd="0" destOrd="0" presId="urn:microsoft.com/office/officeart/2005/8/layout/hierarchy4"/>
    <dgm:cxn modelId="{FCC92E76-61F7-48F6-80B2-66B96C506D2D}" type="presParOf" srcId="{38A4AE86-FA73-4EFA-A16E-76487DC9DCB8}" destId="{6E684AB4-1B23-41A8-8761-BCD4B6E901A7}" srcOrd="1" destOrd="0" presId="urn:microsoft.com/office/officeart/2005/8/layout/hierarchy4"/>
    <dgm:cxn modelId="{5E368DF4-54B8-4619-A8AC-89BA995006C0}" type="presParOf" srcId="{15679689-9DCA-4CE4-9195-5619D33FCE24}" destId="{0A9D0B62-5343-4B2D-BFBF-C463032D4612}" srcOrd="1" destOrd="0" presId="urn:microsoft.com/office/officeart/2005/8/layout/hierarchy4"/>
    <dgm:cxn modelId="{4F05812F-7788-4393-8438-74EC87821995}" type="presParOf" srcId="{15679689-9DCA-4CE4-9195-5619D33FCE24}" destId="{1E6407D4-65ED-4195-95BC-4A55C066FAC4}" srcOrd="2" destOrd="0" presId="urn:microsoft.com/office/officeart/2005/8/layout/hierarchy4"/>
    <dgm:cxn modelId="{927F5019-2688-4887-82D7-1107175F86BE}" type="presParOf" srcId="{1E6407D4-65ED-4195-95BC-4A55C066FAC4}" destId="{3A2B2A2E-6674-46D5-AF7D-B213E8D9BF44}" srcOrd="0" destOrd="0" presId="urn:microsoft.com/office/officeart/2005/8/layout/hierarchy4"/>
    <dgm:cxn modelId="{21B5B7CC-C637-49F6-A646-6BDAB4FD27DF}" type="presParOf" srcId="{1E6407D4-65ED-4195-95BC-4A55C066FAC4}" destId="{3CDD8F50-2D0E-436E-B7E5-BA63500B4CA8}" srcOrd="1" destOrd="0" presId="urn:microsoft.com/office/officeart/2005/8/layout/hierarchy4"/>
    <dgm:cxn modelId="{25C6CAE6-6AD9-4D28-90F6-B8E0EEC59B14}" type="presParOf" srcId="{1E6407D4-65ED-4195-95BC-4A55C066FAC4}" destId="{9420B7A9-5185-4216-8158-2F8CD05C5CB5}" srcOrd="2" destOrd="0" presId="urn:microsoft.com/office/officeart/2005/8/layout/hierarchy4"/>
    <dgm:cxn modelId="{2659C3D7-0FF4-4C94-BF58-0327C516B3CB}" type="presParOf" srcId="{9420B7A9-5185-4216-8158-2F8CD05C5CB5}" destId="{35A879EE-5B62-4F48-9BE1-818C77F5D6A0}" srcOrd="0" destOrd="0" presId="urn:microsoft.com/office/officeart/2005/8/layout/hierarchy4"/>
    <dgm:cxn modelId="{75C6536F-A491-4345-9BEB-92244EBFDF28}" type="presParOf" srcId="{35A879EE-5B62-4F48-9BE1-818C77F5D6A0}" destId="{9CDD05EB-11C6-4D65-A45D-056BE5754840}" srcOrd="0" destOrd="0" presId="urn:microsoft.com/office/officeart/2005/8/layout/hierarchy4"/>
    <dgm:cxn modelId="{3E242CCF-FC1D-471A-987E-A7AF24C975C9}" type="presParOf" srcId="{35A879EE-5B62-4F48-9BE1-818C77F5D6A0}" destId="{FCD40753-EDB8-4665-8EC4-28302F9B158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7F7BD6-0475-49A0-93F8-F8780420916C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3796D5-D24E-46B7-8C6E-F634E221AF5B}">
      <dgm:prSet phldrT="[Text]" custT="1"/>
      <dgm:spPr/>
      <dgm:t>
        <a:bodyPr/>
        <a:lstStyle/>
        <a:p>
          <a:r>
            <a:rPr lang="bs-Latn-BA" sz="2400" dirty="0" smtClean="0">
              <a:latin typeface="Times New Roman" pitchFamily="18" charset="0"/>
              <a:cs typeface="Times New Roman" pitchFamily="18" charset="0"/>
            </a:rPr>
            <a:t>Diminish fears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712E70A6-C836-4A7D-A166-C5BB978A2A65}" type="parTrans" cxnId="{077FCD4F-9F7C-4403-A56D-888919DF3325}">
      <dgm:prSet/>
      <dgm:spPr/>
      <dgm:t>
        <a:bodyPr/>
        <a:lstStyle/>
        <a:p>
          <a:endParaRPr lang="en-US"/>
        </a:p>
      </dgm:t>
    </dgm:pt>
    <dgm:pt modelId="{AB7DBA66-68E0-41B3-AF89-A3972D4BA7D2}" type="sibTrans" cxnId="{077FCD4F-9F7C-4403-A56D-888919DF3325}">
      <dgm:prSet/>
      <dgm:spPr/>
      <dgm:t>
        <a:bodyPr/>
        <a:lstStyle/>
        <a:p>
          <a:endParaRPr lang="en-US"/>
        </a:p>
      </dgm:t>
    </dgm:pt>
    <dgm:pt modelId="{19EB6A27-82C2-45BD-92ED-48A72FBA814B}">
      <dgm:prSet phldrT="[Text]" custT="1"/>
      <dgm:spPr/>
      <dgm:t>
        <a:bodyPr/>
        <a:lstStyle/>
        <a:p>
          <a:r>
            <a:rPr lang="bs-Latn-BA" sz="2400" dirty="0" smtClean="0">
              <a:latin typeface="Times New Roman" pitchFamily="18" charset="0"/>
              <a:cs typeface="Times New Roman" pitchFamily="18" charset="0"/>
            </a:rPr>
            <a:t>Create trust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8B4D0616-94A6-410D-AD7F-0D302BC353C8}" type="parTrans" cxnId="{18101B95-7B7F-4063-97D7-32A7A6B97C9E}">
      <dgm:prSet/>
      <dgm:spPr/>
      <dgm:t>
        <a:bodyPr/>
        <a:lstStyle/>
        <a:p>
          <a:endParaRPr lang="en-US"/>
        </a:p>
      </dgm:t>
    </dgm:pt>
    <dgm:pt modelId="{1BB3BA5F-E1B2-4350-9F0A-3B8DCB75A61C}" type="sibTrans" cxnId="{18101B95-7B7F-4063-97D7-32A7A6B97C9E}">
      <dgm:prSet/>
      <dgm:spPr/>
      <dgm:t>
        <a:bodyPr/>
        <a:lstStyle/>
        <a:p>
          <a:endParaRPr lang="en-US"/>
        </a:p>
      </dgm:t>
    </dgm:pt>
    <dgm:pt modelId="{5A471F4D-CE4C-493D-ACEF-8DE258B09A8C}">
      <dgm:prSet phldrT="[Text]" custT="1"/>
      <dgm:spPr/>
      <dgm:t>
        <a:bodyPr/>
        <a:lstStyle/>
        <a:p>
          <a:r>
            <a:rPr lang="bs-Latn-BA" sz="2400" dirty="0" smtClean="0">
              <a:latin typeface="Times New Roman" pitchFamily="18" charset="0"/>
              <a:cs typeface="Times New Roman" pitchFamily="18" charset="0"/>
            </a:rPr>
            <a:t>Better cooperation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DF80AFDB-7596-4807-8EF9-C2A4340E4B86}" type="parTrans" cxnId="{D12B4B2E-4E9D-48E2-B10D-09B13C6A84A6}">
      <dgm:prSet/>
      <dgm:spPr/>
      <dgm:t>
        <a:bodyPr/>
        <a:lstStyle/>
        <a:p>
          <a:endParaRPr lang="en-US"/>
        </a:p>
      </dgm:t>
    </dgm:pt>
    <dgm:pt modelId="{EE51CBD8-E366-47E4-B64B-FDCFD8BF234C}" type="sibTrans" cxnId="{D12B4B2E-4E9D-48E2-B10D-09B13C6A84A6}">
      <dgm:prSet/>
      <dgm:spPr/>
      <dgm:t>
        <a:bodyPr/>
        <a:lstStyle/>
        <a:p>
          <a:endParaRPr lang="en-US"/>
        </a:p>
      </dgm:t>
    </dgm:pt>
    <dgm:pt modelId="{69CAD368-5D42-4E8C-B091-CEA0BBCE31A5}">
      <dgm:prSet phldrT="[Text]" custT="1"/>
      <dgm:spPr/>
      <dgm:t>
        <a:bodyPr/>
        <a:lstStyle/>
        <a:p>
          <a:r>
            <a:rPr lang="bs-Latn-BA" sz="2400" dirty="0" smtClean="0">
              <a:latin typeface="Times New Roman" pitchFamily="18" charset="0"/>
              <a:cs typeface="Times New Roman" pitchFamily="18" charset="0"/>
            </a:rPr>
            <a:t>Increases the success of treatment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12EF5EF2-0346-4FCD-8403-89B29EBA8E31}" type="parTrans" cxnId="{F496523B-6C93-4494-901C-7779E93B3886}">
      <dgm:prSet/>
      <dgm:spPr/>
      <dgm:t>
        <a:bodyPr/>
        <a:lstStyle/>
        <a:p>
          <a:endParaRPr lang="en-US"/>
        </a:p>
      </dgm:t>
    </dgm:pt>
    <dgm:pt modelId="{08F6A7B6-EE9A-4FA9-9BDF-0E6D5BC9E277}" type="sibTrans" cxnId="{F496523B-6C93-4494-901C-7779E93B3886}">
      <dgm:prSet/>
      <dgm:spPr/>
      <dgm:t>
        <a:bodyPr/>
        <a:lstStyle/>
        <a:p>
          <a:endParaRPr lang="en-US"/>
        </a:p>
      </dgm:t>
    </dgm:pt>
    <dgm:pt modelId="{456D39C9-C785-4379-8E2D-25A5F7EC3C51}">
      <dgm:prSet phldrT="[Text]" custT="1"/>
      <dgm:spPr/>
      <dgm:t>
        <a:bodyPr/>
        <a:lstStyle/>
        <a:p>
          <a:r>
            <a:rPr lang="bs-Latn-BA" sz="2400" dirty="0" smtClean="0">
              <a:latin typeface="Times New Roman" pitchFamily="18" charset="0"/>
              <a:cs typeface="Times New Roman" pitchFamily="18" charset="0"/>
            </a:rPr>
            <a:t>Speeds up recovery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B92F6298-5D48-446C-AEF6-BFDE08888E42}" type="parTrans" cxnId="{811C223D-0E15-4D4A-BCE8-1A16CDC138A4}">
      <dgm:prSet/>
      <dgm:spPr/>
      <dgm:t>
        <a:bodyPr/>
        <a:lstStyle/>
        <a:p>
          <a:endParaRPr lang="en-US"/>
        </a:p>
      </dgm:t>
    </dgm:pt>
    <dgm:pt modelId="{5CE5C23B-B9CC-439C-B757-9066213912C9}" type="sibTrans" cxnId="{811C223D-0E15-4D4A-BCE8-1A16CDC138A4}">
      <dgm:prSet/>
      <dgm:spPr/>
      <dgm:t>
        <a:bodyPr/>
        <a:lstStyle/>
        <a:p>
          <a:endParaRPr lang="en-US"/>
        </a:p>
      </dgm:t>
    </dgm:pt>
    <dgm:pt modelId="{48F2C513-29B4-47AD-9CB5-A711B9D279E6}" type="pres">
      <dgm:prSet presAssocID="{237F7BD6-0475-49A0-93F8-F8780420916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4FC20A-C35A-4E33-A01D-8B944D73ECF4}" type="pres">
      <dgm:prSet presAssocID="{7A3796D5-D24E-46B7-8C6E-F634E221AF5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F3C424-EA1F-4135-8CB9-C70712F9EDEF}" type="pres">
      <dgm:prSet presAssocID="{AB7DBA66-68E0-41B3-AF89-A3972D4BA7D2}" presName="sibTrans" presStyleCnt="0"/>
      <dgm:spPr/>
    </dgm:pt>
    <dgm:pt modelId="{281D4ACA-9FEE-4993-8F9F-AB48213A5E3B}" type="pres">
      <dgm:prSet presAssocID="{19EB6A27-82C2-45BD-92ED-48A72FBA814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0035D-E7B1-4A23-AEB3-6A6D70847D83}" type="pres">
      <dgm:prSet presAssocID="{1BB3BA5F-E1B2-4350-9F0A-3B8DCB75A61C}" presName="sibTrans" presStyleCnt="0"/>
      <dgm:spPr/>
    </dgm:pt>
    <dgm:pt modelId="{4C25D703-87F6-4CA1-A273-FF627F6FBF4C}" type="pres">
      <dgm:prSet presAssocID="{5A471F4D-CE4C-493D-ACEF-8DE258B09A8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71D4D-94AC-45AA-9FEC-49548D26E05C}" type="pres">
      <dgm:prSet presAssocID="{EE51CBD8-E366-47E4-B64B-FDCFD8BF234C}" presName="sibTrans" presStyleCnt="0"/>
      <dgm:spPr/>
    </dgm:pt>
    <dgm:pt modelId="{2015D4C2-E544-4A3F-8C2F-521F5BE4B5E3}" type="pres">
      <dgm:prSet presAssocID="{69CAD368-5D42-4E8C-B091-CEA0BBCE31A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C3DD5-CE39-40BC-BF77-2A6AB4D15303}" type="pres">
      <dgm:prSet presAssocID="{08F6A7B6-EE9A-4FA9-9BDF-0E6D5BC9E277}" presName="sibTrans" presStyleCnt="0"/>
      <dgm:spPr/>
    </dgm:pt>
    <dgm:pt modelId="{DEE5F1E8-AF77-4219-AF38-4F0ECF5F5E86}" type="pres">
      <dgm:prSet presAssocID="{456D39C9-C785-4379-8E2D-25A5F7EC3C5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30FC0C-1A2F-4955-8B60-EC36D207BD4D}" type="presOf" srcId="{7A3796D5-D24E-46B7-8C6E-F634E221AF5B}" destId="{D04FC20A-C35A-4E33-A01D-8B944D73ECF4}" srcOrd="0" destOrd="0" presId="urn:microsoft.com/office/officeart/2005/8/layout/default#1"/>
    <dgm:cxn modelId="{F496523B-6C93-4494-901C-7779E93B3886}" srcId="{237F7BD6-0475-49A0-93F8-F8780420916C}" destId="{69CAD368-5D42-4E8C-B091-CEA0BBCE31A5}" srcOrd="3" destOrd="0" parTransId="{12EF5EF2-0346-4FCD-8403-89B29EBA8E31}" sibTransId="{08F6A7B6-EE9A-4FA9-9BDF-0E6D5BC9E277}"/>
    <dgm:cxn modelId="{18101B95-7B7F-4063-97D7-32A7A6B97C9E}" srcId="{237F7BD6-0475-49A0-93F8-F8780420916C}" destId="{19EB6A27-82C2-45BD-92ED-48A72FBA814B}" srcOrd="1" destOrd="0" parTransId="{8B4D0616-94A6-410D-AD7F-0D302BC353C8}" sibTransId="{1BB3BA5F-E1B2-4350-9F0A-3B8DCB75A61C}"/>
    <dgm:cxn modelId="{2757E25A-F312-4DEB-B94B-397D777AFF6F}" type="presOf" srcId="{237F7BD6-0475-49A0-93F8-F8780420916C}" destId="{48F2C513-29B4-47AD-9CB5-A711B9D279E6}" srcOrd="0" destOrd="0" presId="urn:microsoft.com/office/officeart/2005/8/layout/default#1"/>
    <dgm:cxn modelId="{811C223D-0E15-4D4A-BCE8-1A16CDC138A4}" srcId="{237F7BD6-0475-49A0-93F8-F8780420916C}" destId="{456D39C9-C785-4379-8E2D-25A5F7EC3C51}" srcOrd="4" destOrd="0" parTransId="{B92F6298-5D48-446C-AEF6-BFDE08888E42}" sibTransId="{5CE5C23B-B9CC-439C-B757-9066213912C9}"/>
    <dgm:cxn modelId="{377060A6-0918-4C09-BE8C-83F49606CBE1}" type="presOf" srcId="{456D39C9-C785-4379-8E2D-25A5F7EC3C51}" destId="{DEE5F1E8-AF77-4219-AF38-4F0ECF5F5E86}" srcOrd="0" destOrd="0" presId="urn:microsoft.com/office/officeart/2005/8/layout/default#1"/>
    <dgm:cxn modelId="{95812584-765C-44FA-98FE-E3422FD525EA}" type="presOf" srcId="{69CAD368-5D42-4E8C-B091-CEA0BBCE31A5}" destId="{2015D4C2-E544-4A3F-8C2F-521F5BE4B5E3}" srcOrd="0" destOrd="0" presId="urn:microsoft.com/office/officeart/2005/8/layout/default#1"/>
    <dgm:cxn modelId="{CB7BFAC6-B00E-4CB4-B79B-BF9E09B91C35}" type="presOf" srcId="{5A471F4D-CE4C-493D-ACEF-8DE258B09A8C}" destId="{4C25D703-87F6-4CA1-A273-FF627F6FBF4C}" srcOrd="0" destOrd="0" presId="urn:microsoft.com/office/officeart/2005/8/layout/default#1"/>
    <dgm:cxn modelId="{D12B4B2E-4E9D-48E2-B10D-09B13C6A84A6}" srcId="{237F7BD6-0475-49A0-93F8-F8780420916C}" destId="{5A471F4D-CE4C-493D-ACEF-8DE258B09A8C}" srcOrd="2" destOrd="0" parTransId="{DF80AFDB-7596-4807-8EF9-C2A4340E4B86}" sibTransId="{EE51CBD8-E366-47E4-B64B-FDCFD8BF234C}"/>
    <dgm:cxn modelId="{077FCD4F-9F7C-4403-A56D-888919DF3325}" srcId="{237F7BD6-0475-49A0-93F8-F8780420916C}" destId="{7A3796D5-D24E-46B7-8C6E-F634E221AF5B}" srcOrd="0" destOrd="0" parTransId="{712E70A6-C836-4A7D-A166-C5BB978A2A65}" sibTransId="{AB7DBA66-68E0-41B3-AF89-A3972D4BA7D2}"/>
    <dgm:cxn modelId="{5BB4A6FD-3910-47D4-AF5A-E87E828FD592}" type="presOf" srcId="{19EB6A27-82C2-45BD-92ED-48A72FBA814B}" destId="{281D4ACA-9FEE-4993-8F9F-AB48213A5E3B}" srcOrd="0" destOrd="0" presId="urn:microsoft.com/office/officeart/2005/8/layout/default#1"/>
    <dgm:cxn modelId="{BBD98D6B-84DC-4004-AAA1-3BC40E80C5E8}" type="presParOf" srcId="{48F2C513-29B4-47AD-9CB5-A711B9D279E6}" destId="{D04FC20A-C35A-4E33-A01D-8B944D73ECF4}" srcOrd="0" destOrd="0" presId="urn:microsoft.com/office/officeart/2005/8/layout/default#1"/>
    <dgm:cxn modelId="{3AB7F55A-A2B8-468A-9833-C74C0D993D15}" type="presParOf" srcId="{48F2C513-29B4-47AD-9CB5-A711B9D279E6}" destId="{42F3C424-EA1F-4135-8CB9-C70712F9EDEF}" srcOrd="1" destOrd="0" presId="urn:microsoft.com/office/officeart/2005/8/layout/default#1"/>
    <dgm:cxn modelId="{338ED1A2-EF32-45C5-A02D-C8EC370C3F5E}" type="presParOf" srcId="{48F2C513-29B4-47AD-9CB5-A711B9D279E6}" destId="{281D4ACA-9FEE-4993-8F9F-AB48213A5E3B}" srcOrd="2" destOrd="0" presId="urn:microsoft.com/office/officeart/2005/8/layout/default#1"/>
    <dgm:cxn modelId="{40A9E238-DEF9-488C-8FC6-A2F562D662A3}" type="presParOf" srcId="{48F2C513-29B4-47AD-9CB5-A711B9D279E6}" destId="{25A0035D-E7B1-4A23-AEB3-6A6D70847D83}" srcOrd="3" destOrd="0" presId="urn:microsoft.com/office/officeart/2005/8/layout/default#1"/>
    <dgm:cxn modelId="{09EBAEA2-D769-4DC0-9AF6-6ABE3376ED76}" type="presParOf" srcId="{48F2C513-29B4-47AD-9CB5-A711B9D279E6}" destId="{4C25D703-87F6-4CA1-A273-FF627F6FBF4C}" srcOrd="4" destOrd="0" presId="urn:microsoft.com/office/officeart/2005/8/layout/default#1"/>
    <dgm:cxn modelId="{3BDC5B75-BDCC-4ADA-B364-CA223BEFE306}" type="presParOf" srcId="{48F2C513-29B4-47AD-9CB5-A711B9D279E6}" destId="{5D571D4D-94AC-45AA-9FEC-49548D26E05C}" srcOrd="5" destOrd="0" presId="urn:microsoft.com/office/officeart/2005/8/layout/default#1"/>
    <dgm:cxn modelId="{BD1823AF-3946-4676-9A08-7567070949E8}" type="presParOf" srcId="{48F2C513-29B4-47AD-9CB5-A711B9D279E6}" destId="{2015D4C2-E544-4A3F-8C2F-521F5BE4B5E3}" srcOrd="6" destOrd="0" presId="urn:microsoft.com/office/officeart/2005/8/layout/default#1"/>
    <dgm:cxn modelId="{D8F0FD2D-89B9-47D5-8531-44C6019E6CD6}" type="presParOf" srcId="{48F2C513-29B4-47AD-9CB5-A711B9D279E6}" destId="{3E5C3DD5-CE39-40BC-BF77-2A6AB4D15303}" srcOrd="7" destOrd="0" presId="urn:microsoft.com/office/officeart/2005/8/layout/default#1"/>
    <dgm:cxn modelId="{DD8E4E05-A44E-4C05-A5A9-CB9F6CC47CDA}" type="presParOf" srcId="{48F2C513-29B4-47AD-9CB5-A711B9D279E6}" destId="{DEE5F1E8-AF77-4219-AF38-4F0ECF5F5E86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B14C44-9BF6-4EBC-8399-13FDE3618EB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0368E5-5425-4C42-B60E-88DE373F435C}">
      <dgm:prSet phldrT="[Text]" custT="1"/>
      <dgm:spPr/>
      <dgm:t>
        <a:bodyPr/>
        <a:lstStyle/>
        <a:p>
          <a:r>
            <a:rPr lang="bs-Latn-BA" sz="1800" dirty="0" smtClean="0">
              <a:latin typeface="Times New Roman" pitchFamily="18" charset="0"/>
              <a:cs typeface="Times New Roman" pitchFamily="18" charset="0"/>
            </a:rPr>
            <a:t>Intrapersonal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6DD99A33-B21E-4702-A1C6-2FE731F3EB15}" type="parTrans" cxnId="{431E9671-1182-4BB4-B002-5E7EA5686B7E}">
      <dgm:prSet/>
      <dgm:spPr/>
      <dgm:t>
        <a:bodyPr/>
        <a:lstStyle/>
        <a:p>
          <a:endParaRPr lang="en-US"/>
        </a:p>
      </dgm:t>
    </dgm:pt>
    <dgm:pt modelId="{3AD75873-7628-4009-BD03-3C0759DA6C7B}" type="sibTrans" cxnId="{431E9671-1182-4BB4-B002-5E7EA5686B7E}">
      <dgm:prSet/>
      <dgm:spPr/>
      <dgm:t>
        <a:bodyPr/>
        <a:lstStyle/>
        <a:p>
          <a:endParaRPr lang="en-US"/>
        </a:p>
      </dgm:t>
    </dgm:pt>
    <dgm:pt modelId="{4924A109-03D6-45FF-9410-1B9A4C9A306C}">
      <dgm:prSet phldrT="[Text]"/>
      <dgm:spPr/>
      <dgm:t>
        <a:bodyPr/>
        <a:lstStyle/>
        <a:p>
          <a:r>
            <a:rPr lang="bs-Latn-BA" dirty="0" smtClean="0"/>
            <a:t>I</a:t>
          </a:r>
          <a:r>
            <a:rPr lang="bs-Latn-BA" dirty="0" smtClean="0">
              <a:latin typeface="Times New Roman" pitchFamily="18" charset="0"/>
              <a:cs typeface="Times New Roman" pitchFamily="18" charset="0"/>
            </a:rPr>
            <a:t>nterpersonal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0D238855-E121-4B01-810D-7BEE69106472}" type="parTrans" cxnId="{3571016C-C67C-4A75-8470-531EC61B5726}">
      <dgm:prSet/>
      <dgm:spPr/>
      <dgm:t>
        <a:bodyPr/>
        <a:lstStyle/>
        <a:p>
          <a:endParaRPr lang="en-US"/>
        </a:p>
      </dgm:t>
    </dgm:pt>
    <dgm:pt modelId="{F53B0C06-5295-4488-A182-DB31F1CBCE87}" type="sibTrans" cxnId="{3571016C-C67C-4A75-8470-531EC61B5726}">
      <dgm:prSet/>
      <dgm:spPr/>
      <dgm:t>
        <a:bodyPr/>
        <a:lstStyle/>
        <a:p>
          <a:endParaRPr lang="en-US"/>
        </a:p>
      </dgm:t>
    </dgm:pt>
    <dgm:pt modelId="{EB2394DF-2211-4924-8791-76EE19E0862A}">
      <dgm:prSet phldrT="[Text]"/>
      <dgm:spPr/>
      <dgm:t>
        <a:bodyPr/>
        <a:lstStyle/>
        <a:p>
          <a:r>
            <a:rPr lang="bs-Latn-BA" dirty="0" smtClean="0">
              <a:latin typeface="Times New Roman" pitchFamily="18" charset="0"/>
              <a:cs typeface="Times New Roman" pitchFamily="18" charset="0"/>
            </a:rPr>
            <a:t>Group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7535F658-F23F-4223-AA4B-15081FB4822D}" type="parTrans" cxnId="{8957B739-F6F7-45E2-923B-496F3D1DBA2C}">
      <dgm:prSet/>
      <dgm:spPr/>
      <dgm:t>
        <a:bodyPr/>
        <a:lstStyle/>
        <a:p>
          <a:endParaRPr lang="en-US"/>
        </a:p>
      </dgm:t>
    </dgm:pt>
    <dgm:pt modelId="{1449ED90-01EC-44E9-B7D2-FF147D5CA3D6}" type="sibTrans" cxnId="{8957B739-F6F7-45E2-923B-496F3D1DBA2C}">
      <dgm:prSet/>
      <dgm:spPr/>
      <dgm:t>
        <a:bodyPr/>
        <a:lstStyle/>
        <a:p>
          <a:endParaRPr lang="en-US"/>
        </a:p>
      </dgm:t>
    </dgm:pt>
    <dgm:pt modelId="{B45F4789-FA7B-42E2-8E5D-F447AA9CC0AF}">
      <dgm:prSet phldrT="[Text]" custT="1"/>
      <dgm:spPr/>
      <dgm:t>
        <a:bodyPr/>
        <a:lstStyle/>
        <a:p>
          <a:r>
            <a:rPr lang="bs-Latn-BA" sz="1600" dirty="0" smtClean="0">
              <a:latin typeface="Times New Roman" pitchFamily="18" charset="0"/>
              <a:cs typeface="Times New Roman" pitchFamily="18" charset="0"/>
            </a:rPr>
            <a:t>Organizational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25FF42AC-A67B-4533-9FB7-8292B51DB4B8}" type="parTrans" cxnId="{4FFC6CA7-4BF1-43E6-9999-486021AC96BF}">
      <dgm:prSet/>
      <dgm:spPr/>
      <dgm:t>
        <a:bodyPr/>
        <a:lstStyle/>
        <a:p>
          <a:endParaRPr lang="en-US"/>
        </a:p>
      </dgm:t>
    </dgm:pt>
    <dgm:pt modelId="{00A285E2-5505-4DF4-8DE7-88C01635510B}" type="sibTrans" cxnId="{4FFC6CA7-4BF1-43E6-9999-486021AC96BF}">
      <dgm:prSet/>
      <dgm:spPr/>
      <dgm:t>
        <a:bodyPr/>
        <a:lstStyle/>
        <a:p>
          <a:endParaRPr lang="en-US"/>
        </a:p>
      </dgm:t>
    </dgm:pt>
    <dgm:pt modelId="{9B5975CC-B681-4ECA-A049-571FACE71CF2}">
      <dgm:prSet phldrT="[Text]"/>
      <dgm:spPr/>
      <dgm:t>
        <a:bodyPr/>
        <a:lstStyle/>
        <a:p>
          <a:r>
            <a:rPr lang="bs-Latn-BA" dirty="0" smtClean="0">
              <a:latin typeface="Times New Roman" pitchFamily="18" charset="0"/>
              <a:cs typeface="Times New Roman" pitchFamily="18" charset="0"/>
            </a:rPr>
            <a:t>Mass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A5776665-158E-48E1-859A-E3C8AE73EDB2}" type="parTrans" cxnId="{7CC782C9-3F98-4E10-AF43-EA68A8EADB24}">
      <dgm:prSet/>
      <dgm:spPr/>
      <dgm:t>
        <a:bodyPr/>
        <a:lstStyle/>
        <a:p>
          <a:endParaRPr lang="en-US"/>
        </a:p>
      </dgm:t>
    </dgm:pt>
    <dgm:pt modelId="{90820F7F-6F33-4B3D-B5F8-6AF3F89C24CB}" type="sibTrans" cxnId="{7CC782C9-3F98-4E10-AF43-EA68A8EADB24}">
      <dgm:prSet/>
      <dgm:spPr/>
      <dgm:t>
        <a:bodyPr/>
        <a:lstStyle/>
        <a:p>
          <a:endParaRPr lang="en-US"/>
        </a:p>
      </dgm:t>
    </dgm:pt>
    <dgm:pt modelId="{96D6D7C8-DF81-424D-8ACF-CCCB4BCAE733}" type="pres">
      <dgm:prSet presAssocID="{E0B14C44-9BF6-4EBC-8399-13FDE3618EB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A6054B-0AFD-40EF-8FCE-B40A5036ED0F}" type="pres">
      <dgm:prSet presAssocID="{5D0368E5-5425-4C42-B60E-88DE373F435C}" presName="node" presStyleLbl="node1" presStyleIdx="0" presStyleCnt="5" custScaleX="156525" custScaleY="108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0C15DE-BE7E-4481-A844-F13980F65637}" type="pres">
      <dgm:prSet presAssocID="{3AD75873-7628-4009-BD03-3C0759DA6C7B}" presName="sibTrans" presStyleLbl="sibTrans2D1" presStyleIdx="0" presStyleCnt="5"/>
      <dgm:spPr/>
      <dgm:t>
        <a:bodyPr/>
        <a:lstStyle/>
        <a:p>
          <a:endParaRPr lang="en-US"/>
        </a:p>
      </dgm:t>
    </dgm:pt>
    <dgm:pt modelId="{20400A68-D368-4F11-9379-AF88A81955AC}" type="pres">
      <dgm:prSet presAssocID="{3AD75873-7628-4009-BD03-3C0759DA6C7B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C6528B5-15C7-46BD-886F-8687CAB8EF39}" type="pres">
      <dgm:prSet presAssocID="{4924A109-03D6-45FF-9410-1B9A4C9A306C}" presName="node" presStyleLbl="node1" presStyleIdx="1" presStyleCnt="5" custScaleX="158357" custRadScaleRad="115322" custRadScaleInc="19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9BBCA-349A-46B9-8E70-D2D4492F9BF0}" type="pres">
      <dgm:prSet presAssocID="{F53B0C06-5295-4488-A182-DB31F1CBCE87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39222CF-8AB6-45BD-888B-1A0D2E219E30}" type="pres">
      <dgm:prSet presAssocID="{F53B0C06-5295-4488-A182-DB31F1CBCE8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F274FA0-33AF-466B-AB4B-072F8507E9C7}" type="pres">
      <dgm:prSet presAssocID="{EB2394DF-2211-4924-8791-76EE19E0862A}" presName="node" presStyleLbl="node1" presStyleIdx="2" presStyleCnt="5" custRadScaleRad="114446" custRadScaleInc="-24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684A8-47A3-43D1-A50E-D3D501C3088D}" type="pres">
      <dgm:prSet presAssocID="{1449ED90-01EC-44E9-B7D2-FF147D5CA3D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47A0792C-F191-49F9-AA31-0A4839365FB8}" type="pres">
      <dgm:prSet presAssocID="{1449ED90-01EC-44E9-B7D2-FF147D5CA3D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93CE6FA6-0EEF-4025-8448-1438D6105808}" type="pres">
      <dgm:prSet presAssocID="{B45F4789-FA7B-42E2-8E5D-F447AA9CC0AF}" presName="node" presStyleLbl="node1" presStyleIdx="3" presStyleCnt="5" custScaleX="178494" custScaleY="1069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A912A-FF97-498D-8A42-58CA1A35CFA3}" type="pres">
      <dgm:prSet presAssocID="{00A285E2-5505-4DF4-8DE7-88C01635510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ADB4506-831F-4E6F-ADB8-D2C1B2BFCAA3}" type="pres">
      <dgm:prSet presAssocID="{00A285E2-5505-4DF4-8DE7-88C01635510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F73440DD-C0B7-4616-B762-54551C076A73}" type="pres">
      <dgm:prSet presAssocID="{9B5975CC-B681-4ECA-A049-571FACE71CF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F69ED-49DD-4CC9-9963-9FC9325FD758}" type="pres">
      <dgm:prSet presAssocID="{90820F7F-6F33-4B3D-B5F8-6AF3F89C24CB}" presName="sibTrans" presStyleLbl="sibTrans2D1" presStyleIdx="4" presStyleCnt="5"/>
      <dgm:spPr/>
      <dgm:t>
        <a:bodyPr/>
        <a:lstStyle/>
        <a:p>
          <a:endParaRPr lang="en-US"/>
        </a:p>
      </dgm:t>
    </dgm:pt>
    <dgm:pt modelId="{FE95905F-4848-474F-80DA-102DA6EDA88A}" type="pres">
      <dgm:prSet presAssocID="{90820F7F-6F33-4B3D-B5F8-6AF3F89C24CB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9C3D0922-C5CD-4598-A384-792B5C632334}" type="presOf" srcId="{F53B0C06-5295-4488-A182-DB31F1CBCE87}" destId="{E7A9BBCA-349A-46B9-8E70-D2D4492F9BF0}" srcOrd="0" destOrd="0" presId="urn:microsoft.com/office/officeart/2005/8/layout/cycle2"/>
    <dgm:cxn modelId="{3CDFA405-A718-4CA8-A777-782ADF22E4A5}" type="presOf" srcId="{B45F4789-FA7B-42E2-8E5D-F447AA9CC0AF}" destId="{93CE6FA6-0EEF-4025-8448-1438D6105808}" srcOrd="0" destOrd="0" presId="urn:microsoft.com/office/officeart/2005/8/layout/cycle2"/>
    <dgm:cxn modelId="{7CC782C9-3F98-4E10-AF43-EA68A8EADB24}" srcId="{E0B14C44-9BF6-4EBC-8399-13FDE3618EB5}" destId="{9B5975CC-B681-4ECA-A049-571FACE71CF2}" srcOrd="4" destOrd="0" parTransId="{A5776665-158E-48E1-859A-E3C8AE73EDB2}" sibTransId="{90820F7F-6F33-4B3D-B5F8-6AF3F89C24CB}"/>
    <dgm:cxn modelId="{3571016C-C67C-4A75-8470-531EC61B5726}" srcId="{E0B14C44-9BF6-4EBC-8399-13FDE3618EB5}" destId="{4924A109-03D6-45FF-9410-1B9A4C9A306C}" srcOrd="1" destOrd="0" parTransId="{0D238855-E121-4B01-810D-7BEE69106472}" sibTransId="{F53B0C06-5295-4488-A182-DB31F1CBCE87}"/>
    <dgm:cxn modelId="{5F367D1B-868C-41EC-9D97-5185443C1DEC}" type="presOf" srcId="{00A285E2-5505-4DF4-8DE7-88C01635510B}" destId="{FADB4506-831F-4E6F-ADB8-D2C1B2BFCAA3}" srcOrd="1" destOrd="0" presId="urn:microsoft.com/office/officeart/2005/8/layout/cycle2"/>
    <dgm:cxn modelId="{1800E1B1-2258-4C79-89ED-11BD4A78CF9D}" type="presOf" srcId="{EB2394DF-2211-4924-8791-76EE19E0862A}" destId="{3F274FA0-33AF-466B-AB4B-072F8507E9C7}" srcOrd="0" destOrd="0" presId="urn:microsoft.com/office/officeart/2005/8/layout/cycle2"/>
    <dgm:cxn modelId="{BFBA986F-6795-4CD0-BB0E-1CCED9E95D40}" type="presOf" srcId="{90820F7F-6F33-4B3D-B5F8-6AF3F89C24CB}" destId="{0FAF69ED-49DD-4CC9-9963-9FC9325FD758}" srcOrd="0" destOrd="0" presId="urn:microsoft.com/office/officeart/2005/8/layout/cycle2"/>
    <dgm:cxn modelId="{9BA7AFCE-3CD6-438A-A264-14C32663DFD1}" type="presOf" srcId="{3AD75873-7628-4009-BD03-3C0759DA6C7B}" destId="{20400A68-D368-4F11-9379-AF88A81955AC}" srcOrd="1" destOrd="0" presId="urn:microsoft.com/office/officeart/2005/8/layout/cycle2"/>
    <dgm:cxn modelId="{14EFC457-3013-4723-8932-B7CDEE023663}" type="presOf" srcId="{00A285E2-5505-4DF4-8DE7-88C01635510B}" destId="{859A912A-FF97-498D-8A42-58CA1A35CFA3}" srcOrd="0" destOrd="0" presId="urn:microsoft.com/office/officeart/2005/8/layout/cycle2"/>
    <dgm:cxn modelId="{8957B739-F6F7-45E2-923B-496F3D1DBA2C}" srcId="{E0B14C44-9BF6-4EBC-8399-13FDE3618EB5}" destId="{EB2394DF-2211-4924-8791-76EE19E0862A}" srcOrd="2" destOrd="0" parTransId="{7535F658-F23F-4223-AA4B-15081FB4822D}" sibTransId="{1449ED90-01EC-44E9-B7D2-FF147D5CA3D6}"/>
    <dgm:cxn modelId="{0CA30B81-102B-4988-BE20-FA9D33554438}" type="presOf" srcId="{9B5975CC-B681-4ECA-A049-571FACE71CF2}" destId="{F73440DD-C0B7-4616-B762-54551C076A73}" srcOrd="0" destOrd="0" presId="urn:microsoft.com/office/officeart/2005/8/layout/cycle2"/>
    <dgm:cxn modelId="{D46A0D71-06C8-47C2-89E3-2EF6FA14C66D}" type="presOf" srcId="{F53B0C06-5295-4488-A182-DB31F1CBCE87}" destId="{D39222CF-8AB6-45BD-888B-1A0D2E219E30}" srcOrd="1" destOrd="0" presId="urn:microsoft.com/office/officeart/2005/8/layout/cycle2"/>
    <dgm:cxn modelId="{A14857A2-9051-4A9C-AA58-3152387D2D9E}" type="presOf" srcId="{E0B14C44-9BF6-4EBC-8399-13FDE3618EB5}" destId="{96D6D7C8-DF81-424D-8ACF-CCCB4BCAE733}" srcOrd="0" destOrd="0" presId="urn:microsoft.com/office/officeart/2005/8/layout/cycle2"/>
    <dgm:cxn modelId="{8E966141-1F85-4476-B405-A4C3DAE06C3C}" type="presOf" srcId="{3AD75873-7628-4009-BD03-3C0759DA6C7B}" destId="{0E0C15DE-BE7E-4481-A844-F13980F65637}" srcOrd="0" destOrd="0" presId="urn:microsoft.com/office/officeart/2005/8/layout/cycle2"/>
    <dgm:cxn modelId="{FA708376-1E92-404E-A62D-ACE4B0C38B61}" type="presOf" srcId="{1449ED90-01EC-44E9-B7D2-FF147D5CA3D6}" destId="{C0D684A8-47A3-43D1-A50E-D3D501C3088D}" srcOrd="0" destOrd="0" presId="urn:microsoft.com/office/officeart/2005/8/layout/cycle2"/>
    <dgm:cxn modelId="{4FFC6CA7-4BF1-43E6-9999-486021AC96BF}" srcId="{E0B14C44-9BF6-4EBC-8399-13FDE3618EB5}" destId="{B45F4789-FA7B-42E2-8E5D-F447AA9CC0AF}" srcOrd="3" destOrd="0" parTransId="{25FF42AC-A67B-4533-9FB7-8292B51DB4B8}" sibTransId="{00A285E2-5505-4DF4-8DE7-88C01635510B}"/>
    <dgm:cxn modelId="{03E5A169-3796-4945-A73B-27A6AC7EF304}" type="presOf" srcId="{90820F7F-6F33-4B3D-B5F8-6AF3F89C24CB}" destId="{FE95905F-4848-474F-80DA-102DA6EDA88A}" srcOrd="1" destOrd="0" presId="urn:microsoft.com/office/officeart/2005/8/layout/cycle2"/>
    <dgm:cxn modelId="{F87E3E03-AB95-4815-AF9C-515BE2CF655C}" type="presOf" srcId="{5D0368E5-5425-4C42-B60E-88DE373F435C}" destId="{CCA6054B-0AFD-40EF-8FCE-B40A5036ED0F}" srcOrd="0" destOrd="0" presId="urn:microsoft.com/office/officeart/2005/8/layout/cycle2"/>
    <dgm:cxn modelId="{0DF4F01E-0719-471C-B868-96C66A994223}" type="presOf" srcId="{4924A109-03D6-45FF-9410-1B9A4C9A306C}" destId="{DC6528B5-15C7-46BD-886F-8687CAB8EF39}" srcOrd="0" destOrd="0" presId="urn:microsoft.com/office/officeart/2005/8/layout/cycle2"/>
    <dgm:cxn modelId="{02570C76-1212-41AD-81E1-7AFD08BDED5B}" type="presOf" srcId="{1449ED90-01EC-44E9-B7D2-FF147D5CA3D6}" destId="{47A0792C-F191-49F9-AA31-0A4839365FB8}" srcOrd="1" destOrd="0" presId="urn:microsoft.com/office/officeart/2005/8/layout/cycle2"/>
    <dgm:cxn modelId="{431E9671-1182-4BB4-B002-5E7EA5686B7E}" srcId="{E0B14C44-9BF6-4EBC-8399-13FDE3618EB5}" destId="{5D0368E5-5425-4C42-B60E-88DE373F435C}" srcOrd="0" destOrd="0" parTransId="{6DD99A33-B21E-4702-A1C6-2FE731F3EB15}" sibTransId="{3AD75873-7628-4009-BD03-3C0759DA6C7B}"/>
    <dgm:cxn modelId="{930E70E9-6022-45AE-A5A5-ABC250930D8C}" type="presParOf" srcId="{96D6D7C8-DF81-424D-8ACF-CCCB4BCAE733}" destId="{CCA6054B-0AFD-40EF-8FCE-B40A5036ED0F}" srcOrd="0" destOrd="0" presId="urn:microsoft.com/office/officeart/2005/8/layout/cycle2"/>
    <dgm:cxn modelId="{C05FF266-0CAF-41AD-87C5-BDCB57CF6F5B}" type="presParOf" srcId="{96D6D7C8-DF81-424D-8ACF-CCCB4BCAE733}" destId="{0E0C15DE-BE7E-4481-A844-F13980F65637}" srcOrd="1" destOrd="0" presId="urn:microsoft.com/office/officeart/2005/8/layout/cycle2"/>
    <dgm:cxn modelId="{40D58D22-C46F-411F-BC46-89F76D74A073}" type="presParOf" srcId="{0E0C15DE-BE7E-4481-A844-F13980F65637}" destId="{20400A68-D368-4F11-9379-AF88A81955AC}" srcOrd="0" destOrd="0" presId="urn:microsoft.com/office/officeart/2005/8/layout/cycle2"/>
    <dgm:cxn modelId="{B2C9E2B3-66AD-41DB-AF93-8D840691A198}" type="presParOf" srcId="{96D6D7C8-DF81-424D-8ACF-CCCB4BCAE733}" destId="{DC6528B5-15C7-46BD-886F-8687CAB8EF39}" srcOrd="2" destOrd="0" presId="urn:microsoft.com/office/officeart/2005/8/layout/cycle2"/>
    <dgm:cxn modelId="{F91B5710-99DC-4A67-8BC1-39C6A2765CE4}" type="presParOf" srcId="{96D6D7C8-DF81-424D-8ACF-CCCB4BCAE733}" destId="{E7A9BBCA-349A-46B9-8E70-D2D4492F9BF0}" srcOrd="3" destOrd="0" presId="urn:microsoft.com/office/officeart/2005/8/layout/cycle2"/>
    <dgm:cxn modelId="{AC0C9861-19E4-4807-A52C-7E1C94EFCEA5}" type="presParOf" srcId="{E7A9BBCA-349A-46B9-8E70-D2D4492F9BF0}" destId="{D39222CF-8AB6-45BD-888B-1A0D2E219E30}" srcOrd="0" destOrd="0" presId="urn:microsoft.com/office/officeart/2005/8/layout/cycle2"/>
    <dgm:cxn modelId="{65B6806A-8F16-4D46-A53B-E3DE7EC0145B}" type="presParOf" srcId="{96D6D7C8-DF81-424D-8ACF-CCCB4BCAE733}" destId="{3F274FA0-33AF-466B-AB4B-072F8507E9C7}" srcOrd="4" destOrd="0" presId="urn:microsoft.com/office/officeart/2005/8/layout/cycle2"/>
    <dgm:cxn modelId="{6BA3C08D-2967-4209-98D6-65DB60775EA7}" type="presParOf" srcId="{96D6D7C8-DF81-424D-8ACF-CCCB4BCAE733}" destId="{C0D684A8-47A3-43D1-A50E-D3D501C3088D}" srcOrd="5" destOrd="0" presId="urn:microsoft.com/office/officeart/2005/8/layout/cycle2"/>
    <dgm:cxn modelId="{31D49BA1-4662-44B2-AC27-1EB6A8D5B8B2}" type="presParOf" srcId="{C0D684A8-47A3-43D1-A50E-D3D501C3088D}" destId="{47A0792C-F191-49F9-AA31-0A4839365FB8}" srcOrd="0" destOrd="0" presId="urn:microsoft.com/office/officeart/2005/8/layout/cycle2"/>
    <dgm:cxn modelId="{2B5B9B3E-48CE-4B77-A502-C353FAB33B5D}" type="presParOf" srcId="{96D6D7C8-DF81-424D-8ACF-CCCB4BCAE733}" destId="{93CE6FA6-0EEF-4025-8448-1438D6105808}" srcOrd="6" destOrd="0" presId="urn:microsoft.com/office/officeart/2005/8/layout/cycle2"/>
    <dgm:cxn modelId="{BA8A4D54-A1C5-4045-A87E-9A7A3872421A}" type="presParOf" srcId="{96D6D7C8-DF81-424D-8ACF-CCCB4BCAE733}" destId="{859A912A-FF97-498D-8A42-58CA1A35CFA3}" srcOrd="7" destOrd="0" presId="urn:microsoft.com/office/officeart/2005/8/layout/cycle2"/>
    <dgm:cxn modelId="{D40F278B-4EAC-4DED-A32B-6FE21D9CBD3A}" type="presParOf" srcId="{859A912A-FF97-498D-8A42-58CA1A35CFA3}" destId="{FADB4506-831F-4E6F-ADB8-D2C1B2BFCAA3}" srcOrd="0" destOrd="0" presId="urn:microsoft.com/office/officeart/2005/8/layout/cycle2"/>
    <dgm:cxn modelId="{AC0CF3DE-585D-4BAD-8C4E-A66E01AB0901}" type="presParOf" srcId="{96D6D7C8-DF81-424D-8ACF-CCCB4BCAE733}" destId="{F73440DD-C0B7-4616-B762-54551C076A73}" srcOrd="8" destOrd="0" presId="urn:microsoft.com/office/officeart/2005/8/layout/cycle2"/>
    <dgm:cxn modelId="{F3BB0869-1CAE-4E00-BE8A-356212DD830C}" type="presParOf" srcId="{96D6D7C8-DF81-424D-8ACF-CCCB4BCAE733}" destId="{0FAF69ED-49DD-4CC9-9963-9FC9325FD758}" srcOrd="9" destOrd="0" presId="urn:microsoft.com/office/officeart/2005/8/layout/cycle2"/>
    <dgm:cxn modelId="{01C76A29-F497-4F89-9020-9B0DF4F3F865}" type="presParOf" srcId="{0FAF69ED-49DD-4CC9-9963-9FC9325FD758}" destId="{FE95905F-4848-474F-80DA-102DA6EDA88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A5F641-5D8F-483B-9283-06E459F5D3CB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B7B1CD-5C54-4C00-895B-27234E463060}">
      <dgm:prSet phldrT="[Text]" custT="1"/>
      <dgm:spPr/>
      <dgm:t>
        <a:bodyPr/>
        <a:lstStyle/>
        <a:p>
          <a:r>
            <a:rPr lang="bs-Latn-BA" sz="2800" dirty="0" smtClean="0">
              <a:latin typeface="Times New Roman" pitchFamily="18" charset="0"/>
              <a:cs typeface="Times New Roman" pitchFamily="18" charset="0"/>
            </a:rPr>
            <a:t>Emotional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D604C5DB-2D55-4061-BB93-B2632396B021}" type="parTrans" cxnId="{AADA9586-EF04-4973-B05D-DB4F39DCAD48}">
      <dgm:prSet/>
      <dgm:spPr/>
      <dgm:t>
        <a:bodyPr/>
        <a:lstStyle/>
        <a:p>
          <a:endParaRPr lang="en-US"/>
        </a:p>
      </dgm:t>
    </dgm:pt>
    <dgm:pt modelId="{69210E5B-8053-42F7-889C-CD7EC7769F89}" type="sibTrans" cxnId="{AADA9586-EF04-4973-B05D-DB4F39DCAD48}">
      <dgm:prSet/>
      <dgm:spPr/>
      <dgm:t>
        <a:bodyPr/>
        <a:lstStyle/>
        <a:p>
          <a:endParaRPr lang="en-US"/>
        </a:p>
      </dgm:t>
    </dgm:pt>
    <dgm:pt modelId="{8873F3AD-6BC4-478D-BD62-56B41B4AA6EC}">
      <dgm:prSet phldrT="[Text]" custT="1"/>
      <dgm:spPr/>
      <dgm:t>
        <a:bodyPr/>
        <a:lstStyle/>
        <a:p>
          <a:r>
            <a:rPr lang="bs-Latn-BA" sz="2800" dirty="0" smtClean="0">
              <a:latin typeface="Times New Roman" pitchFamily="18" charset="0"/>
              <a:cs typeface="Times New Roman" pitchFamily="18" charset="0"/>
            </a:rPr>
            <a:t>Oblivious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3CBD179B-52CA-4099-A8D8-95E0C30F647E}" type="parTrans" cxnId="{7EE7830A-3630-45DC-ADF5-7B59B6514DDC}">
      <dgm:prSet/>
      <dgm:spPr/>
      <dgm:t>
        <a:bodyPr/>
        <a:lstStyle/>
        <a:p>
          <a:endParaRPr lang="en-US"/>
        </a:p>
      </dgm:t>
    </dgm:pt>
    <dgm:pt modelId="{DF26AE77-824C-48E5-9AA2-090BE7D0E783}" type="sibTrans" cxnId="{7EE7830A-3630-45DC-ADF5-7B59B6514DDC}">
      <dgm:prSet/>
      <dgm:spPr/>
      <dgm:t>
        <a:bodyPr/>
        <a:lstStyle/>
        <a:p>
          <a:endParaRPr lang="en-US"/>
        </a:p>
      </dgm:t>
    </dgm:pt>
    <dgm:pt modelId="{33DE626A-9794-4024-B4E3-97F6F037FFA5}">
      <dgm:prSet phldrT="[Text]" custT="1"/>
      <dgm:spPr/>
      <dgm:t>
        <a:bodyPr/>
        <a:lstStyle/>
        <a:p>
          <a:r>
            <a:rPr lang="bs-Latn-BA" sz="2800" dirty="0" smtClean="0">
              <a:latin typeface="Times New Roman" pitchFamily="18" charset="0"/>
              <a:cs typeface="Times New Roman" pitchFamily="18" charset="0"/>
            </a:rPr>
            <a:t>Truthful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1C3EBC42-0896-410B-89A6-E40B2B52A3F1}" type="parTrans" cxnId="{55E27E1C-90AC-461E-AE0B-E089E9DD752A}">
      <dgm:prSet/>
      <dgm:spPr/>
      <dgm:t>
        <a:bodyPr/>
        <a:lstStyle/>
        <a:p>
          <a:endParaRPr lang="en-US"/>
        </a:p>
      </dgm:t>
    </dgm:pt>
    <dgm:pt modelId="{7FB84BBB-245F-494A-BE00-0A96BD838516}" type="sibTrans" cxnId="{55E27E1C-90AC-461E-AE0B-E089E9DD752A}">
      <dgm:prSet/>
      <dgm:spPr/>
      <dgm:t>
        <a:bodyPr/>
        <a:lstStyle/>
        <a:p>
          <a:endParaRPr lang="en-US"/>
        </a:p>
      </dgm:t>
    </dgm:pt>
    <dgm:pt modelId="{9C6A6E0E-EE3A-4047-B496-08CBEE05A988}">
      <dgm:prSet phldrT="[Text]" custT="1"/>
      <dgm:spPr/>
      <dgm:t>
        <a:bodyPr/>
        <a:lstStyle/>
        <a:p>
          <a:r>
            <a:rPr lang="bs-Latn-BA" sz="2800" dirty="0" smtClean="0">
              <a:latin typeface="Times New Roman" pitchFamily="18" charset="0"/>
              <a:cs typeface="Times New Roman" pitchFamily="18" charset="0"/>
            </a:rPr>
            <a:t>Autonomous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4DC5E774-AA37-46B6-92F4-1D38D1D71B8A}" type="parTrans" cxnId="{02CDE91E-6CE4-4A65-A7BD-03C00E02EE6C}">
      <dgm:prSet/>
      <dgm:spPr/>
      <dgm:t>
        <a:bodyPr/>
        <a:lstStyle/>
        <a:p>
          <a:endParaRPr lang="en-US"/>
        </a:p>
      </dgm:t>
    </dgm:pt>
    <dgm:pt modelId="{93D7D81D-DBF6-4119-B5F4-44523BB61819}" type="sibTrans" cxnId="{02CDE91E-6CE4-4A65-A7BD-03C00E02EE6C}">
      <dgm:prSet/>
      <dgm:spPr/>
      <dgm:t>
        <a:bodyPr/>
        <a:lstStyle/>
        <a:p>
          <a:endParaRPr lang="en-US"/>
        </a:p>
      </dgm:t>
    </dgm:pt>
    <dgm:pt modelId="{46E8A816-51B8-45F2-99EC-243A53674803}">
      <dgm:prSet phldrT="[Text]" custT="1"/>
      <dgm:spPr/>
      <dgm:t>
        <a:bodyPr/>
        <a:lstStyle/>
        <a:p>
          <a:r>
            <a:rPr lang="bs-Latn-BA" sz="2800" dirty="0" smtClean="0">
              <a:latin typeface="Times New Roman" pitchFamily="18" charset="0"/>
              <a:cs typeface="Times New Roman" pitchFamily="18" charset="0"/>
            </a:rPr>
            <a:t>Permanent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B3A50306-6FC4-47AE-8676-766BE6655750}" type="parTrans" cxnId="{3C1E8F62-023A-4080-ABE7-BCD3D440E652}">
      <dgm:prSet/>
      <dgm:spPr/>
      <dgm:t>
        <a:bodyPr/>
        <a:lstStyle/>
        <a:p>
          <a:endParaRPr lang="en-US"/>
        </a:p>
      </dgm:t>
    </dgm:pt>
    <dgm:pt modelId="{788D7277-9055-44F6-AD48-D3B368C92974}" type="sibTrans" cxnId="{3C1E8F62-023A-4080-ABE7-BCD3D440E652}">
      <dgm:prSet/>
      <dgm:spPr/>
      <dgm:t>
        <a:bodyPr/>
        <a:lstStyle/>
        <a:p>
          <a:endParaRPr lang="en-US"/>
        </a:p>
      </dgm:t>
    </dgm:pt>
    <dgm:pt modelId="{F99D194C-A290-45A7-B952-AE9955686256}" type="pres">
      <dgm:prSet presAssocID="{CEA5F641-5D8F-483B-9283-06E459F5D3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892671-E7DB-4BB9-B5CC-85137A69336F}" type="pres">
      <dgm:prSet presAssocID="{ABB7B1CD-5C54-4C00-895B-27234E46306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E16B13-69E3-419E-876C-23380749BC46}" type="pres">
      <dgm:prSet presAssocID="{69210E5B-8053-42F7-889C-CD7EC7769F89}" presName="sibTrans" presStyleCnt="0"/>
      <dgm:spPr/>
    </dgm:pt>
    <dgm:pt modelId="{B9630498-1614-45A6-8257-9F475AC81211}" type="pres">
      <dgm:prSet presAssocID="{8873F3AD-6BC4-478D-BD62-56B41B4AA6EC}" presName="node" presStyleLbl="node1" presStyleIdx="1" presStyleCnt="5" custScaleX="109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55CA6-5626-401F-A8D3-F7CDE69A4A57}" type="pres">
      <dgm:prSet presAssocID="{DF26AE77-824C-48E5-9AA2-090BE7D0E783}" presName="sibTrans" presStyleCnt="0"/>
      <dgm:spPr/>
    </dgm:pt>
    <dgm:pt modelId="{B4331B5E-11C1-408D-AECE-1AA01DB2E00F}" type="pres">
      <dgm:prSet presAssocID="{33DE626A-9794-4024-B4E3-97F6F037FFA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A67F2-AC60-4FCE-9F07-C366AA8969EE}" type="pres">
      <dgm:prSet presAssocID="{7FB84BBB-245F-494A-BE00-0A96BD838516}" presName="sibTrans" presStyleCnt="0"/>
      <dgm:spPr/>
    </dgm:pt>
    <dgm:pt modelId="{9CDB8B27-A230-4521-9B3A-F5AF57609820}" type="pres">
      <dgm:prSet presAssocID="{9C6A6E0E-EE3A-4047-B496-08CBEE05A988}" presName="node" presStyleLbl="node1" presStyleIdx="3" presStyleCnt="5" custScaleX="109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99ADF-2973-4A76-808E-A8093DD198BB}" type="pres">
      <dgm:prSet presAssocID="{93D7D81D-DBF6-4119-B5F4-44523BB61819}" presName="sibTrans" presStyleCnt="0"/>
      <dgm:spPr/>
    </dgm:pt>
    <dgm:pt modelId="{99419C04-58C7-4E58-A656-B451B2AAEC03}" type="pres">
      <dgm:prSet presAssocID="{46E8A816-51B8-45F2-99EC-243A5367480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E27E1C-90AC-461E-AE0B-E089E9DD752A}" srcId="{CEA5F641-5D8F-483B-9283-06E459F5D3CB}" destId="{33DE626A-9794-4024-B4E3-97F6F037FFA5}" srcOrd="2" destOrd="0" parTransId="{1C3EBC42-0896-410B-89A6-E40B2B52A3F1}" sibTransId="{7FB84BBB-245F-494A-BE00-0A96BD838516}"/>
    <dgm:cxn modelId="{F623C8A9-8234-4B8B-B4C3-A6C593A726F1}" type="presOf" srcId="{33DE626A-9794-4024-B4E3-97F6F037FFA5}" destId="{B4331B5E-11C1-408D-AECE-1AA01DB2E00F}" srcOrd="0" destOrd="0" presId="urn:microsoft.com/office/officeart/2005/8/layout/default#3"/>
    <dgm:cxn modelId="{E7F7E0F0-CCAD-439A-ADF4-6BAB2EE6EBCF}" type="presOf" srcId="{46E8A816-51B8-45F2-99EC-243A53674803}" destId="{99419C04-58C7-4E58-A656-B451B2AAEC03}" srcOrd="0" destOrd="0" presId="urn:microsoft.com/office/officeart/2005/8/layout/default#3"/>
    <dgm:cxn modelId="{7EE7830A-3630-45DC-ADF5-7B59B6514DDC}" srcId="{CEA5F641-5D8F-483B-9283-06E459F5D3CB}" destId="{8873F3AD-6BC4-478D-BD62-56B41B4AA6EC}" srcOrd="1" destOrd="0" parTransId="{3CBD179B-52CA-4099-A8D8-95E0C30F647E}" sibTransId="{DF26AE77-824C-48E5-9AA2-090BE7D0E783}"/>
    <dgm:cxn modelId="{3C1E8F62-023A-4080-ABE7-BCD3D440E652}" srcId="{CEA5F641-5D8F-483B-9283-06E459F5D3CB}" destId="{46E8A816-51B8-45F2-99EC-243A53674803}" srcOrd="4" destOrd="0" parTransId="{B3A50306-6FC4-47AE-8676-766BE6655750}" sibTransId="{788D7277-9055-44F6-AD48-D3B368C92974}"/>
    <dgm:cxn modelId="{42884EC8-60FB-4C25-882A-7996D4F47742}" type="presOf" srcId="{CEA5F641-5D8F-483B-9283-06E459F5D3CB}" destId="{F99D194C-A290-45A7-B952-AE9955686256}" srcOrd="0" destOrd="0" presId="urn:microsoft.com/office/officeart/2005/8/layout/default#3"/>
    <dgm:cxn modelId="{79B3632A-D75E-4685-B84D-53633BCB25E9}" type="presOf" srcId="{9C6A6E0E-EE3A-4047-B496-08CBEE05A988}" destId="{9CDB8B27-A230-4521-9B3A-F5AF57609820}" srcOrd="0" destOrd="0" presId="urn:microsoft.com/office/officeart/2005/8/layout/default#3"/>
    <dgm:cxn modelId="{02CDE91E-6CE4-4A65-A7BD-03C00E02EE6C}" srcId="{CEA5F641-5D8F-483B-9283-06E459F5D3CB}" destId="{9C6A6E0E-EE3A-4047-B496-08CBEE05A988}" srcOrd="3" destOrd="0" parTransId="{4DC5E774-AA37-46B6-92F4-1D38D1D71B8A}" sibTransId="{93D7D81D-DBF6-4119-B5F4-44523BB61819}"/>
    <dgm:cxn modelId="{BBA0E4E4-0DE9-4ED4-8542-131786F43975}" type="presOf" srcId="{8873F3AD-6BC4-478D-BD62-56B41B4AA6EC}" destId="{B9630498-1614-45A6-8257-9F475AC81211}" srcOrd="0" destOrd="0" presId="urn:microsoft.com/office/officeart/2005/8/layout/default#3"/>
    <dgm:cxn modelId="{AADA9586-EF04-4973-B05D-DB4F39DCAD48}" srcId="{CEA5F641-5D8F-483B-9283-06E459F5D3CB}" destId="{ABB7B1CD-5C54-4C00-895B-27234E463060}" srcOrd="0" destOrd="0" parTransId="{D604C5DB-2D55-4061-BB93-B2632396B021}" sibTransId="{69210E5B-8053-42F7-889C-CD7EC7769F89}"/>
    <dgm:cxn modelId="{729AA1BB-22CA-4764-B7B3-2BF1598FA6CD}" type="presOf" srcId="{ABB7B1CD-5C54-4C00-895B-27234E463060}" destId="{A2892671-E7DB-4BB9-B5CC-85137A69336F}" srcOrd="0" destOrd="0" presId="urn:microsoft.com/office/officeart/2005/8/layout/default#3"/>
    <dgm:cxn modelId="{C1D54B99-DD51-48A2-8BCE-F84D700ED344}" type="presParOf" srcId="{F99D194C-A290-45A7-B952-AE9955686256}" destId="{A2892671-E7DB-4BB9-B5CC-85137A69336F}" srcOrd="0" destOrd="0" presId="urn:microsoft.com/office/officeart/2005/8/layout/default#3"/>
    <dgm:cxn modelId="{037670B7-C777-4F9F-9F2B-B1CDC8E41843}" type="presParOf" srcId="{F99D194C-A290-45A7-B952-AE9955686256}" destId="{E2E16B13-69E3-419E-876C-23380749BC46}" srcOrd="1" destOrd="0" presId="urn:microsoft.com/office/officeart/2005/8/layout/default#3"/>
    <dgm:cxn modelId="{E52A5A17-5EB3-4298-BB80-A3218A5009EF}" type="presParOf" srcId="{F99D194C-A290-45A7-B952-AE9955686256}" destId="{B9630498-1614-45A6-8257-9F475AC81211}" srcOrd="2" destOrd="0" presId="urn:microsoft.com/office/officeart/2005/8/layout/default#3"/>
    <dgm:cxn modelId="{D806DE7E-C9EA-4612-9F41-266DA6801790}" type="presParOf" srcId="{F99D194C-A290-45A7-B952-AE9955686256}" destId="{61455CA6-5626-401F-A8D3-F7CDE69A4A57}" srcOrd="3" destOrd="0" presId="urn:microsoft.com/office/officeart/2005/8/layout/default#3"/>
    <dgm:cxn modelId="{FDE76BF7-899A-48B5-8D96-C9043A6FA5C9}" type="presParOf" srcId="{F99D194C-A290-45A7-B952-AE9955686256}" destId="{B4331B5E-11C1-408D-AECE-1AA01DB2E00F}" srcOrd="4" destOrd="0" presId="urn:microsoft.com/office/officeart/2005/8/layout/default#3"/>
    <dgm:cxn modelId="{E82550CA-C1EC-47DB-820E-14675294D1B3}" type="presParOf" srcId="{F99D194C-A290-45A7-B952-AE9955686256}" destId="{484A67F2-AC60-4FCE-9F07-C366AA8969EE}" srcOrd="5" destOrd="0" presId="urn:microsoft.com/office/officeart/2005/8/layout/default#3"/>
    <dgm:cxn modelId="{C6B45B47-D247-4BBF-889A-3E07E352B78F}" type="presParOf" srcId="{F99D194C-A290-45A7-B952-AE9955686256}" destId="{9CDB8B27-A230-4521-9B3A-F5AF57609820}" srcOrd="6" destOrd="0" presId="urn:microsoft.com/office/officeart/2005/8/layout/default#3"/>
    <dgm:cxn modelId="{2129ADC9-130F-41B0-9BFD-DE78E6E3F293}" type="presParOf" srcId="{F99D194C-A290-45A7-B952-AE9955686256}" destId="{E8F99ADF-2973-4A76-808E-A8093DD198BB}" srcOrd="7" destOrd="0" presId="urn:microsoft.com/office/officeart/2005/8/layout/default#3"/>
    <dgm:cxn modelId="{D05CFE2D-6505-49D6-80A1-623ADBE58471}" type="presParOf" srcId="{F99D194C-A290-45A7-B952-AE9955686256}" destId="{99419C04-58C7-4E58-A656-B451B2AAEC03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B234AA-B4A6-48CB-8D77-7363A94F6D8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B743121A-2F57-42E0-8834-E34D20FEC830}">
      <dgm:prSet phldrT="[Text]"/>
      <dgm:spPr/>
      <dgm:t>
        <a:bodyPr/>
        <a:lstStyle/>
        <a:p>
          <a:r>
            <a:rPr lang="bs-Latn-BA" dirty="0" smtClean="0">
              <a:latin typeface="Arial" pitchFamily="34" charset="0"/>
              <a:cs typeface="Arial" pitchFamily="34" charset="0"/>
            </a:rPr>
            <a:t>Thereupitic</a:t>
          </a:r>
        </a:p>
        <a:p>
          <a:r>
            <a:rPr lang="bs-Latn-BA" dirty="0" smtClean="0">
              <a:latin typeface="Arial" pitchFamily="34" charset="0"/>
              <a:cs typeface="Arial" pitchFamily="34" charset="0"/>
            </a:rPr>
            <a:t>Communications</a:t>
          </a:r>
          <a:endParaRPr lang="bs-Latn-BA" dirty="0">
            <a:latin typeface="Arial" pitchFamily="34" charset="0"/>
            <a:cs typeface="Arial" pitchFamily="34" charset="0"/>
          </a:endParaRPr>
        </a:p>
      </dgm:t>
    </dgm:pt>
    <dgm:pt modelId="{F1840BC6-5ED4-435D-BF8B-85C22291B098}" type="parTrans" cxnId="{17A00AF2-CD3F-4677-A1B6-4594A639DED5}">
      <dgm:prSet/>
      <dgm:spPr/>
      <dgm:t>
        <a:bodyPr/>
        <a:lstStyle/>
        <a:p>
          <a:endParaRPr lang="bs-Latn-BA"/>
        </a:p>
      </dgm:t>
    </dgm:pt>
    <dgm:pt modelId="{53E353A7-3681-4B66-9304-CD539ACD2B68}" type="sibTrans" cxnId="{17A00AF2-CD3F-4677-A1B6-4594A639DED5}">
      <dgm:prSet/>
      <dgm:spPr/>
      <dgm:t>
        <a:bodyPr/>
        <a:lstStyle/>
        <a:p>
          <a:endParaRPr lang="bs-Latn-BA"/>
        </a:p>
      </dgm:t>
    </dgm:pt>
    <dgm:pt modelId="{FE21A8BB-3305-4643-8705-A4BA3D42B9A9}">
      <dgm:prSet phldrT="[Text]" custT="1"/>
      <dgm:spPr/>
      <dgm:t>
        <a:bodyPr/>
        <a:lstStyle/>
        <a:p>
          <a:r>
            <a:rPr lang="bs-Latn-BA" sz="2400" dirty="0" smtClean="0">
              <a:latin typeface="Arial" pitchFamily="34" charset="0"/>
              <a:cs typeface="Arial" pitchFamily="34" charset="0"/>
            </a:rPr>
            <a:t>Hearing</a:t>
          </a:r>
          <a:endParaRPr lang="bs-Latn-BA" sz="2400" dirty="0">
            <a:latin typeface="Arial" pitchFamily="34" charset="0"/>
            <a:cs typeface="Arial" pitchFamily="34" charset="0"/>
          </a:endParaRPr>
        </a:p>
      </dgm:t>
    </dgm:pt>
    <dgm:pt modelId="{63050229-030B-42B2-A309-C9A40B7BDD27}" type="parTrans" cxnId="{7FD597EC-AE49-4CD3-A32B-B7DE25037CF0}">
      <dgm:prSet/>
      <dgm:spPr/>
      <dgm:t>
        <a:bodyPr/>
        <a:lstStyle/>
        <a:p>
          <a:endParaRPr lang="bs-Latn-BA"/>
        </a:p>
      </dgm:t>
    </dgm:pt>
    <dgm:pt modelId="{05107F77-BA35-4083-9979-4834D67ECB46}" type="sibTrans" cxnId="{7FD597EC-AE49-4CD3-A32B-B7DE25037CF0}">
      <dgm:prSet/>
      <dgm:spPr/>
      <dgm:t>
        <a:bodyPr/>
        <a:lstStyle/>
        <a:p>
          <a:endParaRPr lang="bs-Latn-BA"/>
        </a:p>
      </dgm:t>
    </dgm:pt>
    <dgm:pt modelId="{D2C3B73C-1724-40A9-ADC7-56B54154C25E}">
      <dgm:prSet phldrT="[Text]"/>
      <dgm:spPr/>
      <dgm:t>
        <a:bodyPr/>
        <a:lstStyle/>
        <a:p>
          <a:r>
            <a:rPr lang="bs-Latn-BA" dirty="0" smtClean="0">
              <a:latin typeface="Arial" pitchFamily="34" charset="0"/>
              <a:cs typeface="Arial" pitchFamily="34" charset="0"/>
            </a:rPr>
            <a:t>Thereupitic</a:t>
          </a:r>
        </a:p>
        <a:p>
          <a:r>
            <a:rPr lang="bs-Latn-BA" dirty="0" smtClean="0">
              <a:latin typeface="Arial" pitchFamily="34" charset="0"/>
              <a:cs typeface="Arial" pitchFamily="34" charset="0"/>
            </a:rPr>
            <a:t>Communications</a:t>
          </a:r>
          <a:endParaRPr lang="bs-Latn-BA" dirty="0"/>
        </a:p>
      </dgm:t>
    </dgm:pt>
    <dgm:pt modelId="{42E76527-66E4-4A69-AF91-D03397B429E0}" type="parTrans" cxnId="{034C05F6-C5EE-4A67-8C31-3C7110244CF7}">
      <dgm:prSet/>
      <dgm:spPr/>
      <dgm:t>
        <a:bodyPr/>
        <a:lstStyle/>
        <a:p>
          <a:endParaRPr lang="bs-Latn-BA"/>
        </a:p>
      </dgm:t>
    </dgm:pt>
    <dgm:pt modelId="{0857CACB-CF91-467B-8566-8A82DD2D78DF}" type="sibTrans" cxnId="{034C05F6-C5EE-4A67-8C31-3C7110244CF7}">
      <dgm:prSet/>
      <dgm:spPr/>
      <dgm:t>
        <a:bodyPr/>
        <a:lstStyle/>
        <a:p>
          <a:endParaRPr lang="bs-Latn-BA"/>
        </a:p>
      </dgm:t>
    </dgm:pt>
    <dgm:pt modelId="{8335ACC2-B00F-4789-951B-590CDF8AFAAA}">
      <dgm:prSet phldrT="[Text]" custT="1"/>
      <dgm:spPr/>
      <dgm:t>
        <a:bodyPr/>
        <a:lstStyle/>
        <a:p>
          <a:r>
            <a:rPr lang="bs-Latn-BA" sz="2400" dirty="0" smtClean="0">
              <a:latin typeface="Arial" pitchFamily="34" charset="0"/>
              <a:cs typeface="Arial" pitchFamily="34" charset="0"/>
            </a:rPr>
            <a:t>Empathy</a:t>
          </a:r>
          <a:endParaRPr lang="bs-Latn-BA" sz="2400" dirty="0">
            <a:latin typeface="Arial" pitchFamily="34" charset="0"/>
            <a:cs typeface="Arial" pitchFamily="34" charset="0"/>
          </a:endParaRPr>
        </a:p>
      </dgm:t>
    </dgm:pt>
    <dgm:pt modelId="{904A372C-4884-4D38-B558-17EDB9B4E266}" type="parTrans" cxnId="{6F137EDA-E504-4E2F-A45B-7FF7B477C15F}">
      <dgm:prSet/>
      <dgm:spPr/>
      <dgm:t>
        <a:bodyPr/>
        <a:lstStyle/>
        <a:p>
          <a:endParaRPr lang="bs-Latn-BA"/>
        </a:p>
      </dgm:t>
    </dgm:pt>
    <dgm:pt modelId="{3048E368-C99C-4106-9954-4E6E9411D6C0}" type="sibTrans" cxnId="{6F137EDA-E504-4E2F-A45B-7FF7B477C15F}">
      <dgm:prSet/>
      <dgm:spPr/>
      <dgm:t>
        <a:bodyPr/>
        <a:lstStyle/>
        <a:p>
          <a:endParaRPr lang="bs-Latn-BA"/>
        </a:p>
      </dgm:t>
    </dgm:pt>
    <dgm:pt modelId="{E50007B3-3504-4504-A184-9D841FD67E12}">
      <dgm:prSet phldrT="[Text]" custT="1"/>
      <dgm:spPr/>
      <dgm:t>
        <a:bodyPr/>
        <a:lstStyle/>
        <a:p>
          <a:r>
            <a:rPr lang="bs-Latn-BA" sz="3200" dirty="0" smtClean="0">
              <a:latin typeface="Arial" pitchFamily="34" charset="0"/>
              <a:cs typeface="Arial" pitchFamily="34" charset="0"/>
            </a:rPr>
            <a:t>Mode</a:t>
          </a:r>
          <a:endParaRPr lang="bs-Latn-BA" sz="3200" dirty="0">
            <a:latin typeface="Arial" pitchFamily="34" charset="0"/>
            <a:cs typeface="Arial" pitchFamily="34" charset="0"/>
          </a:endParaRPr>
        </a:p>
      </dgm:t>
    </dgm:pt>
    <dgm:pt modelId="{CDEC511E-3605-44F4-B4D9-5C829D723A92}" type="parTrans" cxnId="{2CACD985-892F-4782-AC2B-02B29DC18CD3}">
      <dgm:prSet/>
      <dgm:spPr/>
      <dgm:t>
        <a:bodyPr/>
        <a:lstStyle/>
        <a:p>
          <a:endParaRPr lang="bs-Latn-BA"/>
        </a:p>
      </dgm:t>
    </dgm:pt>
    <dgm:pt modelId="{6DA460BC-B44D-46EB-96DA-CFB6B241FBF7}" type="sibTrans" cxnId="{2CACD985-892F-4782-AC2B-02B29DC18CD3}">
      <dgm:prSet/>
      <dgm:spPr/>
      <dgm:t>
        <a:bodyPr/>
        <a:lstStyle/>
        <a:p>
          <a:endParaRPr lang="bs-Latn-BA"/>
        </a:p>
      </dgm:t>
    </dgm:pt>
    <dgm:pt modelId="{178DC8F0-3286-4527-A2FD-E4433AA90DA8}">
      <dgm:prSet phldrT="[Text]"/>
      <dgm:spPr/>
      <dgm:t>
        <a:bodyPr/>
        <a:lstStyle/>
        <a:p>
          <a:r>
            <a:rPr lang="bs-Latn-BA" dirty="0" smtClean="0">
              <a:latin typeface="Arial" pitchFamily="34" charset="0"/>
              <a:cs typeface="Arial" pitchFamily="34" charset="0"/>
            </a:rPr>
            <a:t>Thereupitic</a:t>
          </a:r>
        </a:p>
        <a:p>
          <a:r>
            <a:rPr lang="bs-Latn-BA" dirty="0" smtClean="0">
              <a:latin typeface="Arial" pitchFamily="34" charset="0"/>
              <a:cs typeface="Arial" pitchFamily="34" charset="0"/>
            </a:rPr>
            <a:t>Communications</a:t>
          </a:r>
          <a:endParaRPr lang="bs-Latn-BA" dirty="0"/>
        </a:p>
      </dgm:t>
    </dgm:pt>
    <dgm:pt modelId="{C0CD00C7-D46B-40BE-9BC7-C487234AAE7C}" type="parTrans" cxnId="{F8B9C476-3E62-478E-804D-66C02A33C0EF}">
      <dgm:prSet/>
      <dgm:spPr/>
      <dgm:t>
        <a:bodyPr/>
        <a:lstStyle/>
        <a:p>
          <a:endParaRPr lang="bs-Latn-BA"/>
        </a:p>
      </dgm:t>
    </dgm:pt>
    <dgm:pt modelId="{A1F15901-A517-4439-BEE5-17656FB9C547}" type="sibTrans" cxnId="{F8B9C476-3E62-478E-804D-66C02A33C0EF}">
      <dgm:prSet/>
      <dgm:spPr/>
      <dgm:t>
        <a:bodyPr/>
        <a:lstStyle/>
        <a:p>
          <a:endParaRPr lang="bs-Latn-BA"/>
        </a:p>
      </dgm:t>
    </dgm:pt>
    <dgm:pt modelId="{00A698DC-F79F-4007-90D3-83A4F07E0609}">
      <dgm:prSet phldrT="[Text]" custT="1"/>
      <dgm:spPr/>
      <dgm:t>
        <a:bodyPr/>
        <a:lstStyle/>
        <a:p>
          <a:r>
            <a:rPr lang="bs-Latn-BA" sz="2800" dirty="0" smtClean="0">
              <a:latin typeface="Arial" pitchFamily="34" charset="0"/>
              <a:cs typeface="Arial" pitchFamily="34" charset="0"/>
            </a:rPr>
            <a:t>Advice</a:t>
          </a:r>
          <a:endParaRPr lang="bs-Latn-BA" sz="2800" dirty="0">
            <a:latin typeface="Arial" pitchFamily="34" charset="0"/>
            <a:cs typeface="Arial" pitchFamily="34" charset="0"/>
          </a:endParaRPr>
        </a:p>
      </dgm:t>
    </dgm:pt>
    <dgm:pt modelId="{226DECCB-ED64-4B46-A072-98E37F9D970D}" type="parTrans" cxnId="{5B91019E-8E94-4010-9763-A21E783623F0}">
      <dgm:prSet/>
      <dgm:spPr/>
      <dgm:t>
        <a:bodyPr/>
        <a:lstStyle/>
        <a:p>
          <a:endParaRPr lang="bs-Latn-BA"/>
        </a:p>
      </dgm:t>
    </dgm:pt>
    <dgm:pt modelId="{20D23AA6-F574-4103-8E9D-9151270F1A37}" type="sibTrans" cxnId="{5B91019E-8E94-4010-9763-A21E783623F0}">
      <dgm:prSet/>
      <dgm:spPr/>
      <dgm:t>
        <a:bodyPr/>
        <a:lstStyle/>
        <a:p>
          <a:endParaRPr lang="bs-Latn-BA"/>
        </a:p>
      </dgm:t>
    </dgm:pt>
    <dgm:pt modelId="{0EDEFB4D-A162-4F7E-B7C6-168BF096FA8B}">
      <dgm:prSet phldrT="[Text]" custT="1"/>
      <dgm:spPr/>
      <dgm:t>
        <a:bodyPr/>
        <a:lstStyle/>
        <a:p>
          <a:r>
            <a:rPr lang="bs-Latn-BA" sz="2800" smtClean="0">
              <a:latin typeface="Arial" pitchFamily="34" charset="0"/>
              <a:cs typeface="Arial" pitchFamily="34" charset="0"/>
            </a:rPr>
            <a:t>Content</a:t>
          </a:r>
          <a:endParaRPr lang="bs-Latn-BA" sz="2800" dirty="0">
            <a:latin typeface="Arial" pitchFamily="34" charset="0"/>
            <a:cs typeface="Arial" pitchFamily="34" charset="0"/>
          </a:endParaRPr>
        </a:p>
      </dgm:t>
    </dgm:pt>
    <dgm:pt modelId="{BB35E94F-27ED-4D39-A97A-E53892D9FC9A}" type="parTrans" cxnId="{842D59FF-7724-4872-91D4-C5F96320D12D}">
      <dgm:prSet/>
      <dgm:spPr/>
      <dgm:t>
        <a:bodyPr/>
        <a:lstStyle/>
        <a:p>
          <a:endParaRPr lang="bs-Latn-BA"/>
        </a:p>
      </dgm:t>
    </dgm:pt>
    <dgm:pt modelId="{C0CB43A8-5060-4A53-9AE8-D72DA1FB02D9}" type="sibTrans" cxnId="{842D59FF-7724-4872-91D4-C5F96320D12D}">
      <dgm:prSet/>
      <dgm:spPr/>
      <dgm:t>
        <a:bodyPr/>
        <a:lstStyle/>
        <a:p>
          <a:endParaRPr lang="bs-Latn-BA"/>
        </a:p>
      </dgm:t>
    </dgm:pt>
    <dgm:pt modelId="{F5EFA550-479D-4A58-BCE2-2F367AD7B8F3}">
      <dgm:prSet phldrT="[Text]" custT="1"/>
      <dgm:spPr/>
      <dgm:t>
        <a:bodyPr/>
        <a:lstStyle/>
        <a:p>
          <a:r>
            <a:rPr lang="bs-Latn-BA" sz="2800" dirty="0" smtClean="0">
              <a:latin typeface="Arial" pitchFamily="34" charset="0"/>
              <a:cs typeface="Arial" pitchFamily="34" charset="0"/>
            </a:rPr>
            <a:t>Quantity</a:t>
          </a:r>
          <a:endParaRPr lang="bs-Latn-BA" sz="2800" dirty="0">
            <a:latin typeface="Arial" pitchFamily="34" charset="0"/>
            <a:cs typeface="Arial" pitchFamily="34" charset="0"/>
          </a:endParaRPr>
        </a:p>
      </dgm:t>
    </dgm:pt>
    <dgm:pt modelId="{96FF32A6-859A-4C39-8128-40D0A6F6BA18}" type="sibTrans" cxnId="{551157E9-1578-41B5-8636-3F983CEF6B46}">
      <dgm:prSet/>
      <dgm:spPr/>
      <dgm:t>
        <a:bodyPr/>
        <a:lstStyle/>
        <a:p>
          <a:endParaRPr lang="bs-Latn-BA"/>
        </a:p>
      </dgm:t>
    </dgm:pt>
    <dgm:pt modelId="{4739A1AD-5796-4CEB-A0E7-7FB2FD7C3C38}" type="parTrans" cxnId="{551157E9-1578-41B5-8636-3F983CEF6B46}">
      <dgm:prSet/>
      <dgm:spPr/>
      <dgm:t>
        <a:bodyPr/>
        <a:lstStyle/>
        <a:p>
          <a:endParaRPr lang="bs-Latn-BA"/>
        </a:p>
      </dgm:t>
    </dgm:pt>
    <dgm:pt modelId="{82744A1C-81A9-40FA-8434-D66BD9B43241}" type="pres">
      <dgm:prSet presAssocID="{74B234AA-B4A6-48CB-8D77-7363A94F6D8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s-Latn-BA"/>
        </a:p>
      </dgm:t>
    </dgm:pt>
    <dgm:pt modelId="{30948417-045D-40D4-AABB-A5AAD807D83E}" type="pres">
      <dgm:prSet presAssocID="{B743121A-2F57-42E0-8834-E34D20FEC830}" presName="compNode" presStyleCnt="0"/>
      <dgm:spPr/>
    </dgm:pt>
    <dgm:pt modelId="{CCCB7C5B-4C8B-48B9-A1C7-46D6745EF827}" type="pres">
      <dgm:prSet presAssocID="{B743121A-2F57-42E0-8834-E34D20FEC830}" presName="aNode" presStyleLbl="bgShp" presStyleIdx="0" presStyleCnt="3"/>
      <dgm:spPr/>
      <dgm:t>
        <a:bodyPr/>
        <a:lstStyle/>
        <a:p>
          <a:endParaRPr lang="bs-Latn-BA"/>
        </a:p>
      </dgm:t>
    </dgm:pt>
    <dgm:pt modelId="{469107C6-0F6F-4169-823D-23E1D4A4C60F}" type="pres">
      <dgm:prSet presAssocID="{B743121A-2F57-42E0-8834-E34D20FEC830}" presName="textNode" presStyleLbl="bgShp" presStyleIdx="0" presStyleCnt="3"/>
      <dgm:spPr/>
      <dgm:t>
        <a:bodyPr/>
        <a:lstStyle/>
        <a:p>
          <a:endParaRPr lang="bs-Latn-BA"/>
        </a:p>
      </dgm:t>
    </dgm:pt>
    <dgm:pt modelId="{F0B85F04-7054-40B1-88B1-593CE1F39C94}" type="pres">
      <dgm:prSet presAssocID="{B743121A-2F57-42E0-8834-E34D20FEC830}" presName="compChildNode" presStyleCnt="0"/>
      <dgm:spPr/>
    </dgm:pt>
    <dgm:pt modelId="{B7FCA015-3434-4923-9A44-454439C890C2}" type="pres">
      <dgm:prSet presAssocID="{B743121A-2F57-42E0-8834-E34D20FEC830}" presName="theInnerList" presStyleCnt="0"/>
      <dgm:spPr/>
    </dgm:pt>
    <dgm:pt modelId="{FD4BCF93-8CB0-4E03-A730-5A10FF33F1FB}" type="pres">
      <dgm:prSet presAssocID="{FE21A8BB-3305-4643-8705-A4BA3D42B9A9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A391A2F5-AA71-4CBC-AAFC-5D5CDA3A8E17}" type="pres">
      <dgm:prSet presAssocID="{FE21A8BB-3305-4643-8705-A4BA3D42B9A9}" presName="aSpace2" presStyleCnt="0"/>
      <dgm:spPr/>
    </dgm:pt>
    <dgm:pt modelId="{4CAE40B9-AFB3-4A67-8102-612C60127A2C}" type="pres">
      <dgm:prSet presAssocID="{F5EFA550-479D-4A58-BCE2-2F367AD7B8F3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057FBF6-2567-41AD-BDE5-5B9B7E74DD6A}" type="pres">
      <dgm:prSet presAssocID="{B743121A-2F57-42E0-8834-E34D20FEC830}" presName="aSpace" presStyleCnt="0"/>
      <dgm:spPr/>
    </dgm:pt>
    <dgm:pt modelId="{794835FA-EA81-4102-8DEE-3DD0C9E09879}" type="pres">
      <dgm:prSet presAssocID="{D2C3B73C-1724-40A9-ADC7-56B54154C25E}" presName="compNode" presStyleCnt="0"/>
      <dgm:spPr/>
    </dgm:pt>
    <dgm:pt modelId="{DE759425-1367-4954-BEF1-C0629AE02F3B}" type="pres">
      <dgm:prSet presAssocID="{D2C3B73C-1724-40A9-ADC7-56B54154C25E}" presName="aNode" presStyleLbl="bgShp" presStyleIdx="1" presStyleCnt="3"/>
      <dgm:spPr/>
      <dgm:t>
        <a:bodyPr/>
        <a:lstStyle/>
        <a:p>
          <a:endParaRPr lang="bs-Latn-BA"/>
        </a:p>
      </dgm:t>
    </dgm:pt>
    <dgm:pt modelId="{71D4E11F-EC58-4A13-B15F-5F47E3F900C0}" type="pres">
      <dgm:prSet presAssocID="{D2C3B73C-1724-40A9-ADC7-56B54154C25E}" presName="textNode" presStyleLbl="bgShp" presStyleIdx="1" presStyleCnt="3"/>
      <dgm:spPr/>
      <dgm:t>
        <a:bodyPr/>
        <a:lstStyle/>
        <a:p>
          <a:endParaRPr lang="bs-Latn-BA"/>
        </a:p>
      </dgm:t>
    </dgm:pt>
    <dgm:pt modelId="{EDB4A7F1-C440-4E33-9D26-056D135C40F8}" type="pres">
      <dgm:prSet presAssocID="{D2C3B73C-1724-40A9-ADC7-56B54154C25E}" presName="compChildNode" presStyleCnt="0"/>
      <dgm:spPr/>
    </dgm:pt>
    <dgm:pt modelId="{8F38CED7-8762-42FE-9D77-27AAEAE0ACE3}" type="pres">
      <dgm:prSet presAssocID="{D2C3B73C-1724-40A9-ADC7-56B54154C25E}" presName="theInnerList" presStyleCnt="0"/>
      <dgm:spPr/>
    </dgm:pt>
    <dgm:pt modelId="{D95B2321-DEF5-4ACA-BC88-D032AA908144}" type="pres">
      <dgm:prSet presAssocID="{8335ACC2-B00F-4789-951B-590CDF8AFAAA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30985C47-DD7C-475B-8ED7-84CC5C90A1CD}" type="pres">
      <dgm:prSet presAssocID="{8335ACC2-B00F-4789-951B-590CDF8AFAAA}" presName="aSpace2" presStyleCnt="0"/>
      <dgm:spPr/>
    </dgm:pt>
    <dgm:pt modelId="{6DE1C7FF-B95C-4BC0-9337-B3F9B66808A8}" type="pres">
      <dgm:prSet presAssocID="{E50007B3-3504-4504-A184-9D841FD67E12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D48D57B8-C0F1-45C2-AE56-3642EBCED513}" type="pres">
      <dgm:prSet presAssocID="{D2C3B73C-1724-40A9-ADC7-56B54154C25E}" presName="aSpace" presStyleCnt="0"/>
      <dgm:spPr/>
    </dgm:pt>
    <dgm:pt modelId="{DD7FE7CF-0868-4E0A-A896-B4453D95E54B}" type="pres">
      <dgm:prSet presAssocID="{178DC8F0-3286-4527-A2FD-E4433AA90DA8}" presName="compNode" presStyleCnt="0"/>
      <dgm:spPr/>
    </dgm:pt>
    <dgm:pt modelId="{58F720D2-1E81-43C1-BABD-5D11CED1F7DE}" type="pres">
      <dgm:prSet presAssocID="{178DC8F0-3286-4527-A2FD-E4433AA90DA8}" presName="aNode" presStyleLbl="bgShp" presStyleIdx="2" presStyleCnt="3"/>
      <dgm:spPr/>
      <dgm:t>
        <a:bodyPr/>
        <a:lstStyle/>
        <a:p>
          <a:endParaRPr lang="bs-Latn-BA"/>
        </a:p>
      </dgm:t>
    </dgm:pt>
    <dgm:pt modelId="{1C877769-FDCC-43D0-A1F6-135F4E8E5F92}" type="pres">
      <dgm:prSet presAssocID="{178DC8F0-3286-4527-A2FD-E4433AA90DA8}" presName="textNode" presStyleLbl="bgShp" presStyleIdx="2" presStyleCnt="3"/>
      <dgm:spPr/>
      <dgm:t>
        <a:bodyPr/>
        <a:lstStyle/>
        <a:p>
          <a:endParaRPr lang="bs-Latn-BA"/>
        </a:p>
      </dgm:t>
    </dgm:pt>
    <dgm:pt modelId="{74C73AA6-2CE0-497C-B541-9F832FBDC204}" type="pres">
      <dgm:prSet presAssocID="{178DC8F0-3286-4527-A2FD-E4433AA90DA8}" presName="compChildNode" presStyleCnt="0"/>
      <dgm:spPr/>
    </dgm:pt>
    <dgm:pt modelId="{A9480602-9B4A-4E90-9423-71C8D6131218}" type="pres">
      <dgm:prSet presAssocID="{178DC8F0-3286-4527-A2FD-E4433AA90DA8}" presName="theInnerList" presStyleCnt="0"/>
      <dgm:spPr/>
    </dgm:pt>
    <dgm:pt modelId="{8FE00F15-166B-423C-BF4B-B8AE8CE022C8}" type="pres">
      <dgm:prSet presAssocID="{00A698DC-F79F-4007-90D3-83A4F07E0609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44B674F1-8450-427D-A52A-F8A8CBCC75F8}" type="pres">
      <dgm:prSet presAssocID="{00A698DC-F79F-4007-90D3-83A4F07E0609}" presName="aSpace2" presStyleCnt="0"/>
      <dgm:spPr/>
    </dgm:pt>
    <dgm:pt modelId="{018CC1BD-E9E1-488A-A105-CFD18C11D379}" type="pres">
      <dgm:prSet presAssocID="{0EDEFB4D-A162-4F7E-B7C6-168BF096FA8B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</dgm:ptLst>
  <dgm:cxnLst>
    <dgm:cxn modelId="{98A0DB20-12A9-4669-9D31-4BAF8745DE7D}" type="presOf" srcId="{E50007B3-3504-4504-A184-9D841FD67E12}" destId="{6DE1C7FF-B95C-4BC0-9337-B3F9B66808A8}" srcOrd="0" destOrd="0" presId="urn:microsoft.com/office/officeart/2005/8/layout/lProcess2"/>
    <dgm:cxn modelId="{17A00AF2-CD3F-4677-A1B6-4594A639DED5}" srcId="{74B234AA-B4A6-48CB-8D77-7363A94F6D80}" destId="{B743121A-2F57-42E0-8834-E34D20FEC830}" srcOrd="0" destOrd="0" parTransId="{F1840BC6-5ED4-435D-BF8B-85C22291B098}" sibTransId="{53E353A7-3681-4B66-9304-CD539ACD2B68}"/>
    <dgm:cxn modelId="{75B1FD35-9CF0-41FB-8681-FB3505E212C9}" type="presOf" srcId="{F5EFA550-479D-4A58-BCE2-2F367AD7B8F3}" destId="{4CAE40B9-AFB3-4A67-8102-612C60127A2C}" srcOrd="0" destOrd="0" presId="urn:microsoft.com/office/officeart/2005/8/layout/lProcess2"/>
    <dgm:cxn modelId="{7F04F10B-0838-4859-92BC-B0C0A3A80AC6}" type="presOf" srcId="{FE21A8BB-3305-4643-8705-A4BA3D42B9A9}" destId="{FD4BCF93-8CB0-4E03-A730-5A10FF33F1FB}" srcOrd="0" destOrd="0" presId="urn:microsoft.com/office/officeart/2005/8/layout/lProcess2"/>
    <dgm:cxn modelId="{551157E9-1578-41B5-8636-3F983CEF6B46}" srcId="{B743121A-2F57-42E0-8834-E34D20FEC830}" destId="{F5EFA550-479D-4A58-BCE2-2F367AD7B8F3}" srcOrd="1" destOrd="0" parTransId="{4739A1AD-5796-4CEB-A0E7-7FB2FD7C3C38}" sibTransId="{96FF32A6-859A-4C39-8128-40D0A6F6BA18}"/>
    <dgm:cxn modelId="{034C05F6-C5EE-4A67-8C31-3C7110244CF7}" srcId="{74B234AA-B4A6-48CB-8D77-7363A94F6D80}" destId="{D2C3B73C-1724-40A9-ADC7-56B54154C25E}" srcOrd="1" destOrd="0" parTransId="{42E76527-66E4-4A69-AF91-D03397B429E0}" sibTransId="{0857CACB-CF91-467B-8566-8A82DD2D78DF}"/>
    <dgm:cxn modelId="{43E9B58C-8CF1-47A4-AFE7-F64033CFED44}" type="presOf" srcId="{0EDEFB4D-A162-4F7E-B7C6-168BF096FA8B}" destId="{018CC1BD-E9E1-488A-A105-CFD18C11D379}" srcOrd="0" destOrd="0" presId="urn:microsoft.com/office/officeart/2005/8/layout/lProcess2"/>
    <dgm:cxn modelId="{EE896392-59C9-4B1C-A825-5F19C623485D}" type="presOf" srcId="{8335ACC2-B00F-4789-951B-590CDF8AFAAA}" destId="{D95B2321-DEF5-4ACA-BC88-D032AA908144}" srcOrd="0" destOrd="0" presId="urn:microsoft.com/office/officeart/2005/8/layout/lProcess2"/>
    <dgm:cxn modelId="{842D59FF-7724-4872-91D4-C5F96320D12D}" srcId="{178DC8F0-3286-4527-A2FD-E4433AA90DA8}" destId="{0EDEFB4D-A162-4F7E-B7C6-168BF096FA8B}" srcOrd="1" destOrd="0" parTransId="{BB35E94F-27ED-4D39-A97A-E53892D9FC9A}" sibTransId="{C0CB43A8-5060-4A53-9AE8-D72DA1FB02D9}"/>
    <dgm:cxn modelId="{7CAB850C-9E0F-410E-918A-531F1D51C96B}" type="presOf" srcId="{B743121A-2F57-42E0-8834-E34D20FEC830}" destId="{CCCB7C5B-4C8B-48B9-A1C7-46D6745EF827}" srcOrd="0" destOrd="0" presId="urn:microsoft.com/office/officeart/2005/8/layout/lProcess2"/>
    <dgm:cxn modelId="{1D06490A-97B7-44FB-B120-69117F9D5BAF}" type="presOf" srcId="{D2C3B73C-1724-40A9-ADC7-56B54154C25E}" destId="{71D4E11F-EC58-4A13-B15F-5F47E3F900C0}" srcOrd="1" destOrd="0" presId="urn:microsoft.com/office/officeart/2005/8/layout/lProcess2"/>
    <dgm:cxn modelId="{5B91019E-8E94-4010-9763-A21E783623F0}" srcId="{178DC8F0-3286-4527-A2FD-E4433AA90DA8}" destId="{00A698DC-F79F-4007-90D3-83A4F07E0609}" srcOrd="0" destOrd="0" parTransId="{226DECCB-ED64-4B46-A072-98E37F9D970D}" sibTransId="{20D23AA6-F574-4103-8E9D-9151270F1A37}"/>
    <dgm:cxn modelId="{20468F75-1785-4409-B15D-B2E4A81A51D0}" type="presOf" srcId="{74B234AA-B4A6-48CB-8D77-7363A94F6D80}" destId="{82744A1C-81A9-40FA-8434-D66BD9B43241}" srcOrd="0" destOrd="0" presId="urn:microsoft.com/office/officeart/2005/8/layout/lProcess2"/>
    <dgm:cxn modelId="{217AE601-0182-4086-B495-70B7E730AEFC}" type="presOf" srcId="{B743121A-2F57-42E0-8834-E34D20FEC830}" destId="{469107C6-0F6F-4169-823D-23E1D4A4C60F}" srcOrd="1" destOrd="0" presId="urn:microsoft.com/office/officeart/2005/8/layout/lProcess2"/>
    <dgm:cxn modelId="{9E144B06-5491-4D87-8172-FD82109A384B}" type="presOf" srcId="{178DC8F0-3286-4527-A2FD-E4433AA90DA8}" destId="{58F720D2-1E81-43C1-BABD-5D11CED1F7DE}" srcOrd="0" destOrd="0" presId="urn:microsoft.com/office/officeart/2005/8/layout/lProcess2"/>
    <dgm:cxn modelId="{2CACD985-892F-4782-AC2B-02B29DC18CD3}" srcId="{D2C3B73C-1724-40A9-ADC7-56B54154C25E}" destId="{E50007B3-3504-4504-A184-9D841FD67E12}" srcOrd="1" destOrd="0" parTransId="{CDEC511E-3605-44F4-B4D9-5C829D723A92}" sibTransId="{6DA460BC-B44D-46EB-96DA-CFB6B241FBF7}"/>
    <dgm:cxn modelId="{7FD597EC-AE49-4CD3-A32B-B7DE25037CF0}" srcId="{B743121A-2F57-42E0-8834-E34D20FEC830}" destId="{FE21A8BB-3305-4643-8705-A4BA3D42B9A9}" srcOrd="0" destOrd="0" parTransId="{63050229-030B-42B2-A309-C9A40B7BDD27}" sibTransId="{05107F77-BA35-4083-9979-4834D67ECB46}"/>
    <dgm:cxn modelId="{31EB4E1A-2433-4052-930C-C9BCA90997C7}" type="presOf" srcId="{00A698DC-F79F-4007-90D3-83A4F07E0609}" destId="{8FE00F15-166B-423C-BF4B-B8AE8CE022C8}" srcOrd="0" destOrd="0" presId="urn:microsoft.com/office/officeart/2005/8/layout/lProcess2"/>
    <dgm:cxn modelId="{2A76B302-E3DA-47DC-874A-3FD384AC163C}" type="presOf" srcId="{D2C3B73C-1724-40A9-ADC7-56B54154C25E}" destId="{DE759425-1367-4954-BEF1-C0629AE02F3B}" srcOrd="0" destOrd="0" presId="urn:microsoft.com/office/officeart/2005/8/layout/lProcess2"/>
    <dgm:cxn modelId="{F8B9C476-3E62-478E-804D-66C02A33C0EF}" srcId="{74B234AA-B4A6-48CB-8D77-7363A94F6D80}" destId="{178DC8F0-3286-4527-A2FD-E4433AA90DA8}" srcOrd="2" destOrd="0" parTransId="{C0CD00C7-D46B-40BE-9BC7-C487234AAE7C}" sibTransId="{A1F15901-A517-4439-BEE5-17656FB9C547}"/>
    <dgm:cxn modelId="{6F137EDA-E504-4E2F-A45B-7FF7B477C15F}" srcId="{D2C3B73C-1724-40A9-ADC7-56B54154C25E}" destId="{8335ACC2-B00F-4789-951B-590CDF8AFAAA}" srcOrd="0" destOrd="0" parTransId="{904A372C-4884-4D38-B558-17EDB9B4E266}" sibTransId="{3048E368-C99C-4106-9954-4E6E9411D6C0}"/>
    <dgm:cxn modelId="{1CA0BB90-7A07-44A8-BB65-71F162B4DB56}" type="presOf" srcId="{178DC8F0-3286-4527-A2FD-E4433AA90DA8}" destId="{1C877769-FDCC-43D0-A1F6-135F4E8E5F92}" srcOrd="1" destOrd="0" presId="urn:microsoft.com/office/officeart/2005/8/layout/lProcess2"/>
    <dgm:cxn modelId="{23C4C9BC-6415-4109-8D1B-C98B3B8A3BA1}" type="presParOf" srcId="{82744A1C-81A9-40FA-8434-D66BD9B43241}" destId="{30948417-045D-40D4-AABB-A5AAD807D83E}" srcOrd="0" destOrd="0" presId="urn:microsoft.com/office/officeart/2005/8/layout/lProcess2"/>
    <dgm:cxn modelId="{F00A48B1-8E55-4474-A220-6128790EA636}" type="presParOf" srcId="{30948417-045D-40D4-AABB-A5AAD807D83E}" destId="{CCCB7C5B-4C8B-48B9-A1C7-46D6745EF827}" srcOrd="0" destOrd="0" presId="urn:microsoft.com/office/officeart/2005/8/layout/lProcess2"/>
    <dgm:cxn modelId="{A3701065-1E66-438E-9FC1-09A89DD67230}" type="presParOf" srcId="{30948417-045D-40D4-AABB-A5AAD807D83E}" destId="{469107C6-0F6F-4169-823D-23E1D4A4C60F}" srcOrd="1" destOrd="0" presId="urn:microsoft.com/office/officeart/2005/8/layout/lProcess2"/>
    <dgm:cxn modelId="{1513AE2C-3234-4F8A-8C98-C7397869C764}" type="presParOf" srcId="{30948417-045D-40D4-AABB-A5AAD807D83E}" destId="{F0B85F04-7054-40B1-88B1-593CE1F39C94}" srcOrd="2" destOrd="0" presId="urn:microsoft.com/office/officeart/2005/8/layout/lProcess2"/>
    <dgm:cxn modelId="{7D92CD3A-B608-476B-B1A1-56C9F382E520}" type="presParOf" srcId="{F0B85F04-7054-40B1-88B1-593CE1F39C94}" destId="{B7FCA015-3434-4923-9A44-454439C890C2}" srcOrd="0" destOrd="0" presId="urn:microsoft.com/office/officeart/2005/8/layout/lProcess2"/>
    <dgm:cxn modelId="{83D71829-9E60-413E-929A-756C0C4462D3}" type="presParOf" srcId="{B7FCA015-3434-4923-9A44-454439C890C2}" destId="{FD4BCF93-8CB0-4E03-A730-5A10FF33F1FB}" srcOrd="0" destOrd="0" presId="urn:microsoft.com/office/officeart/2005/8/layout/lProcess2"/>
    <dgm:cxn modelId="{CF88FF6B-B25B-40EA-B7FB-2612BA8C0B93}" type="presParOf" srcId="{B7FCA015-3434-4923-9A44-454439C890C2}" destId="{A391A2F5-AA71-4CBC-AAFC-5D5CDA3A8E17}" srcOrd="1" destOrd="0" presId="urn:microsoft.com/office/officeart/2005/8/layout/lProcess2"/>
    <dgm:cxn modelId="{14B745F4-1C47-4196-8901-C9ED2BB62C68}" type="presParOf" srcId="{B7FCA015-3434-4923-9A44-454439C890C2}" destId="{4CAE40B9-AFB3-4A67-8102-612C60127A2C}" srcOrd="2" destOrd="0" presId="urn:microsoft.com/office/officeart/2005/8/layout/lProcess2"/>
    <dgm:cxn modelId="{226B247C-99B4-41E8-91BF-AAB59BF1782D}" type="presParOf" srcId="{82744A1C-81A9-40FA-8434-D66BD9B43241}" destId="{E057FBF6-2567-41AD-BDE5-5B9B7E74DD6A}" srcOrd="1" destOrd="0" presId="urn:microsoft.com/office/officeart/2005/8/layout/lProcess2"/>
    <dgm:cxn modelId="{5778C0D2-A27E-4477-96E8-9849D397318F}" type="presParOf" srcId="{82744A1C-81A9-40FA-8434-D66BD9B43241}" destId="{794835FA-EA81-4102-8DEE-3DD0C9E09879}" srcOrd="2" destOrd="0" presId="urn:microsoft.com/office/officeart/2005/8/layout/lProcess2"/>
    <dgm:cxn modelId="{43CE4948-E764-43C7-92DA-0C197BF3FB1C}" type="presParOf" srcId="{794835FA-EA81-4102-8DEE-3DD0C9E09879}" destId="{DE759425-1367-4954-BEF1-C0629AE02F3B}" srcOrd="0" destOrd="0" presId="urn:microsoft.com/office/officeart/2005/8/layout/lProcess2"/>
    <dgm:cxn modelId="{1AA5C99F-F49C-49D9-9608-38A3A69788E4}" type="presParOf" srcId="{794835FA-EA81-4102-8DEE-3DD0C9E09879}" destId="{71D4E11F-EC58-4A13-B15F-5F47E3F900C0}" srcOrd="1" destOrd="0" presId="urn:microsoft.com/office/officeart/2005/8/layout/lProcess2"/>
    <dgm:cxn modelId="{F1A72CEC-5E39-438E-807F-833A74529747}" type="presParOf" srcId="{794835FA-EA81-4102-8DEE-3DD0C9E09879}" destId="{EDB4A7F1-C440-4E33-9D26-056D135C40F8}" srcOrd="2" destOrd="0" presId="urn:microsoft.com/office/officeart/2005/8/layout/lProcess2"/>
    <dgm:cxn modelId="{5C9750D1-294A-4A0E-B75A-C6DE7F8F5748}" type="presParOf" srcId="{EDB4A7F1-C440-4E33-9D26-056D135C40F8}" destId="{8F38CED7-8762-42FE-9D77-27AAEAE0ACE3}" srcOrd="0" destOrd="0" presId="urn:microsoft.com/office/officeart/2005/8/layout/lProcess2"/>
    <dgm:cxn modelId="{A286AA7A-0852-4756-ACC5-40DA2F11DA2D}" type="presParOf" srcId="{8F38CED7-8762-42FE-9D77-27AAEAE0ACE3}" destId="{D95B2321-DEF5-4ACA-BC88-D032AA908144}" srcOrd="0" destOrd="0" presId="urn:microsoft.com/office/officeart/2005/8/layout/lProcess2"/>
    <dgm:cxn modelId="{72ADDF42-1F91-4380-A56F-557D0697067B}" type="presParOf" srcId="{8F38CED7-8762-42FE-9D77-27AAEAE0ACE3}" destId="{30985C47-DD7C-475B-8ED7-84CC5C90A1CD}" srcOrd="1" destOrd="0" presId="urn:microsoft.com/office/officeart/2005/8/layout/lProcess2"/>
    <dgm:cxn modelId="{31987081-7EC8-4B38-82B7-F16936056089}" type="presParOf" srcId="{8F38CED7-8762-42FE-9D77-27AAEAE0ACE3}" destId="{6DE1C7FF-B95C-4BC0-9337-B3F9B66808A8}" srcOrd="2" destOrd="0" presId="urn:microsoft.com/office/officeart/2005/8/layout/lProcess2"/>
    <dgm:cxn modelId="{B49D73AC-A89A-4573-BA06-4F9F8D2A7EF4}" type="presParOf" srcId="{82744A1C-81A9-40FA-8434-D66BD9B43241}" destId="{D48D57B8-C0F1-45C2-AE56-3642EBCED513}" srcOrd="3" destOrd="0" presId="urn:microsoft.com/office/officeart/2005/8/layout/lProcess2"/>
    <dgm:cxn modelId="{6C3493D7-08E8-471C-BA7F-62D52CEA9858}" type="presParOf" srcId="{82744A1C-81A9-40FA-8434-D66BD9B43241}" destId="{DD7FE7CF-0868-4E0A-A896-B4453D95E54B}" srcOrd="4" destOrd="0" presId="urn:microsoft.com/office/officeart/2005/8/layout/lProcess2"/>
    <dgm:cxn modelId="{21A4F749-AFC7-4E78-BB43-84EEFF5F05F5}" type="presParOf" srcId="{DD7FE7CF-0868-4E0A-A896-B4453D95E54B}" destId="{58F720D2-1E81-43C1-BABD-5D11CED1F7DE}" srcOrd="0" destOrd="0" presId="urn:microsoft.com/office/officeart/2005/8/layout/lProcess2"/>
    <dgm:cxn modelId="{10C16E6B-F5DE-4D03-8DB0-085D123709D7}" type="presParOf" srcId="{DD7FE7CF-0868-4E0A-A896-B4453D95E54B}" destId="{1C877769-FDCC-43D0-A1F6-135F4E8E5F92}" srcOrd="1" destOrd="0" presId="urn:microsoft.com/office/officeart/2005/8/layout/lProcess2"/>
    <dgm:cxn modelId="{D4C2B716-C63B-412C-9CD7-E59E061C3574}" type="presParOf" srcId="{DD7FE7CF-0868-4E0A-A896-B4453D95E54B}" destId="{74C73AA6-2CE0-497C-B541-9F832FBDC204}" srcOrd="2" destOrd="0" presId="urn:microsoft.com/office/officeart/2005/8/layout/lProcess2"/>
    <dgm:cxn modelId="{D4ED9911-B6B9-4E4E-92D5-00CB047EFF0B}" type="presParOf" srcId="{74C73AA6-2CE0-497C-B541-9F832FBDC204}" destId="{A9480602-9B4A-4E90-9423-71C8D6131218}" srcOrd="0" destOrd="0" presId="urn:microsoft.com/office/officeart/2005/8/layout/lProcess2"/>
    <dgm:cxn modelId="{5EAF7335-BB20-4297-B4CC-F906201A3382}" type="presParOf" srcId="{A9480602-9B4A-4E90-9423-71C8D6131218}" destId="{8FE00F15-166B-423C-BF4B-B8AE8CE022C8}" srcOrd="0" destOrd="0" presId="urn:microsoft.com/office/officeart/2005/8/layout/lProcess2"/>
    <dgm:cxn modelId="{DA3DCA8A-8A1F-4023-ADA4-1C61AB9514CA}" type="presParOf" srcId="{A9480602-9B4A-4E90-9423-71C8D6131218}" destId="{44B674F1-8450-427D-A52A-F8A8CBCC75F8}" srcOrd="1" destOrd="0" presId="urn:microsoft.com/office/officeart/2005/8/layout/lProcess2"/>
    <dgm:cxn modelId="{D5EA7E7A-DEEB-4192-ADCD-DA89AC11D2A9}" type="presParOf" srcId="{A9480602-9B4A-4E90-9423-71C8D6131218}" destId="{018CC1BD-E9E1-488A-A105-CFD18C11D37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8AF51C-CB49-4427-BC56-8F20E51CBE9A}" type="doc">
      <dgm:prSet loTypeId="urn:microsoft.com/office/officeart/2009/3/layout/BlockDescending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58C1DD71-3450-4605-BF94-84F8AA3C86E6}">
      <dgm:prSet phldrT="[Text]"/>
      <dgm:spPr/>
      <dgm:t>
        <a:bodyPr/>
        <a:lstStyle/>
        <a:p>
          <a:r>
            <a:rPr lang="bs-Latn-BA" dirty="0" smtClean="0">
              <a:latin typeface="Arial" pitchFamily="34" charset="0"/>
              <a:cs typeface="Arial" pitchFamily="34" charset="0"/>
            </a:rPr>
            <a:t>Communications skills</a:t>
          </a:r>
          <a:endParaRPr lang="bs-Latn-BA" dirty="0">
            <a:latin typeface="Arial" pitchFamily="34" charset="0"/>
            <a:cs typeface="Arial" pitchFamily="34" charset="0"/>
          </a:endParaRPr>
        </a:p>
      </dgm:t>
    </dgm:pt>
    <dgm:pt modelId="{52D5110E-C928-47FA-AE99-67D9195A25F7}" type="parTrans" cxnId="{AB65D3FF-C5C6-4AD9-A70A-8D82BC91AE2D}">
      <dgm:prSet/>
      <dgm:spPr/>
      <dgm:t>
        <a:bodyPr/>
        <a:lstStyle/>
        <a:p>
          <a:endParaRPr lang="bs-Latn-BA"/>
        </a:p>
      </dgm:t>
    </dgm:pt>
    <dgm:pt modelId="{85228CB1-2B0F-4415-BEB3-D8F88470FC71}" type="sibTrans" cxnId="{AB65D3FF-C5C6-4AD9-A70A-8D82BC91AE2D}">
      <dgm:prSet/>
      <dgm:spPr/>
      <dgm:t>
        <a:bodyPr/>
        <a:lstStyle/>
        <a:p>
          <a:endParaRPr lang="bs-Latn-BA"/>
        </a:p>
      </dgm:t>
    </dgm:pt>
    <dgm:pt modelId="{D22297B8-B381-42C8-9858-C69ABD957F5A}">
      <dgm:prSet phldrT="[Text]" custT="1"/>
      <dgm:spPr/>
      <dgm:t>
        <a:bodyPr/>
        <a:lstStyle/>
        <a:p>
          <a:endParaRPr lang="bs-Latn-BA" sz="1400" dirty="0" smtClean="0">
            <a:latin typeface="Arial" pitchFamily="34" charset="0"/>
            <a:cs typeface="Arial" pitchFamily="34" charset="0"/>
          </a:endParaRPr>
        </a:p>
        <a:p>
          <a:endParaRPr lang="bs-Latn-BA" sz="1400" dirty="0" smtClean="0">
            <a:latin typeface="Arial" pitchFamily="34" charset="0"/>
            <a:cs typeface="Arial" pitchFamily="34" charset="0"/>
          </a:endParaRPr>
        </a:p>
        <a:p>
          <a:endParaRPr lang="bs-Latn-BA" sz="1400" dirty="0" smtClean="0">
            <a:latin typeface="Arial" pitchFamily="34" charset="0"/>
            <a:cs typeface="Arial" pitchFamily="34" charset="0"/>
          </a:endParaRPr>
        </a:p>
        <a:p>
          <a:r>
            <a:rPr lang="bs-Latn-BA" sz="1800" dirty="0" smtClean="0">
              <a:latin typeface="Arial" pitchFamily="34" charset="0"/>
              <a:cs typeface="Arial" pitchFamily="34" charset="0"/>
            </a:rPr>
            <a:t>Empathy</a:t>
          </a:r>
          <a:endParaRPr lang="bs-Latn-BA" sz="1800" dirty="0">
            <a:latin typeface="Arial" pitchFamily="34" charset="0"/>
            <a:cs typeface="Arial" pitchFamily="34" charset="0"/>
          </a:endParaRPr>
        </a:p>
      </dgm:t>
    </dgm:pt>
    <dgm:pt modelId="{AA0DAC01-92E6-4F0E-A6AB-C3610154127A}" type="parTrans" cxnId="{707CBCC4-CDE6-4D31-95C6-E48B9EB6AC74}">
      <dgm:prSet/>
      <dgm:spPr/>
      <dgm:t>
        <a:bodyPr/>
        <a:lstStyle/>
        <a:p>
          <a:endParaRPr lang="bs-Latn-BA"/>
        </a:p>
      </dgm:t>
    </dgm:pt>
    <dgm:pt modelId="{CF757EDB-C0E4-45C9-AA81-CE5F2FB1BED0}" type="sibTrans" cxnId="{707CBCC4-CDE6-4D31-95C6-E48B9EB6AC74}">
      <dgm:prSet/>
      <dgm:spPr/>
      <dgm:t>
        <a:bodyPr/>
        <a:lstStyle/>
        <a:p>
          <a:endParaRPr lang="bs-Latn-BA"/>
        </a:p>
      </dgm:t>
    </dgm:pt>
    <dgm:pt modelId="{44EB1102-0A80-4B11-8685-0A780BECDE16}">
      <dgm:prSet phldrT="[Text]" custT="1"/>
      <dgm:spPr/>
      <dgm:t>
        <a:bodyPr/>
        <a:lstStyle/>
        <a:p>
          <a:r>
            <a:rPr lang="bs-Latn-BA" sz="1800" dirty="0" smtClean="0">
              <a:latin typeface="Arial" pitchFamily="34" charset="0"/>
              <a:cs typeface="Arial" pitchFamily="34" charset="0"/>
            </a:rPr>
            <a:t>Hearing</a:t>
          </a:r>
        </a:p>
        <a:p>
          <a:r>
            <a:rPr lang="bs-Latn-BA" sz="1800" dirty="0" smtClean="0">
              <a:latin typeface="Arial" pitchFamily="34" charset="0"/>
              <a:cs typeface="Arial" pitchFamily="34" charset="0"/>
            </a:rPr>
            <a:t>Cognitive</a:t>
          </a:r>
        </a:p>
        <a:p>
          <a:r>
            <a:rPr lang="bs-Latn-BA" sz="1800" dirty="0" smtClean="0">
              <a:latin typeface="Arial" pitchFamily="34" charset="0"/>
              <a:cs typeface="Arial" pitchFamily="34" charset="0"/>
            </a:rPr>
            <a:t>complexity</a:t>
          </a:r>
          <a:endParaRPr lang="bs-Latn-BA" sz="1800" dirty="0">
            <a:latin typeface="Arial" pitchFamily="34" charset="0"/>
            <a:cs typeface="Arial" pitchFamily="34" charset="0"/>
          </a:endParaRPr>
        </a:p>
      </dgm:t>
    </dgm:pt>
    <dgm:pt modelId="{632FA2CE-5C4B-444A-9A6A-4FACE4BD4EC6}" type="parTrans" cxnId="{61BA9130-588B-46CE-9272-920C7320F660}">
      <dgm:prSet/>
      <dgm:spPr/>
      <dgm:t>
        <a:bodyPr/>
        <a:lstStyle/>
        <a:p>
          <a:endParaRPr lang="bs-Latn-BA"/>
        </a:p>
      </dgm:t>
    </dgm:pt>
    <dgm:pt modelId="{BAB5D4D8-098C-4BEA-8271-6AB117EEF4BA}" type="sibTrans" cxnId="{61BA9130-588B-46CE-9272-920C7320F660}">
      <dgm:prSet/>
      <dgm:spPr/>
      <dgm:t>
        <a:bodyPr/>
        <a:lstStyle/>
        <a:p>
          <a:endParaRPr lang="bs-Latn-BA"/>
        </a:p>
      </dgm:t>
    </dgm:pt>
    <dgm:pt modelId="{07AEBFB4-2F52-44F0-8B12-FCAE9EE8EAFF}">
      <dgm:prSet phldrT="[Text]"/>
      <dgm:spPr/>
      <dgm:t>
        <a:bodyPr/>
        <a:lstStyle/>
        <a:p>
          <a:r>
            <a:rPr lang="bs-Latn-BA" dirty="0" smtClean="0">
              <a:latin typeface="Arial" pitchFamily="34" charset="0"/>
              <a:cs typeface="Arial" pitchFamily="34" charset="0"/>
            </a:rPr>
            <a:t>Communications skills</a:t>
          </a:r>
          <a:endParaRPr lang="bs-Latn-BA" dirty="0">
            <a:latin typeface="Arial" pitchFamily="34" charset="0"/>
            <a:cs typeface="Arial" pitchFamily="34" charset="0"/>
          </a:endParaRPr>
        </a:p>
      </dgm:t>
    </dgm:pt>
    <dgm:pt modelId="{E3D76786-9918-4A0B-A57A-C2F5FDB5DDF4}" type="parTrans" cxnId="{D68D51BB-FA5C-4CE1-93C4-F11307878CB9}">
      <dgm:prSet/>
      <dgm:spPr/>
      <dgm:t>
        <a:bodyPr/>
        <a:lstStyle/>
        <a:p>
          <a:endParaRPr lang="bs-Latn-BA"/>
        </a:p>
      </dgm:t>
    </dgm:pt>
    <dgm:pt modelId="{581C80DC-9353-4860-9307-98DA7D5BC10D}" type="sibTrans" cxnId="{D68D51BB-FA5C-4CE1-93C4-F11307878CB9}">
      <dgm:prSet/>
      <dgm:spPr/>
      <dgm:t>
        <a:bodyPr/>
        <a:lstStyle/>
        <a:p>
          <a:endParaRPr lang="bs-Latn-BA"/>
        </a:p>
      </dgm:t>
    </dgm:pt>
    <dgm:pt modelId="{BDF15894-9638-4BE9-A382-F32D9036A22A}">
      <dgm:prSet phldrT="[Text]" custT="1"/>
      <dgm:spPr/>
      <dgm:t>
        <a:bodyPr/>
        <a:lstStyle/>
        <a:p>
          <a:endParaRPr lang="bs-Latn-BA" sz="1600" dirty="0" smtClean="0">
            <a:latin typeface="Arial" pitchFamily="34" charset="0"/>
            <a:cs typeface="Arial" pitchFamily="34" charset="0"/>
          </a:endParaRPr>
        </a:p>
        <a:p>
          <a:endParaRPr lang="bs-Latn-BA" sz="1600" dirty="0" smtClean="0">
            <a:latin typeface="Arial" pitchFamily="34" charset="0"/>
            <a:cs typeface="Arial" pitchFamily="34" charset="0"/>
          </a:endParaRPr>
        </a:p>
        <a:p>
          <a:endParaRPr lang="bs-Latn-BA" sz="1600" dirty="0" smtClean="0">
            <a:latin typeface="Arial" pitchFamily="34" charset="0"/>
            <a:cs typeface="Arial" pitchFamily="34" charset="0"/>
          </a:endParaRPr>
        </a:p>
        <a:p>
          <a:endParaRPr lang="bs-Latn-BA" sz="1600" dirty="0" smtClean="0">
            <a:latin typeface="Arial" pitchFamily="34" charset="0"/>
            <a:cs typeface="Arial" pitchFamily="34" charset="0"/>
          </a:endParaRPr>
        </a:p>
        <a:p>
          <a:endParaRPr lang="bs-Latn-BA" sz="1600" dirty="0" smtClean="0">
            <a:latin typeface="Arial" pitchFamily="34" charset="0"/>
            <a:cs typeface="Arial" pitchFamily="34" charset="0"/>
          </a:endParaRPr>
        </a:p>
        <a:p>
          <a:r>
            <a:rPr lang="bs-Latn-BA" sz="1800" dirty="0" smtClean="0">
              <a:latin typeface="Arial" pitchFamily="34" charset="0"/>
              <a:cs typeface="Arial" pitchFamily="34" charset="0"/>
            </a:rPr>
            <a:t>Flexibility</a:t>
          </a:r>
          <a:endParaRPr lang="bs-Latn-BA" sz="1800" dirty="0">
            <a:latin typeface="Arial" pitchFamily="34" charset="0"/>
            <a:cs typeface="Arial" pitchFamily="34" charset="0"/>
          </a:endParaRPr>
        </a:p>
      </dgm:t>
    </dgm:pt>
    <dgm:pt modelId="{6DA16847-C814-4C3E-82E6-7C486D196447}" type="parTrans" cxnId="{74FF3FBB-2386-4A3B-9D6E-CACA6712457A}">
      <dgm:prSet/>
      <dgm:spPr/>
      <dgm:t>
        <a:bodyPr/>
        <a:lstStyle/>
        <a:p>
          <a:endParaRPr lang="bs-Latn-BA"/>
        </a:p>
      </dgm:t>
    </dgm:pt>
    <dgm:pt modelId="{7EC670E2-7D11-4450-84C0-C145BA275C93}" type="sibTrans" cxnId="{74FF3FBB-2386-4A3B-9D6E-CACA6712457A}">
      <dgm:prSet/>
      <dgm:spPr/>
      <dgm:t>
        <a:bodyPr/>
        <a:lstStyle/>
        <a:p>
          <a:endParaRPr lang="bs-Latn-BA"/>
        </a:p>
      </dgm:t>
    </dgm:pt>
    <dgm:pt modelId="{AF10D712-0561-4907-8315-A4CB29C25224}">
      <dgm:prSet phldrT="[Text]" custT="1"/>
      <dgm:spPr/>
      <dgm:t>
        <a:bodyPr/>
        <a:lstStyle/>
        <a:p>
          <a:r>
            <a:rPr lang="bs-Latn-BA" sz="1800" dirty="0" smtClean="0">
              <a:latin typeface="Arial" pitchFamily="34" charset="0"/>
              <a:cs typeface="Arial" pitchFamily="34" charset="0"/>
            </a:rPr>
            <a:t>Understanding of</a:t>
          </a:r>
        </a:p>
        <a:p>
          <a:r>
            <a:rPr lang="bs-Latn-BA" sz="1800" dirty="0" smtClean="0">
              <a:latin typeface="Arial" pitchFamily="34" charset="0"/>
              <a:cs typeface="Arial" pitchFamily="34" charset="0"/>
            </a:rPr>
            <a:t>the situation</a:t>
          </a:r>
          <a:endParaRPr lang="bs-Latn-BA" sz="1800" dirty="0">
            <a:latin typeface="Arial" pitchFamily="34" charset="0"/>
            <a:cs typeface="Arial" pitchFamily="34" charset="0"/>
          </a:endParaRPr>
        </a:p>
      </dgm:t>
    </dgm:pt>
    <dgm:pt modelId="{B3FC7FD7-7BD3-4BD6-9F82-9367EA7AFC46}" type="parTrans" cxnId="{1A6E19BF-0E12-4D0D-AB63-17242DD9530E}">
      <dgm:prSet/>
      <dgm:spPr/>
      <dgm:t>
        <a:bodyPr/>
        <a:lstStyle/>
        <a:p>
          <a:endParaRPr lang="bs-Latn-BA"/>
        </a:p>
      </dgm:t>
    </dgm:pt>
    <dgm:pt modelId="{A2E502B0-0463-4C33-BCC6-4AA4CAED4976}" type="sibTrans" cxnId="{1A6E19BF-0E12-4D0D-AB63-17242DD9530E}">
      <dgm:prSet/>
      <dgm:spPr/>
      <dgm:t>
        <a:bodyPr/>
        <a:lstStyle/>
        <a:p>
          <a:endParaRPr lang="bs-Latn-BA"/>
        </a:p>
      </dgm:t>
    </dgm:pt>
    <dgm:pt modelId="{39D76576-4203-4956-A291-6725476E8EDF}">
      <dgm:prSet phldrT="[Text]"/>
      <dgm:spPr/>
      <dgm:t>
        <a:bodyPr/>
        <a:lstStyle/>
        <a:p>
          <a:r>
            <a:rPr lang="bs-Latn-BA" dirty="0" smtClean="0">
              <a:latin typeface="Arial" pitchFamily="34" charset="0"/>
              <a:cs typeface="Arial" pitchFamily="34" charset="0"/>
            </a:rPr>
            <a:t>Communications skills</a:t>
          </a:r>
          <a:endParaRPr lang="bs-Latn-BA" dirty="0">
            <a:latin typeface="Arial" pitchFamily="34" charset="0"/>
            <a:cs typeface="Arial" pitchFamily="34" charset="0"/>
          </a:endParaRPr>
        </a:p>
      </dgm:t>
    </dgm:pt>
    <dgm:pt modelId="{34F70A51-055C-4D24-B3BC-6F564FE3D7DB}" type="parTrans" cxnId="{4560855F-DC71-4BC7-8187-094B5E37D67C}">
      <dgm:prSet/>
      <dgm:spPr/>
      <dgm:t>
        <a:bodyPr/>
        <a:lstStyle/>
        <a:p>
          <a:endParaRPr lang="bs-Latn-BA"/>
        </a:p>
      </dgm:t>
    </dgm:pt>
    <dgm:pt modelId="{566EADAB-FB36-4886-8989-DC85B8B5ED86}" type="sibTrans" cxnId="{4560855F-DC71-4BC7-8187-094B5E37D67C}">
      <dgm:prSet/>
      <dgm:spPr/>
      <dgm:t>
        <a:bodyPr/>
        <a:lstStyle/>
        <a:p>
          <a:endParaRPr lang="bs-Latn-BA"/>
        </a:p>
      </dgm:t>
    </dgm:pt>
    <dgm:pt modelId="{B41BD6DF-6DBB-439A-B96B-DB2B76D1AF65}">
      <dgm:prSet phldrT="[Text]" custT="1"/>
      <dgm:spPr/>
      <dgm:t>
        <a:bodyPr/>
        <a:lstStyle/>
        <a:p>
          <a:endParaRPr lang="bs-Latn-BA" sz="1700" dirty="0" smtClean="0">
            <a:latin typeface="Arial" pitchFamily="34" charset="0"/>
            <a:cs typeface="Arial" pitchFamily="34" charset="0"/>
          </a:endParaRPr>
        </a:p>
        <a:p>
          <a:endParaRPr lang="bs-Latn-BA" sz="1700" dirty="0" smtClean="0">
            <a:latin typeface="Arial" pitchFamily="34" charset="0"/>
            <a:cs typeface="Arial" pitchFamily="34" charset="0"/>
          </a:endParaRPr>
        </a:p>
        <a:p>
          <a:endParaRPr lang="bs-Latn-BA" sz="1700" dirty="0" smtClean="0">
            <a:latin typeface="Arial" pitchFamily="34" charset="0"/>
            <a:cs typeface="Arial" pitchFamily="34" charset="0"/>
          </a:endParaRPr>
        </a:p>
        <a:p>
          <a:r>
            <a:rPr lang="bs-Latn-BA" sz="1700" dirty="0" smtClean="0">
              <a:latin typeface="Arial" pitchFamily="34" charset="0"/>
              <a:cs typeface="Arial" pitchFamily="34" charset="0"/>
            </a:rPr>
            <a:t>Self-control</a:t>
          </a:r>
          <a:endParaRPr lang="bs-Latn-BA" sz="1700" dirty="0">
            <a:latin typeface="Arial" pitchFamily="34" charset="0"/>
            <a:cs typeface="Arial" pitchFamily="34" charset="0"/>
          </a:endParaRPr>
        </a:p>
      </dgm:t>
    </dgm:pt>
    <dgm:pt modelId="{45B7683E-B816-4EDB-97F2-852183E11EA7}" type="parTrans" cxnId="{8AF217C5-2A25-4640-9A7C-7CAE27B6C0A0}">
      <dgm:prSet/>
      <dgm:spPr/>
      <dgm:t>
        <a:bodyPr/>
        <a:lstStyle/>
        <a:p>
          <a:endParaRPr lang="bs-Latn-BA"/>
        </a:p>
      </dgm:t>
    </dgm:pt>
    <dgm:pt modelId="{A468C028-31C1-40D3-A9AE-49D853990601}" type="sibTrans" cxnId="{8AF217C5-2A25-4640-9A7C-7CAE27B6C0A0}">
      <dgm:prSet/>
      <dgm:spPr/>
      <dgm:t>
        <a:bodyPr/>
        <a:lstStyle/>
        <a:p>
          <a:endParaRPr lang="bs-Latn-BA"/>
        </a:p>
      </dgm:t>
    </dgm:pt>
    <dgm:pt modelId="{3B926963-3EEA-4312-AA19-CD837A69C6CD}">
      <dgm:prSet phldrT="[Text]" custT="1"/>
      <dgm:spPr/>
      <dgm:t>
        <a:bodyPr/>
        <a:lstStyle/>
        <a:p>
          <a:r>
            <a:rPr lang="bs-Latn-BA" sz="1600" dirty="0" smtClean="0">
              <a:latin typeface="Arial" pitchFamily="34" charset="0"/>
              <a:cs typeface="Arial" pitchFamily="34" charset="0"/>
            </a:rPr>
            <a:t>Mediated by</a:t>
          </a:r>
        </a:p>
        <a:p>
          <a:r>
            <a:rPr lang="bs-Latn-BA" sz="1600" dirty="0" smtClean="0">
              <a:latin typeface="Arial" pitchFamily="34" charset="0"/>
              <a:cs typeface="Arial" pitchFamily="34" charset="0"/>
            </a:rPr>
            <a:t>an interaction</a:t>
          </a:r>
          <a:endParaRPr lang="bs-Latn-BA" sz="1600" dirty="0">
            <a:latin typeface="Arial" pitchFamily="34" charset="0"/>
            <a:cs typeface="Arial" pitchFamily="34" charset="0"/>
          </a:endParaRPr>
        </a:p>
      </dgm:t>
    </dgm:pt>
    <dgm:pt modelId="{DCF6E930-19BA-4313-B289-47FB441788B0}" type="parTrans" cxnId="{6D378F5E-CDD9-46E2-AC69-B11C0D682132}">
      <dgm:prSet/>
      <dgm:spPr/>
      <dgm:t>
        <a:bodyPr/>
        <a:lstStyle/>
        <a:p>
          <a:endParaRPr lang="bs-Latn-BA"/>
        </a:p>
      </dgm:t>
    </dgm:pt>
    <dgm:pt modelId="{2973A6A2-48AB-4218-8B85-C45EE9583C4B}" type="sibTrans" cxnId="{6D378F5E-CDD9-46E2-AC69-B11C0D682132}">
      <dgm:prSet/>
      <dgm:spPr/>
      <dgm:t>
        <a:bodyPr/>
        <a:lstStyle/>
        <a:p>
          <a:endParaRPr lang="bs-Latn-BA"/>
        </a:p>
      </dgm:t>
    </dgm:pt>
    <dgm:pt modelId="{06291045-6364-4A16-ACC0-9AF23D5817D6}" type="pres">
      <dgm:prSet presAssocID="{C48AF51C-CB49-4427-BC56-8F20E51CBE9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bs-Latn-BA"/>
        </a:p>
      </dgm:t>
    </dgm:pt>
    <dgm:pt modelId="{205379C2-9DDD-41A4-9716-874BE4850E31}" type="pres">
      <dgm:prSet presAssocID="{58C1DD71-3450-4605-BF94-84F8AA3C86E6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03921C67-6A78-4C60-9727-D23BA6EB3189}" type="pres">
      <dgm:prSet presAssocID="{58C1DD71-3450-4605-BF94-84F8AA3C86E6}" presName="childText_1" presStyleLbl="node1" presStyleIdx="0" presStyleCnt="3" custScaleX="140996" custLinFactNeighborX="-29171" custLinFactNeighborY="26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70A57EF3-B553-497A-B438-11CFAEBCF5AF}" type="pres">
      <dgm:prSet presAssocID="{58C1DD71-3450-4605-BF94-84F8AA3C86E6}" presName="accentShape_1" presStyleCnt="0"/>
      <dgm:spPr/>
    </dgm:pt>
    <dgm:pt modelId="{E1AEFB17-C791-4D9F-9E01-F0671EEC64CF}" type="pres">
      <dgm:prSet presAssocID="{58C1DD71-3450-4605-BF94-84F8AA3C86E6}" presName="imageRepeatNode" presStyleLbl="node1" presStyleIdx="0" presStyleCnt="3" custLinFactNeighborX="-33272" custLinFactNeighborY="5898"/>
      <dgm:spPr/>
      <dgm:t>
        <a:bodyPr/>
        <a:lstStyle/>
        <a:p>
          <a:endParaRPr lang="bs-Latn-BA"/>
        </a:p>
      </dgm:t>
    </dgm:pt>
    <dgm:pt modelId="{140224FA-79DE-4C7A-82A0-0478448EDD09}" type="pres">
      <dgm:prSet presAssocID="{07AEBFB4-2F52-44F0-8B12-FCAE9EE8EAFF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3909BCA6-634C-4418-A927-8936A12285A3}" type="pres">
      <dgm:prSet presAssocID="{07AEBFB4-2F52-44F0-8B12-FCAE9EE8EAFF}" presName="childText_2" presStyleLbl="node2" presStyleIdx="0" presStyleCnt="0" custScaleX="192347" custScaleY="1135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B396326F-36BE-4FE2-977D-54F0037BDB79}" type="pres">
      <dgm:prSet presAssocID="{07AEBFB4-2F52-44F0-8B12-FCAE9EE8EAFF}" presName="accentShape_2" presStyleCnt="0"/>
      <dgm:spPr/>
    </dgm:pt>
    <dgm:pt modelId="{1057B69A-80A5-49CF-AE64-65A291F031ED}" type="pres">
      <dgm:prSet presAssocID="{07AEBFB4-2F52-44F0-8B12-FCAE9EE8EAFF}" presName="imageRepeatNode" presStyleLbl="node1" presStyleIdx="1" presStyleCnt="3" custScaleX="161511" custLinFactNeighborX="-5486" custLinFactNeighborY="-310"/>
      <dgm:spPr/>
      <dgm:t>
        <a:bodyPr/>
        <a:lstStyle/>
        <a:p>
          <a:endParaRPr lang="bs-Latn-BA"/>
        </a:p>
      </dgm:t>
    </dgm:pt>
    <dgm:pt modelId="{EB8AD103-F6A6-48EA-9F82-B971D50390DA}" type="pres">
      <dgm:prSet presAssocID="{39D76576-4203-4956-A291-6725476E8EDF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67DBF887-FAC4-4489-B1EE-E33CA45CEE4C}" type="pres">
      <dgm:prSet presAssocID="{39D76576-4203-4956-A291-6725476E8EDF}" presName="childText_3" presStyleLbl="node2" presStyleIdx="0" presStyleCnt="0" custScaleX="124980" custLinFactNeighborX="61420" custLinFactNeighborY="-100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D9250105-4889-417E-BFDF-F37F30B5B2D0}" type="pres">
      <dgm:prSet presAssocID="{39D76576-4203-4956-A291-6725476E8EDF}" presName="accentShape_3" presStyleCnt="0"/>
      <dgm:spPr/>
    </dgm:pt>
    <dgm:pt modelId="{FB0E2524-9709-41C4-8AC7-87408A71C9DE}" type="pres">
      <dgm:prSet presAssocID="{39D76576-4203-4956-A291-6725476E8EDF}" presName="imageRepeatNode" presStyleLbl="node1" presStyleIdx="2" presStyleCnt="3" custLinFactNeighborX="39174" custLinFactNeighborY="-5485"/>
      <dgm:spPr/>
      <dgm:t>
        <a:bodyPr/>
        <a:lstStyle/>
        <a:p>
          <a:endParaRPr lang="bs-Latn-BA"/>
        </a:p>
      </dgm:t>
    </dgm:pt>
  </dgm:ptLst>
  <dgm:cxnLst>
    <dgm:cxn modelId="{4560855F-DC71-4BC7-8187-094B5E37D67C}" srcId="{C48AF51C-CB49-4427-BC56-8F20E51CBE9A}" destId="{39D76576-4203-4956-A291-6725476E8EDF}" srcOrd="2" destOrd="0" parTransId="{34F70A51-055C-4D24-B3BC-6F564FE3D7DB}" sibTransId="{566EADAB-FB36-4886-8989-DC85B8B5ED86}"/>
    <dgm:cxn modelId="{9BED0A12-3A31-4063-A8B4-FE5B8CFD5245}" type="presOf" srcId="{BDF15894-9638-4BE9-A382-F32D9036A22A}" destId="{3909BCA6-634C-4418-A927-8936A12285A3}" srcOrd="0" destOrd="0" presId="urn:microsoft.com/office/officeart/2009/3/layout/BlockDescendingList"/>
    <dgm:cxn modelId="{82756258-AB83-4A57-B919-E64A79ADBDAA}" type="presOf" srcId="{44EB1102-0A80-4B11-8685-0A780BECDE16}" destId="{03921C67-6A78-4C60-9727-D23BA6EB3189}" srcOrd="0" destOrd="1" presId="urn:microsoft.com/office/officeart/2009/3/layout/BlockDescendingList"/>
    <dgm:cxn modelId="{7D191A3A-7AEA-450D-862C-8B3ADDDC5447}" type="presOf" srcId="{58C1DD71-3450-4605-BF94-84F8AA3C86E6}" destId="{E1AEFB17-C791-4D9F-9E01-F0671EEC64CF}" srcOrd="1" destOrd="0" presId="urn:microsoft.com/office/officeart/2009/3/layout/BlockDescendingList"/>
    <dgm:cxn modelId="{8AF217C5-2A25-4640-9A7C-7CAE27B6C0A0}" srcId="{39D76576-4203-4956-A291-6725476E8EDF}" destId="{B41BD6DF-6DBB-439A-B96B-DB2B76D1AF65}" srcOrd="0" destOrd="0" parTransId="{45B7683E-B816-4EDB-97F2-852183E11EA7}" sibTransId="{A468C028-31C1-40D3-A9AE-49D853990601}"/>
    <dgm:cxn modelId="{6D378F5E-CDD9-46E2-AC69-B11C0D682132}" srcId="{39D76576-4203-4956-A291-6725476E8EDF}" destId="{3B926963-3EEA-4312-AA19-CD837A69C6CD}" srcOrd="1" destOrd="0" parTransId="{DCF6E930-19BA-4313-B289-47FB441788B0}" sibTransId="{2973A6A2-48AB-4218-8B85-C45EE9583C4B}"/>
    <dgm:cxn modelId="{CE1AAF42-F827-4960-A614-CF0BF4E0B547}" type="presOf" srcId="{58C1DD71-3450-4605-BF94-84F8AA3C86E6}" destId="{205379C2-9DDD-41A4-9716-874BE4850E31}" srcOrd="0" destOrd="0" presId="urn:microsoft.com/office/officeart/2009/3/layout/BlockDescendingList"/>
    <dgm:cxn modelId="{20065901-94F3-4775-ADDA-AA0ACFFD48A4}" type="presOf" srcId="{D22297B8-B381-42C8-9858-C69ABD957F5A}" destId="{03921C67-6A78-4C60-9727-D23BA6EB3189}" srcOrd="0" destOrd="0" presId="urn:microsoft.com/office/officeart/2009/3/layout/BlockDescendingList"/>
    <dgm:cxn modelId="{298000B5-8E1F-4031-8DDB-1E3EDCEDD9DC}" type="presOf" srcId="{B41BD6DF-6DBB-439A-B96B-DB2B76D1AF65}" destId="{67DBF887-FAC4-4489-B1EE-E33CA45CEE4C}" srcOrd="0" destOrd="0" presId="urn:microsoft.com/office/officeart/2009/3/layout/BlockDescendingList"/>
    <dgm:cxn modelId="{707CBCC4-CDE6-4D31-95C6-E48B9EB6AC74}" srcId="{58C1DD71-3450-4605-BF94-84F8AA3C86E6}" destId="{D22297B8-B381-42C8-9858-C69ABD957F5A}" srcOrd="0" destOrd="0" parTransId="{AA0DAC01-92E6-4F0E-A6AB-C3610154127A}" sibTransId="{CF757EDB-C0E4-45C9-AA81-CE5F2FB1BED0}"/>
    <dgm:cxn modelId="{74FF3FBB-2386-4A3B-9D6E-CACA6712457A}" srcId="{07AEBFB4-2F52-44F0-8B12-FCAE9EE8EAFF}" destId="{BDF15894-9638-4BE9-A382-F32D9036A22A}" srcOrd="0" destOrd="0" parTransId="{6DA16847-C814-4C3E-82E6-7C486D196447}" sibTransId="{7EC670E2-7D11-4450-84C0-C145BA275C93}"/>
    <dgm:cxn modelId="{61BA9130-588B-46CE-9272-920C7320F660}" srcId="{58C1DD71-3450-4605-BF94-84F8AA3C86E6}" destId="{44EB1102-0A80-4B11-8685-0A780BECDE16}" srcOrd="1" destOrd="0" parTransId="{632FA2CE-5C4B-444A-9A6A-4FACE4BD4EC6}" sibTransId="{BAB5D4D8-098C-4BEA-8271-6AB117EEF4BA}"/>
    <dgm:cxn modelId="{1A6E19BF-0E12-4D0D-AB63-17242DD9530E}" srcId="{07AEBFB4-2F52-44F0-8B12-FCAE9EE8EAFF}" destId="{AF10D712-0561-4907-8315-A4CB29C25224}" srcOrd="1" destOrd="0" parTransId="{B3FC7FD7-7BD3-4BD6-9F82-9367EA7AFC46}" sibTransId="{A2E502B0-0463-4C33-BCC6-4AA4CAED4976}"/>
    <dgm:cxn modelId="{F6FBFE27-6E1E-487B-AA15-1FCBABEAE011}" type="presOf" srcId="{3B926963-3EEA-4312-AA19-CD837A69C6CD}" destId="{67DBF887-FAC4-4489-B1EE-E33CA45CEE4C}" srcOrd="0" destOrd="1" presId="urn:microsoft.com/office/officeart/2009/3/layout/BlockDescendingList"/>
    <dgm:cxn modelId="{AB65D3FF-C5C6-4AD9-A70A-8D82BC91AE2D}" srcId="{C48AF51C-CB49-4427-BC56-8F20E51CBE9A}" destId="{58C1DD71-3450-4605-BF94-84F8AA3C86E6}" srcOrd="0" destOrd="0" parTransId="{52D5110E-C928-47FA-AE99-67D9195A25F7}" sibTransId="{85228CB1-2B0F-4415-BEB3-D8F88470FC71}"/>
    <dgm:cxn modelId="{4F98B5F5-E41C-439B-A56B-AE6784EF6D6D}" type="presOf" srcId="{39D76576-4203-4956-A291-6725476E8EDF}" destId="{EB8AD103-F6A6-48EA-9F82-B971D50390DA}" srcOrd="0" destOrd="0" presId="urn:microsoft.com/office/officeart/2009/3/layout/BlockDescendingList"/>
    <dgm:cxn modelId="{8CB11B43-326A-438A-A7A8-FD7A9D417633}" type="presOf" srcId="{C48AF51C-CB49-4427-BC56-8F20E51CBE9A}" destId="{06291045-6364-4A16-ACC0-9AF23D5817D6}" srcOrd="0" destOrd="0" presId="urn:microsoft.com/office/officeart/2009/3/layout/BlockDescendingList"/>
    <dgm:cxn modelId="{8661AF51-8832-4381-9417-2A19F86751C2}" type="presOf" srcId="{07AEBFB4-2F52-44F0-8B12-FCAE9EE8EAFF}" destId="{1057B69A-80A5-49CF-AE64-65A291F031ED}" srcOrd="1" destOrd="0" presId="urn:microsoft.com/office/officeart/2009/3/layout/BlockDescendingList"/>
    <dgm:cxn modelId="{67EE4DC0-FAC6-45F4-9D1C-09CCCE5E2FF9}" type="presOf" srcId="{39D76576-4203-4956-A291-6725476E8EDF}" destId="{FB0E2524-9709-41C4-8AC7-87408A71C9DE}" srcOrd="1" destOrd="0" presId="urn:microsoft.com/office/officeart/2009/3/layout/BlockDescendingList"/>
    <dgm:cxn modelId="{D68D51BB-FA5C-4CE1-93C4-F11307878CB9}" srcId="{C48AF51C-CB49-4427-BC56-8F20E51CBE9A}" destId="{07AEBFB4-2F52-44F0-8B12-FCAE9EE8EAFF}" srcOrd="1" destOrd="0" parTransId="{E3D76786-9918-4A0B-A57A-C2F5FDB5DDF4}" sibTransId="{581C80DC-9353-4860-9307-98DA7D5BC10D}"/>
    <dgm:cxn modelId="{3DEB0BA8-76FD-4697-A9D8-C6950B3B7CDA}" type="presOf" srcId="{AF10D712-0561-4907-8315-A4CB29C25224}" destId="{3909BCA6-634C-4418-A927-8936A12285A3}" srcOrd="0" destOrd="1" presId="urn:microsoft.com/office/officeart/2009/3/layout/BlockDescendingList"/>
    <dgm:cxn modelId="{1CA7821D-A03A-492A-A46D-CB7AC80519FA}" type="presOf" srcId="{07AEBFB4-2F52-44F0-8B12-FCAE9EE8EAFF}" destId="{140224FA-79DE-4C7A-82A0-0478448EDD09}" srcOrd="0" destOrd="0" presId="urn:microsoft.com/office/officeart/2009/3/layout/BlockDescendingList"/>
    <dgm:cxn modelId="{DAEAFFB3-72FE-44D1-882C-C5423F83B677}" type="presParOf" srcId="{06291045-6364-4A16-ACC0-9AF23D5817D6}" destId="{205379C2-9DDD-41A4-9716-874BE4850E31}" srcOrd="0" destOrd="0" presId="urn:microsoft.com/office/officeart/2009/3/layout/BlockDescendingList"/>
    <dgm:cxn modelId="{6C7A2F6F-4E52-41D1-B7C1-A0B3DD183C90}" type="presParOf" srcId="{06291045-6364-4A16-ACC0-9AF23D5817D6}" destId="{03921C67-6A78-4C60-9727-D23BA6EB3189}" srcOrd="1" destOrd="0" presId="urn:microsoft.com/office/officeart/2009/3/layout/BlockDescendingList"/>
    <dgm:cxn modelId="{FD8DB6A3-3C3E-4AE3-96CD-A6E5D5C1B788}" type="presParOf" srcId="{06291045-6364-4A16-ACC0-9AF23D5817D6}" destId="{70A57EF3-B553-497A-B438-11CFAEBCF5AF}" srcOrd="2" destOrd="0" presId="urn:microsoft.com/office/officeart/2009/3/layout/BlockDescendingList"/>
    <dgm:cxn modelId="{FA460018-D4C6-423F-9AE9-0C5B48F02B04}" type="presParOf" srcId="{70A57EF3-B553-497A-B438-11CFAEBCF5AF}" destId="{E1AEFB17-C791-4D9F-9E01-F0671EEC64CF}" srcOrd="0" destOrd="0" presId="urn:microsoft.com/office/officeart/2009/3/layout/BlockDescendingList"/>
    <dgm:cxn modelId="{A8DA55DE-7CB7-45CA-8F0E-60EAB8DDE3E9}" type="presParOf" srcId="{06291045-6364-4A16-ACC0-9AF23D5817D6}" destId="{140224FA-79DE-4C7A-82A0-0478448EDD09}" srcOrd="3" destOrd="0" presId="urn:microsoft.com/office/officeart/2009/3/layout/BlockDescendingList"/>
    <dgm:cxn modelId="{7695AB8E-2714-48B0-A652-6D89F8DB072D}" type="presParOf" srcId="{06291045-6364-4A16-ACC0-9AF23D5817D6}" destId="{3909BCA6-634C-4418-A927-8936A12285A3}" srcOrd="4" destOrd="0" presId="urn:microsoft.com/office/officeart/2009/3/layout/BlockDescendingList"/>
    <dgm:cxn modelId="{D0936C77-E8C2-4851-B07B-3B368802A0E2}" type="presParOf" srcId="{06291045-6364-4A16-ACC0-9AF23D5817D6}" destId="{B396326F-36BE-4FE2-977D-54F0037BDB79}" srcOrd="5" destOrd="0" presId="urn:microsoft.com/office/officeart/2009/3/layout/BlockDescendingList"/>
    <dgm:cxn modelId="{96902F77-92E6-4099-B382-4CD29FEEB6DE}" type="presParOf" srcId="{B396326F-36BE-4FE2-977D-54F0037BDB79}" destId="{1057B69A-80A5-49CF-AE64-65A291F031ED}" srcOrd="0" destOrd="0" presId="urn:microsoft.com/office/officeart/2009/3/layout/BlockDescendingList"/>
    <dgm:cxn modelId="{99C91FED-4625-437C-9020-8A5C0D75B4FD}" type="presParOf" srcId="{06291045-6364-4A16-ACC0-9AF23D5817D6}" destId="{EB8AD103-F6A6-48EA-9F82-B971D50390DA}" srcOrd="6" destOrd="0" presId="urn:microsoft.com/office/officeart/2009/3/layout/BlockDescendingList"/>
    <dgm:cxn modelId="{4000EA2B-7FEE-414B-91BC-590D778F8DE5}" type="presParOf" srcId="{06291045-6364-4A16-ACC0-9AF23D5817D6}" destId="{67DBF887-FAC4-4489-B1EE-E33CA45CEE4C}" srcOrd="7" destOrd="0" presId="urn:microsoft.com/office/officeart/2009/3/layout/BlockDescendingList"/>
    <dgm:cxn modelId="{A9AF8E17-EFB9-4F00-923C-B4E5AAF790A4}" type="presParOf" srcId="{06291045-6364-4A16-ACC0-9AF23D5817D6}" destId="{D9250105-4889-417E-BFDF-F37F30B5B2D0}" srcOrd="8" destOrd="0" presId="urn:microsoft.com/office/officeart/2009/3/layout/BlockDescendingList"/>
    <dgm:cxn modelId="{18D84518-503C-47C2-AF4A-6CFD14047945}" type="presParOf" srcId="{D9250105-4889-417E-BFDF-F37F30B5B2D0}" destId="{FB0E2524-9709-41C4-8AC7-87408A71C9DE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052381-0DFE-49E8-AB26-BCA2F5300F4A}" type="doc">
      <dgm:prSet loTypeId="urn:microsoft.com/office/officeart/2005/8/layout/architecture+Icon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57180542-D59F-41BC-8112-E2EF070A764C}">
      <dgm:prSet phldrT="[Text]"/>
      <dgm:spPr/>
      <dgm:t>
        <a:bodyPr/>
        <a:lstStyle/>
        <a:p>
          <a:r>
            <a:rPr lang="bs-Latn-BA" dirty="0" smtClean="0"/>
            <a:t>Mediated by an interaction</a:t>
          </a:r>
          <a:endParaRPr lang="bs-Latn-BA" dirty="0"/>
        </a:p>
      </dgm:t>
    </dgm:pt>
    <dgm:pt modelId="{51552ACE-2E07-4A2A-A5BC-009BC72BEF55}" type="parTrans" cxnId="{898E990B-93D0-413A-8DC7-32BE955AC6C0}">
      <dgm:prSet/>
      <dgm:spPr/>
      <dgm:t>
        <a:bodyPr/>
        <a:lstStyle/>
        <a:p>
          <a:endParaRPr lang="bs-Latn-BA"/>
        </a:p>
      </dgm:t>
    </dgm:pt>
    <dgm:pt modelId="{C632990D-ADBE-4B67-AE1E-D1693DAEC4EE}" type="sibTrans" cxnId="{898E990B-93D0-413A-8DC7-32BE955AC6C0}">
      <dgm:prSet/>
      <dgm:spPr/>
      <dgm:t>
        <a:bodyPr/>
        <a:lstStyle/>
        <a:p>
          <a:endParaRPr lang="bs-Latn-BA"/>
        </a:p>
      </dgm:t>
    </dgm:pt>
    <dgm:pt modelId="{EC457BCE-E3C8-49BC-B587-8F85285F597C}">
      <dgm:prSet phldrT="[Text]"/>
      <dgm:spPr/>
      <dgm:t>
        <a:bodyPr/>
        <a:lstStyle/>
        <a:p>
          <a:r>
            <a:rPr lang="bs-Latn-BA" dirty="0" smtClean="0"/>
            <a:t>Understanding of the situation</a:t>
          </a:r>
          <a:endParaRPr lang="bs-Latn-BA" dirty="0"/>
        </a:p>
      </dgm:t>
    </dgm:pt>
    <dgm:pt modelId="{E28D4FD7-DCDF-4D6A-B849-A4CA23549C6E}" type="parTrans" cxnId="{A7D5BF7A-4BA3-4A9C-841A-F245878C1177}">
      <dgm:prSet/>
      <dgm:spPr/>
      <dgm:t>
        <a:bodyPr/>
        <a:lstStyle/>
        <a:p>
          <a:endParaRPr lang="bs-Latn-BA"/>
        </a:p>
      </dgm:t>
    </dgm:pt>
    <dgm:pt modelId="{3980E702-861C-4A76-BCC3-D9F14BB0BF41}" type="sibTrans" cxnId="{A7D5BF7A-4BA3-4A9C-841A-F245878C1177}">
      <dgm:prSet/>
      <dgm:spPr/>
      <dgm:t>
        <a:bodyPr/>
        <a:lstStyle/>
        <a:p>
          <a:endParaRPr lang="bs-Latn-BA"/>
        </a:p>
      </dgm:t>
    </dgm:pt>
    <dgm:pt modelId="{47F5E389-D4AD-41EC-A94D-DC0F2DFE74A3}">
      <dgm:prSet phldrT="[Text]"/>
      <dgm:spPr/>
      <dgm:t>
        <a:bodyPr/>
        <a:lstStyle/>
        <a:p>
          <a:r>
            <a:rPr lang="bs-Latn-BA" dirty="0" smtClean="0"/>
            <a:t>Empathy and hearing</a:t>
          </a:r>
          <a:endParaRPr lang="bs-Latn-BA" dirty="0"/>
        </a:p>
      </dgm:t>
    </dgm:pt>
    <dgm:pt modelId="{604EEE6A-FFB5-4C40-BFE3-07CAD6C10413}" type="parTrans" cxnId="{ACA38617-585F-4130-A3AD-E7DAFF2F31FA}">
      <dgm:prSet/>
      <dgm:spPr/>
      <dgm:t>
        <a:bodyPr/>
        <a:lstStyle/>
        <a:p>
          <a:endParaRPr lang="bs-Latn-BA"/>
        </a:p>
      </dgm:t>
    </dgm:pt>
    <dgm:pt modelId="{17267DB4-B1B8-43CC-B88D-509BCA63CCA1}" type="sibTrans" cxnId="{ACA38617-585F-4130-A3AD-E7DAFF2F31FA}">
      <dgm:prSet/>
      <dgm:spPr/>
      <dgm:t>
        <a:bodyPr/>
        <a:lstStyle/>
        <a:p>
          <a:endParaRPr lang="bs-Latn-BA"/>
        </a:p>
      </dgm:t>
    </dgm:pt>
    <dgm:pt modelId="{10EEB1DA-1655-45F0-84EA-064FB1E88042}">
      <dgm:prSet phldrT="[Text]"/>
      <dgm:spPr/>
      <dgm:t>
        <a:bodyPr/>
        <a:lstStyle/>
        <a:p>
          <a:r>
            <a:rPr lang="bs-Latn-BA" dirty="0" smtClean="0"/>
            <a:t>Cognitive complexity</a:t>
          </a:r>
          <a:endParaRPr lang="bs-Latn-BA" dirty="0"/>
        </a:p>
      </dgm:t>
    </dgm:pt>
    <dgm:pt modelId="{1A5FC692-E210-40C8-B7CF-3FEB846D23A5}" type="parTrans" cxnId="{973D59B4-30B6-4A81-943B-5873A92B6839}">
      <dgm:prSet/>
      <dgm:spPr/>
      <dgm:t>
        <a:bodyPr/>
        <a:lstStyle/>
        <a:p>
          <a:endParaRPr lang="bs-Latn-BA"/>
        </a:p>
      </dgm:t>
    </dgm:pt>
    <dgm:pt modelId="{4795DD1C-B229-49FE-9DA9-9C2F81F6DB05}" type="sibTrans" cxnId="{973D59B4-30B6-4A81-943B-5873A92B6839}">
      <dgm:prSet/>
      <dgm:spPr/>
      <dgm:t>
        <a:bodyPr/>
        <a:lstStyle/>
        <a:p>
          <a:endParaRPr lang="bs-Latn-BA"/>
        </a:p>
      </dgm:t>
    </dgm:pt>
    <dgm:pt modelId="{C5F83F2C-41F2-4A63-B76A-3D0DD11FBFC9}">
      <dgm:prSet phldrT="[Text]" custT="1"/>
      <dgm:spPr/>
      <dgm:t>
        <a:bodyPr/>
        <a:lstStyle/>
        <a:p>
          <a:r>
            <a:rPr lang="bs-Latn-BA" sz="3600" dirty="0" smtClean="0"/>
            <a:t>Self-control</a:t>
          </a:r>
          <a:endParaRPr lang="bs-Latn-BA" sz="3600" dirty="0"/>
        </a:p>
      </dgm:t>
    </dgm:pt>
    <dgm:pt modelId="{4CF46968-E38B-400A-B446-0841B23D5D0F}" type="parTrans" cxnId="{46370516-5EC2-4FFA-9617-21F0A8F6CC1D}">
      <dgm:prSet/>
      <dgm:spPr/>
      <dgm:t>
        <a:bodyPr/>
        <a:lstStyle/>
        <a:p>
          <a:endParaRPr lang="bs-Latn-BA"/>
        </a:p>
      </dgm:t>
    </dgm:pt>
    <dgm:pt modelId="{5EA1BA43-303C-4885-B34D-171466E205D8}" type="sibTrans" cxnId="{46370516-5EC2-4FFA-9617-21F0A8F6CC1D}">
      <dgm:prSet/>
      <dgm:spPr/>
      <dgm:t>
        <a:bodyPr/>
        <a:lstStyle/>
        <a:p>
          <a:endParaRPr lang="bs-Latn-BA"/>
        </a:p>
      </dgm:t>
    </dgm:pt>
    <dgm:pt modelId="{5E37915A-F10D-4F45-81DB-922777274DD9}">
      <dgm:prSet phldrT="[Text]"/>
      <dgm:spPr/>
      <dgm:t>
        <a:bodyPr/>
        <a:lstStyle/>
        <a:p>
          <a:r>
            <a:rPr lang="bs-Latn-BA" dirty="0" smtClean="0"/>
            <a:t>Flexibility</a:t>
          </a:r>
          <a:endParaRPr lang="bs-Latn-BA" dirty="0"/>
        </a:p>
      </dgm:t>
    </dgm:pt>
    <dgm:pt modelId="{C60BFF62-C335-49CF-9E4C-DB950DB2CE04}" type="parTrans" cxnId="{EC46C5EF-ED5E-4CF8-9A0B-969F42F5B626}">
      <dgm:prSet/>
      <dgm:spPr/>
      <dgm:t>
        <a:bodyPr/>
        <a:lstStyle/>
        <a:p>
          <a:endParaRPr lang="bs-Latn-BA"/>
        </a:p>
      </dgm:t>
    </dgm:pt>
    <dgm:pt modelId="{36A3B6F7-A44E-48F8-B376-6836B0C23F0F}" type="sibTrans" cxnId="{EC46C5EF-ED5E-4CF8-9A0B-969F42F5B626}">
      <dgm:prSet/>
      <dgm:spPr/>
      <dgm:t>
        <a:bodyPr/>
        <a:lstStyle/>
        <a:p>
          <a:endParaRPr lang="bs-Latn-BA"/>
        </a:p>
      </dgm:t>
    </dgm:pt>
    <dgm:pt modelId="{FEFC327A-AD4C-4E75-B7B9-F5A4D1A23C4A}" type="pres">
      <dgm:prSet presAssocID="{F3052381-0DFE-49E8-AB26-BCA2F5300F4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s-Latn-BA"/>
        </a:p>
      </dgm:t>
    </dgm:pt>
    <dgm:pt modelId="{F83F5EF5-567C-4860-885D-C4F4221D3FB5}" type="pres">
      <dgm:prSet presAssocID="{57180542-D59F-41BC-8112-E2EF070A764C}" presName="vertOne" presStyleCnt="0"/>
      <dgm:spPr/>
    </dgm:pt>
    <dgm:pt modelId="{835D5917-AF3A-40C4-BDC8-A96AA8DB60DA}" type="pres">
      <dgm:prSet presAssocID="{57180542-D59F-41BC-8112-E2EF070A764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E74839F2-905E-45CD-81B5-F1422B1C154C}" type="pres">
      <dgm:prSet presAssocID="{57180542-D59F-41BC-8112-E2EF070A764C}" presName="parTransOne" presStyleCnt="0"/>
      <dgm:spPr/>
    </dgm:pt>
    <dgm:pt modelId="{44C555AB-9710-4C32-96CC-9C5C88C384D4}" type="pres">
      <dgm:prSet presAssocID="{57180542-D59F-41BC-8112-E2EF070A764C}" presName="horzOne" presStyleCnt="0"/>
      <dgm:spPr/>
    </dgm:pt>
    <dgm:pt modelId="{8AA599FA-C916-4911-A0BD-C4963E6E7F8B}" type="pres">
      <dgm:prSet presAssocID="{EC457BCE-E3C8-49BC-B587-8F85285F597C}" presName="vertTwo" presStyleCnt="0"/>
      <dgm:spPr/>
    </dgm:pt>
    <dgm:pt modelId="{FF06A078-D181-4815-8B2F-73714B1225DC}" type="pres">
      <dgm:prSet presAssocID="{EC457BCE-E3C8-49BC-B587-8F85285F597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66158095-ADE2-4D58-A988-45DC2E10B5C1}" type="pres">
      <dgm:prSet presAssocID="{EC457BCE-E3C8-49BC-B587-8F85285F597C}" presName="parTransTwo" presStyleCnt="0"/>
      <dgm:spPr/>
    </dgm:pt>
    <dgm:pt modelId="{B146E6B7-4814-4FFB-979A-B9A226BC6669}" type="pres">
      <dgm:prSet presAssocID="{EC457BCE-E3C8-49BC-B587-8F85285F597C}" presName="horzTwo" presStyleCnt="0"/>
      <dgm:spPr/>
    </dgm:pt>
    <dgm:pt modelId="{65E279A0-7AF6-4428-B59E-797E22809220}" type="pres">
      <dgm:prSet presAssocID="{47F5E389-D4AD-41EC-A94D-DC0F2DFE74A3}" presName="vertThree" presStyleCnt="0"/>
      <dgm:spPr/>
    </dgm:pt>
    <dgm:pt modelId="{5C2AE730-0B6D-4C6E-A800-D49B9B775E67}" type="pres">
      <dgm:prSet presAssocID="{47F5E389-D4AD-41EC-A94D-DC0F2DFE74A3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2CA43D84-1487-40F9-A704-4DEE13549DF3}" type="pres">
      <dgm:prSet presAssocID="{47F5E389-D4AD-41EC-A94D-DC0F2DFE74A3}" presName="horzThree" presStyleCnt="0"/>
      <dgm:spPr/>
    </dgm:pt>
    <dgm:pt modelId="{1F91AF7B-F6E2-4F7C-8EEA-5EE72F306E0E}" type="pres">
      <dgm:prSet presAssocID="{17267DB4-B1B8-43CC-B88D-509BCA63CCA1}" presName="sibSpaceThree" presStyleCnt="0"/>
      <dgm:spPr/>
    </dgm:pt>
    <dgm:pt modelId="{B4D3EF5C-E1FB-4EED-9995-83325758F546}" type="pres">
      <dgm:prSet presAssocID="{10EEB1DA-1655-45F0-84EA-064FB1E88042}" presName="vertThree" presStyleCnt="0"/>
      <dgm:spPr/>
    </dgm:pt>
    <dgm:pt modelId="{98050837-9352-4FB3-90F9-888EC665D290}" type="pres">
      <dgm:prSet presAssocID="{10EEB1DA-1655-45F0-84EA-064FB1E88042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226DDE52-8BBA-4651-B396-A58E8590D930}" type="pres">
      <dgm:prSet presAssocID="{10EEB1DA-1655-45F0-84EA-064FB1E88042}" presName="horzThree" presStyleCnt="0"/>
      <dgm:spPr/>
    </dgm:pt>
    <dgm:pt modelId="{0C8F3E74-61B3-4121-9105-F149DD5072A1}" type="pres">
      <dgm:prSet presAssocID="{3980E702-861C-4A76-BCC3-D9F14BB0BF41}" presName="sibSpaceTwo" presStyleCnt="0"/>
      <dgm:spPr/>
    </dgm:pt>
    <dgm:pt modelId="{E840E86E-795E-47DF-AF13-A834CAC1F053}" type="pres">
      <dgm:prSet presAssocID="{C5F83F2C-41F2-4A63-B76A-3D0DD11FBFC9}" presName="vertTwo" presStyleCnt="0"/>
      <dgm:spPr/>
    </dgm:pt>
    <dgm:pt modelId="{54F74636-84CE-4009-A029-B9A80C192CF8}" type="pres">
      <dgm:prSet presAssocID="{C5F83F2C-41F2-4A63-B76A-3D0DD11FBFC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EBCB7144-D25E-4D61-94D7-5803692C699D}" type="pres">
      <dgm:prSet presAssocID="{C5F83F2C-41F2-4A63-B76A-3D0DD11FBFC9}" presName="parTransTwo" presStyleCnt="0"/>
      <dgm:spPr/>
    </dgm:pt>
    <dgm:pt modelId="{2763A9C2-407A-4F4E-935C-BD0774BA7EDD}" type="pres">
      <dgm:prSet presAssocID="{C5F83F2C-41F2-4A63-B76A-3D0DD11FBFC9}" presName="horzTwo" presStyleCnt="0"/>
      <dgm:spPr/>
    </dgm:pt>
    <dgm:pt modelId="{C5E55004-9DA5-4F40-BBD7-3C5DA09DCECB}" type="pres">
      <dgm:prSet presAssocID="{5E37915A-F10D-4F45-81DB-922777274DD9}" presName="vertThree" presStyleCnt="0"/>
      <dgm:spPr/>
    </dgm:pt>
    <dgm:pt modelId="{FD890685-B8A4-47FA-ABE5-9A997DC97CA2}" type="pres">
      <dgm:prSet presAssocID="{5E37915A-F10D-4F45-81DB-922777274DD9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4AFAEF91-FC35-457C-8106-8583374AAC17}" type="pres">
      <dgm:prSet presAssocID="{5E37915A-F10D-4F45-81DB-922777274DD9}" presName="horzThree" presStyleCnt="0"/>
      <dgm:spPr/>
    </dgm:pt>
  </dgm:ptLst>
  <dgm:cxnLst>
    <dgm:cxn modelId="{EC46C5EF-ED5E-4CF8-9A0B-969F42F5B626}" srcId="{C5F83F2C-41F2-4A63-B76A-3D0DD11FBFC9}" destId="{5E37915A-F10D-4F45-81DB-922777274DD9}" srcOrd="0" destOrd="0" parTransId="{C60BFF62-C335-49CF-9E4C-DB950DB2CE04}" sibTransId="{36A3B6F7-A44E-48F8-B376-6836B0C23F0F}"/>
    <dgm:cxn modelId="{F219C736-3423-4ECE-B328-CEC0B8C8AE69}" type="presOf" srcId="{10EEB1DA-1655-45F0-84EA-064FB1E88042}" destId="{98050837-9352-4FB3-90F9-888EC665D290}" srcOrd="0" destOrd="0" presId="urn:microsoft.com/office/officeart/2005/8/layout/architecture+Icon"/>
    <dgm:cxn modelId="{46370516-5EC2-4FFA-9617-21F0A8F6CC1D}" srcId="{57180542-D59F-41BC-8112-E2EF070A764C}" destId="{C5F83F2C-41F2-4A63-B76A-3D0DD11FBFC9}" srcOrd="1" destOrd="0" parTransId="{4CF46968-E38B-400A-B446-0841B23D5D0F}" sibTransId="{5EA1BA43-303C-4885-B34D-171466E205D8}"/>
    <dgm:cxn modelId="{2F295333-CF0D-485F-832B-3800D213A0FF}" type="presOf" srcId="{5E37915A-F10D-4F45-81DB-922777274DD9}" destId="{FD890685-B8A4-47FA-ABE5-9A997DC97CA2}" srcOrd="0" destOrd="0" presId="urn:microsoft.com/office/officeart/2005/8/layout/architecture+Icon"/>
    <dgm:cxn modelId="{ACA38617-585F-4130-A3AD-E7DAFF2F31FA}" srcId="{EC457BCE-E3C8-49BC-B587-8F85285F597C}" destId="{47F5E389-D4AD-41EC-A94D-DC0F2DFE74A3}" srcOrd="0" destOrd="0" parTransId="{604EEE6A-FFB5-4C40-BFE3-07CAD6C10413}" sibTransId="{17267DB4-B1B8-43CC-B88D-509BCA63CCA1}"/>
    <dgm:cxn modelId="{C3E1A8F3-546F-409C-A19E-E9297D5D81E0}" type="presOf" srcId="{57180542-D59F-41BC-8112-E2EF070A764C}" destId="{835D5917-AF3A-40C4-BDC8-A96AA8DB60DA}" srcOrd="0" destOrd="0" presId="urn:microsoft.com/office/officeart/2005/8/layout/architecture+Icon"/>
    <dgm:cxn modelId="{973D59B4-30B6-4A81-943B-5873A92B6839}" srcId="{EC457BCE-E3C8-49BC-B587-8F85285F597C}" destId="{10EEB1DA-1655-45F0-84EA-064FB1E88042}" srcOrd="1" destOrd="0" parTransId="{1A5FC692-E210-40C8-B7CF-3FEB846D23A5}" sibTransId="{4795DD1C-B229-49FE-9DA9-9C2F81F6DB05}"/>
    <dgm:cxn modelId="{AA8A2DED-57CB-4681-AF72-CB4A8B478516}" type="presOf" srcId="{C5F83F2C-41F2-4A63-B76A-3D0DD11FBFC9}" destId="{54F74636-84CE-4009-A029-B9A80C192CF8}" srcOrd="0" destOrd="0" presId="urn:microsoft.com/office/officeart/2005/8/layout/architecture+Icon"/>
    <dgm:cxn modelId="{A7D5BF7A-4BA3-4A9C-841A-F245878C1177}" srcId="{57180542-D59F-41BC-8112-E2EF070A764C}" destId="{EC457BCE-E3C8-49BC-B587-8F85285F597C}" srcOrd="0" destOrd="0" parTransId="{E28D4FD7-DCDF-4D6A-B849-A4CA23549C6E}" sibTransId="{3980E702-861C-4A76-BCC3-D9F14BB0BF41}"/>
    <dgm:cxn modelId="{4DA2B9C7-A637-4921-AEBF-C46CCE774A09}" type="presOf" srcId="{F3052381-0DFE-49E8-AB26-BCA2F5300F4A}" destId="{FEFC327A-AD4C-4E75-B7B9-F5A4D1A23C4A}" srcOrd="0" destOrd="0" presId="urn:microsoft.com/office/officeart/2005/8/layout/architecture+Icon"/>
    <dgm:cxn modelId="{898E990B-93D0-413A-8DC7-32BE955AC6C0}" srcId="{F3052381-0DFE-49E8-AB26-BCA2F5300F4A}" destId="{57180542-D59F-41BC-8112-E2EF070A764C}" srcOrd="0" destOrd="0" parTransId="{51552ACE-2E07-4A2A-A5BC-009BC72BEF55}" sibTransId="{C632990D-ADBE-4B67-AE1E-D1693DAEC4EE}"/>
    <dgm:cxn modelId="{1757A5F7-A9BE-4E8F-B9EE-D70DC014AEF1}" type="presOf" srcId="{47F5E389-D4AD-41EC-A94D-DC0F2DFE74A3}" destId="{5C2AE730-0B6D-4C6E-A800-D49B9B775E67}" srcOrd="0" destOrd="0" presId="urn:microsoft.com/office/officeart/2005/8/layout/architecture+Icon"/>
    <dgm:cxn modelId="{4BCF3A63-2D44-492E-B27A-CE5DB4BEDA75}" type="presOf" srcId="{EC457BCE-E3C8-49BC-B587-8F85285F597C}" destId="{FF06A078-D181-4815-8B2F-73714B1225DC}" srcOrd="0" destOrd="0" presId="urn:microsoft.com/office/officeart/2005/8/layout/architecture+Icon"/>
    <dgm:cxn modelId="{7D504DD7-0B2D-4613-BCC4-C48626802D1B}" type="presParOf" srcId="{FEFC327A-AD4C-4E75-B7B9-F5A4D1A23C4A}" destId="{F83F5EF5-567C-4860-885D-C4F4221D3FB5}" srcOrd="0" destOrd="0" presId="urn:microsoft.com/office/officeart/2005/8/layout/architecture+Icon"/>
    <dgm:cxn modelId="{41509442-3DEB-4F38-A0C1-6069DE7C214F}" type="presParOf" srcId="{F83F5EF5-567C-4860-885D-C4F4221D3FB5}" destId="{835D5917-AF3A-40C4-BDC8-A96AA8DB60DA}" srcOrd="0" destOrd="0" presId="urn:microsoft.com/office/officeart/2005/8/layout/architecture+Icon"/>
    <dgm:cxn modelId="{5B90DF27-EC90-4E24-AE50-C69A6433C013}" type="presParOf" srcId="{F83F5EF5-567C-4860-885D-C4F4221D3FB5}" destId="{E74839F2-905E-45CD-81B5-F1422B1C154C}" srcOrd="1" destOrd="0" presId="urn:microsoft.com/office/officeart/2005/8/layout/architecture+Icon"/>
    <dgm:cxn modelId="{B2230882-481E-43ED-A384-473BACFB6EC3}" type="presParOf" srcId="{F83F5EF5-567C-4860-885D-C4F4221D3FB5}" destId="{44C555AB-9710-4C32-96CC-9C5C88C384D4}" srcOrd="2" destOrd="0" presId="urn:microsoft.com/office/officeart/2005/8/layout/architecture+Icon"/>
    <dgm:cxn modelId="{EC02A658-4157-48F3-A054-2955BC7CE2F0}" type="presParOf" srcId="{44C555AB-9710-4C32-96CC-9C5C88C384D4}" destId="{8AA599FA-C916-4911-A0BD-C4963E6E7F8B}" srcOrd="0" destOrd="0" presId="urn:microsoft.com/office/officeart/2005/8/layout/architecture+Icon"/>
    <dgm:cxn modelId="{F627A1DF-D1A9-415E-972D-37533ADE8673}" type="presParOf" srcId="{8AA599FA-C916-4911-A0BD-C4963E6E7F8B}" destId="{FF06A078-D181-4815-8B2F-73714B1225DC}" srcOrd="0" destOrd="0" presId="urn:microsoft.com/office/officeart/2005/8/layout/architecture+Icon"/>
    <dgm:cxn modelId="{D3F0B8D4-49E9-4D4B-B7C9-EEEC63A524BF}" type="presParOf" srcId="{8AA599FA-C916-4911-A0BD-C4963E6E7F8B}" destId="{66158095-ADE2-4D58-A988-45DC2E10B5C1}" srcOrd="1" destOrd="0" presId="urn:microsoft.com/office/officeart/2005/8/layout/architecture+Icon"/>
    <dgm:cxn modelId="{ADFD297B-0720-47F9-AEB6-EA1740EEFFD9}" type="presParOf" srcId="{8AA599FA-C916-4911-A0BD-C4963E6E7F8B}" destId="{B146E6B7-4814-4FFB-979A-B9A226BC6669}" srcOrd="2" destOrd="0" presId="urn:microsoft.com/office/officeart/2005/8/layout/architecture+Icon"/>
    <dgm:cxn modelId="{44A72274-5BB8-48AB-8A2A-2362644B00E6}" type="presParOf" srcId="{B146E6B7-4814-4FFB-979A-B9A226BC6669}" destId="{65E279A0-7AF6-4428-B59E-797E22809220}" srcOrd="0" destOrd="0" presId="urn:microsoft.com/office/officeart/2005/8/layout/architecture+Icon"/>
    <dgm:cxn modelId="{B74CB4DB-5FDB-4DA9-8100-5BE7EA46CEFD}" type="presParOf" srcId="{65E279A0-7AF6-4428-B59E-797E22809220}" destId="{5C2AE730-0B6D-4C6E-A800-D49B9B775E67}" srcOrd="0" destOrd="0" presId="urn:microsoft.com/office/officeart/2005/8/layout/architecture+Icon"/>
    <dgm:cxn modelId="{E085D626-EFE1-421C-9CD1-E4E4D14DBB64}" type="presParOf" srcId="{65E279A0-7AF6-4428-B59E-797E22809220}" destId="{2CA43D84-1487-40F9-A704-4DEE13549DF3}" srcOrd="1" destOrd="0" presId="urn:microsoft.com/office/officeart/2005/8/layout/architecture+Icon"/>
    <dgm:cxn modelId="{F9F0AB7C-1CA4-4714-B504-E72F0F147F8C}" type="presParOf" srcId="{B146E6B7-4814-4FFB-979A-B9A226BC6669}" destId="{1F91AF7B-F6E2-4F7C-8EEA-5EE72F306E0E}" srcOrd="1" destOrd="0" presId="urn:microsoft.com/office/officeart/2005/8/layout/architecture+Icon"/>
    <dgm:cxn modelId="{B1B772B2-2961-4030-95E4-4F00E52AA759}" type="presParOf" srcId="{B146E6B7-4814-4FFB-979A-B9A226BC6669}" destId="{B4D3EF5C-E1FB-4EED-9995-83325758F546}" srcOrd="2" destOrd="0" presId="urn:microsoft.com/office/officeart/2005/8/layout/architecture+Icon"/>
    <dgm:cxn modelId="{D98CAB58-149F-40BF-9198-FA6C13EB4F7D}" type="presParOf" srcId="{B4D3EF5C-E1FB-4EED-9995-83325758F546}" destId="{98050837-9352-4FB3-90F9-888EC665D290}" srcOrd="0" destOrd="0" presId="urn:microsoft.com/office/officeart/2005/8/layout/architecture+Icon"/>
    <dgm:cxn modelId="{3192DD7E-A9B8-4E1F-82E4-9F30BB29CDA2}" type="presParOf" srcId="{B4D3EF5C-E1FB-4EED-9995-83325758F546}" destId="{226DDE52-8BBA-4651-B396-A58E8590D930}" srcOrd="1" destOrd="0" presId="urn:microsoft.com/office/officeart/2005/8/layout/architecture+Icon"/>
    <dgm:cxn modelId="{12E287B4-05AE-42BF-BE50-00B5143CA01C}" type="presParOf" srcId="{44C555AB-9710-4C32-96CC-9C5C88C384D4}" destId="{0C8F3E74-61B3-4121-9105-F149DD5072A1}" srcOrd="1" destOrd="0" presId="urn:microsoft.com/office/officeart/2005/8/layout/architecture+Icon"/>
    <dgm:cxn modelId="{2203AFA8-EADF-45BA-96B8-8BAFA9A4B950}" type="presParOf" srcId="{44C555AB-9710-4C32-96CC-9C5C88C384D4}" destId="{E840E86E-795E-47DF-AF13-A834CAC1F053}" srcOrd="2" destOrd="0" presId="urn:microsoft.com/office/officeart/2005/8/layout/architecture+Icon"/>
    <dgm:cxn modelId="{D5994874-DB4F-4ED5-B7FC-E7FD97CB73C9}" type="presParOf" srcId="{E840E86E-795E-47DF-AF13-A834CAC1F053}" destId="{54F74636-84CE-4009-A029-B9A80C192CF8}" srcOrd="0" destOrd="0" presId="urn:microsoft.com/office/officeart/2005/8/layout/architecture+Icon"/>
    <dgm:cxn modelId="{42C65AA6-BB22-43D7-8CAA-A491392A878B}" type="presParOf" srcId="{E840E86E-795E-47DF-AF13-A834CAC1F053}" destId="{EBCB7144-D25E-4D61-94D7-5803692C699D}" srcOrd="1" destOrd="0" presId="urn:microsoft.com/office/officeart/2005/8/layout/architecture+Icon"/>
    <dgm:cxn modelId="{D11CE6C3-189D-41CB-AE75-AC019AD18A31}" type="presParOf" srcId="{E840E86E-795E-47DF-AF13-A834CAC1F053}" destId="{2763A9C2-407A-4F4E-935C-BD0774BA7EDD}" srcOrd="2" destOrd="0" presId="urn:microsoft.com/office/officeart/2005/8/layout/architecture+Icon"/>
    <dgm:cxn modelId="{CD44BBFD-958C-41CB-B412-F183FBD18717}" type="presParOf" srcId="{2763A9C2-407A-4F4E-935C-BD0774BA7EDD}" destId="{C5E55004-9DA5-4F40-BBD7-3C5DA09DCECB}" srcOrd="0" destOrd="0" presId="urn:microsoft.com/office/officeart/2005/8/layout/architecture+Icon"/>
    <dgm:cxn modelId="{079E9F17-4D40-4902-AF7B-EF9909808673}" type="presParOf" srcId="{C5E55004-9DA5-4F40-BBD7-3C5DA09DCECB}" destId="{FD890685-B8A4-47FA-ABE5-9A997DC97CA2}" srcOrd="0" destOrd="0" presId="urn:microsoft.com/office/officeart/2005/8/layout/architecture+Icon"/>
    <dgm:cxn modelId="{FC44AB95-9BCC-42D3-AC84-BD79B9647194}" type="presParOf" srcId="{C5E55004-9DA5-4F40-BBD7-3C5DA09DCECB}" destId="{4AFAEF91-FC35-457C-8106-8583374AAC17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59E4E-4AFA-42E0-87A5-8026038EB1D0}">
      <dsp:nvSpPr>
        <dsp:cNvPr id="0" name=""/>
        <dsp:cNvSpPr/>
      </dsp:nvSpPr>
      <dsp:spPr>
        <a:xfrm>
          <a:off x="5357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kern="1200" dirty="0" smtClean="0">
              <a:latin typeface="Arial" pitchFamily="34" charset="0"/>
              <a:cs typeface="Arial" pitchFamily="34" charset="0"/>
            </a:rPr>
            <a:t>SOURCE</a:t>
          </a:r>
          <a:endParaRPr lang="bs-Latn-BA" sz="2000" kern="1200" dirty="0">
            <a:latin typeface="Arial" pitchFamily="34" charset="0"/>
            <a:cs typeface="Arial" pitchFamily="34" charset="0"/>
          </a:endParaRPr>
        </a:p>
      </dsp:txBody>
      <dsp:txXfrm>
        <a:off x="33499" y="1579724"/>
        <a:ext cx="1545106" cy="904550"/>
      </dsp:txXfrm>
    </dsp:sp>
    <dsp:sp modelId="{1145F89F-6D75-4797-81F2-85F95AFEADD0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600" kern="1200"/>
        </a:p>
      </dsp:txBody>
      <dsp:txXfrm>
        <a:off x="1766887" y="1912856"/>
        <a:ext cx="237646" cy="238286"/>
      </dsp:txXfrm>
    </dsp:sp>
    <dsp:sp modelId="{4E8242BC-5003-4378-978D-0BD5E03C86C8}">
      <dsp:nvSpPr>
        <dsp:cNvPr id="0" name=""/>
        <dsp:cNvSpPr/>
      </dsp:nvSpPr>
      <dsp:spPr>
        <a:xfrm>
          <a:off x="2247304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kern="1200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1"/>
            </a:rPr>
            <a:t>MESSAGE</a:t>
          </a:r>
          <a:endParaRPr lang="bs-Latn-BA" sz="2000" kern="1200" dirty="0">
            <a:latin typeface="Arial" pitchFamily="34" charset="0"/>
            <a:cs typeface="Arial" pitchFamily="34" charset="0"/>
          </a:endParaRPr>
        </a:p>
      </dsp:txBody>
      <dsp:txXfrm>
        <a:off x="2275446" y="1579724"/>
        <a:ext cx="1545106" cy="904550"/>
      </dsp:txXfrm>
    </dsp:sp>
    <dsp:sp modelId="{B7C4D00E-1CE1-468A-BE25-197F070A51A8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600" kern="1200"/>
        </a:p>
      </dsp:txBody>
      <dsp:txXfrm>
        <a:off x="4008834" y="1912856"/>
        <a:ext cx="237646" cy="238286"/>
      </dsp:txXfrm>
    </dsp:sp>
    <dsp:sp modelId="{04E26163-6D66-49CA-BE66-1C342E4EE5B4}">
      <dsp:nvSpPr>
        <dsp:cNvPr id="0" name=""/>
        <dsp:cNvSpPr/>
      </dsp:nvSpPr>
      <dsp:spPr>
        <a:xfrm>
          <a:off x="4489251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kern="1200" dirty="0" smtClean="0">
              <a:latin typeface="Arial" pitchFamily="34" charset="0"/>
              <a:cs typeface="Arial" pitchFamily="34" charset="0"/>
            </a:rPr>
            <a:t>RECIPIENT</a:t>
          </a:r>
          <a:endParaRPr lang="bs-Latn-BA" sz="2000" kern="1200" dirty="0">
            <a:latin typeface="Arial" pitchFamily="34" charset="0"/>
            <a:cs typeface="Arial" pitchFamily="34" charset="0"/>
          </a:endParaRPr>
        </a:p>
      </dsp:txBody>
      <dsp:txXfrm>
        <a:off x="4517393" y="1579724"/>
        <a:ext cx="1545106" cy="9045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92671-E7DB-4BB9-B5CC-85137A69336F}">
      <dsp:nvSpPr>
        <dsp:cNvPr id="0" name=""/>
        <dsp:cNvSpPr/>
      </dsp:nvSpPr>
      <dsp:spPr>
        <a:xfrm>
          <a:off x="815754" y="1984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800" kern="1200" dirty="0" smtClean="0">
              <a:latin typeface="Times New Roman" pitchFamily="18" charset="0"/>
              <a:cs typeface="Times New Roman" pitchFamily="18" charset="0"/>
            </a:rPr>
            <a:t>Listen carefully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5754" y="1984"/>
        <a:ext cx="2030015" cy="1218009"/>
      </dsp:txXfrm>
    </dsp:sp>
    <dsp:sp modelId="{B9630498-1614-45A6-8257-9F475AC81211}">
      <dsp:nvSpPr>
        <dsp:cNvPr id="0" name=""/>
        <dsp:cNvSpPr/>
      </dsp:nvSpPr>
      <dsp:spPr>
        <a:xfrm>
          <a:off x="3048771" y="1984"/>
          <a:ext cx="2231474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800" kern="1200" dirty="0" smtClean="0">
              <a:latin typeface="Times New Roman" pitchFamily="18" charset="0"/>
              <a:cs typeface="Times New Roman" pitchFamily="18" charset="0"/>
            </a:rPr>
            <a:t>Show patience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771" y="1984"/>
        <a:ext cx="2231474" cy="1218009"/>
      </dsp:txXfrm>
    </dsp:sp>
    <dsp:sp modelId="{B4331B5E-11C1-408D-AECE-1AA01DB2E00F}">
      <dsp:nvSpPr>
        <dsp:cNvPr id="0" name=""/>
        <dsp:cNvSpPr/>
      </dsp:nvSpPr>
      <dsp:spPr>
        <a:xfrm>
          <a:off x="815754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800" kern="1200" dirty="0" smtClean="0">
              <a:latin typeface="Times New Roman" pitchFamily="18" charset="0"/>
              <a:cs typeface="Times New Roman" pitchFamily="18" charset="0"/>
            </a:rPr>
            <a:t>Provide support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5754" y="1422995"/>
        <a:ext cx="2030015" cy="1218009"/>
      </dsp:txXfrm>
    </dsp:sp>
    <dsp:sp modelId="{9CDB8B27-A230-4521-9B3A-F5AF57609820}">
      <dsp:nvSpPr>
        <dsp:cNvPr id="0" name=""/>
        <dsp:cNvSpPr/>
      </dsp:nvSpPr>
      <dsp:spPr>
        <a:xfrm>
          <a:off x="3048771" y="1422995"/>
          <a:ext cx="2231474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800" kern="1200" dirty="0" smtClean="0">
              <a:latin typeface="Times New Roman" pitchFamily="18" charset="0"/>
              <a:cs typeface="Times New Roman" pitchFamily="18" charset="0"/>
            </a:rPr>
            <a:t>Avoid persuasion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771" y="1422995"/>
        <a:ext cx="2231474" cy="1218009"/>
      </dsp:txXfrm>
    </dsp:sp>
    <dsp:sp modelId="{99419C04-58C7-4E58-A656-B451B2AAEC03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800" kern="1200" dirty="0" smtClean="0">
              <a:latin typeface="Times New Roman" pitchFamily="18" charset="0"/>
              <a:cs typeface="Times New Roman" pitchFamily="18" charset="0"/>
            </a:rPr>
            <a:t>Relax the patient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32992" y="2844006"/>
        <a:ext cx="2030015" cy="121800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D5917-AF3A-40C4-BDC8-A96AA8DB60DA}">
      <dsp:nvSpPr>
        <dsp:cNvPr id="0" name=""/>
        <dsp:cNvSpPr/>
      </dsp:nvSpPr>
      <dsp:spPr>
        <a:xfrm>
          <a:off x="779" y="3451289"/>
          <a:ext cx="6790857" cy="1604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5300" kern="1200" dirty="0" smtClean="0"/>
            <a:t>Do not accept insults</a:t>
          </a:r>
          <a:endParaRPr lang="bs-Latn-BA" sz="5300" kern="1200" dirty="0"/>
        </a:p>
      </dsp:txBody>
      <dsp:txXfrm>
        <a:off x="47782" y="3498292"/>
        <a:ext cx="6696851" cy="1510788"/>
      </dsp:txXfrm>
    </dsp:sp>
    <dsp:sp modelId="{FF06A078-D181-4815-8B2F-73714B1225DC}">
      <dsp:nvSpPr>
        <dsp:cNvPr id="0" name=""/>
        <dsp:cNvSpPr/>
      </dsp:nvSpPr>
      <dsp:spPr>
        <a:xfrm>
          <a:off x="779" y="1725770"/>
          <a:ext cx="4435998" cy="1604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4400" kern="1200" dirty="0" smtClean="0"/>
            <a:t>Eye contact</a:t>
          </a:r>
          <a:endParaRPr lang="bs-Latn-BA" sz="4400" kern="1200" dirty="0"/>
        </a:p>
      </dsp:txBody>
      <dsp:txXfrm>
        <a:off x="47782" y="1772773"/>
        <a:ext cx="4341992" cy="1510788"/>
      </dsp:txXfrm>
    </dsp:sp>
    <dsp:sp modelId="{5C2AE730-0B6D-4C6E-A800-D49B9B775E67}">
      <dsp:nvSpPr>
        <dsp:cNvPr id="0" name=""/>
        <dsp:cNvSpPr/>
      </dsp:nvSpPr>
      <dsp:spPr>
        <a:xfrm>
          <a:off x="779" y="252"/>
          <a:ext cx="2172379" cy="1604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600" kern="1200" dirty="0" smtClean="0"/>
            <a:t>Assessment</a:t>
          </a:r>
          <a:endParaRPr lang="bs-Latn-BA" sz="2600" kern="1200" dirty="0"/>
        </a:p>
      </dsp:txBody>
      <dsp:txXfrm>
        <a:off x="47782" y="47255"/>
        <a:ext cx="2078373" cy="1510788"/>
      </dsp:txXfrm>
    </dsp:sp>
    <dsp:sp modelId="{98050837-9352-4FB3-90F9-888EC665D290}">
      <dsp:nvSpPr>
        <dsp:cNvPr id="0" name=""/>
        <dsp:cNvSpPr/>
      </dsp:nvSpPr>
      <dsp:spPr>
        <a:xfrm>
          <a:off x="2264398" y="252"/>
          <a:ext cx="2172379" cy="1604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600" kern="1200" dirty="0" smtClean="0"/>
            <a:t>Listen</a:t>
          </a:r>
          <a:endParaRPr lang="bs-Latn-BA" sz="2600" kern="1200" dirty="0"/>
        </a:p>
      </dsp:txBody>
      <dsp:txXfrm>
        <a:off x="2311401" y="47255"/>
        <a:ext cx="2078373" cy="1510788"/>
      </dsp:txXfrm>
    </dsp:sp>
    <dsp:sp modelId="{54F74636-84CE-4009-A029-B9A80C192CF8}">
      <dsp:nvSpPr>
        <dsp:cNvPr id="0" name=""/>
        <dsp:cNvSpPr/>
      </dsp:nvSpPr>
      <dsp:spPr>
        <a:xfrm>
          <a:off x="4619257" y="1725770"/>
          <a:ext cx="2172379" cy="1604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4400" kern="1200" dirty="0" smtClean="0"/>
            <a:t>Be careful</a:t>
          </a:r>
          <a:endParaRPr lang="bs-Latn-BA" sz="4400" kern="1200" dirty="0"/>
        </a:p>
      </dsp:txBody>
      <dsp:txXfrm>
        <a:off x="4666260" y="1772773"/>
        <a:ext cx="2078373" cy="1510788"/>
      </dsp:txXfrm>
    </dsp:sp>
    <dsp:sp modelId="{FD890685-B8A4-47FA-ABE5-9A997DC97CA2}">
      <dsp:nvSpPr>
        <dsp:cNvPr id="0" name=""/>
        <dsp:cNvSpPr/>
      </dsp:nvSpPr>
      <dsp:spPr>
        <a:xfrm>
          <a:off x="4619257" y="252"/>
          <a:ext cx="2172379" cy="1604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600" kern="1200" dirty="0" smtClean="0"/>
            <a:t>Avoid promises</a:t>
          </a:r>
          <a:endParaRPr lang="bs-Latn-BA" sz="2600" kern="1200" dirty="0"/>
        </a:p>
      </dsp:txBody>
      <dsp:txXfrm>
        <a:off x="4666260" y="47255"/>
        <a:ext cx="2078373" cy="15107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92671-E7DB-4BB9-B5CC-85137A69336F}">
      <dsp:nvSpPr>
        <dsp:cNvPr id="0" name=""/>
        <dsp:cNvSpPr/>
      </dsp:nvSpPr>
      <dsp:spPr>
        <a:xfrm>
          <a:off x="815754" y="1984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800" kern="1200" dirty="0" smtClean="0">
              <a:latin typeface="Times New Roman" pitchFamily="18" charset="0"/>
              <a:cs typeface="Times New Roman" pitchFamily="18" charset="0"/>
            </a:rPr>
            <a:t>Dedication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5754" y="1984"/>
        <a:ext cx="2030015" cy="1218009"/>
      </dsp:txXfrm>
    </dsp:sp>
    <dsp:sp modelId="{B9630498-1614-45A6-8257-9F475AC81211}">
      <dsp:nvSpPr>
        <dsp:cNvPr id="0" name=""/>
        <dsp:cNvSpPr/>
      </dsp:nvSpPr>
      <dsp:spPr>
        <a:xfrm>
          <a:off x="3048771" y="1984"/>
          <a:ext cx="2231474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800" kern="1200" dirty="0" smtClean="0">
              <a:latin typeface="Times New Roman" pitchFamily="18" charset="0"/>
              <a:cs typeface="Times New Roman" pitchFamily="18" charset="0"/>
            </a:rPr>
            <a:t>Empathy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771" y="1984"/>
        <a:ext cx="2231474" cy="1218009"/>
      </dsp:txXfrm>
    </dsp:sp>
    <dsp:sp modelId="{B4331B5E-11C1-408D-AECE-1AA01DB2E00F}">
      <dsp:nvSpPr>
        <dsp:cNvPr id="0" name=""/>
        <dsp:cNvSpPr/>
      </dsp:nvSpPr>
      <dsp:spPr>
        <a:xfrm>
          <a:off x="815754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kern="1200" dirty="0" smtClean="0">
              <a:latin typeface="Times New Roman" pitchFamily="18" charset="0"/>
              <a:cs typeface="Times New Roman" pitchFamily="18" charset="0"/>
            </a:rPr>
            <a:t>Explain: aims of communication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5754" y="1422995"/>
        <a:ext cx="2030015" cy="1218009"/>
      </dsp:txXfrm>
    </dsp:sp>
    <dsp:sp modelId="{9CDB8B27-A230-4521-9B3A-F5AF57609820}">
      <dsp:nvSpPr>
        <dsp:cNvPr id="0" name=""/>
        <dsp:cNvSpPr/>
      </dsp:nvSpPr>
      <dsp:spPr>
        <a:xfrm>
          <a:off x="3048771" y="1422995"/>
          <a:ext cx="2231474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4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Observe nonverbal cues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771" y="1422995"/>
        <a:ext cx="2231474" cy="1218009"/>
      </dsp:txXfrm>
    </dsp:sp>
    <dsp:sp modelId="{99419C04-58C7-4E58-A656-B451B2AAEC03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400" kern="1200" dirty="0" smtClean="0">
              <a:latin typeface="Times New Roman" pitchFamily="18" charset="0"/>
              <a:cs typeface="Times New Roman" pitchFamily="18" charset="0"/>
            </a:rPr>
            <a:t>Questions : short and simple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32992" y="2844006"/>
        <a:ext cx="2030015" cy="121800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86EBC-2054-40CA-B7E6-E9D93D0A77AB}">
      <dsp:nvSpPr>
        <dsp:cNvPr id="0" name=""/>
        <dsp:cNvSpPr/>
      </dsp:nvSpPr>
      <dsp:spPr>
        <a:xfrm>
          <a:off x="1398" y="0"/>
          <a:ext cx="6094601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800" kern="1200" dirty="0" smtClean="0">
              <a:latin typeface="Times New Roman" pitchFamily="18" charset="0"/>
              <a:cs typeface="Times New Roman" pitchFamily="18" charset="0"/>
            </a:rPr>
            <a:t>Use the patient's name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944" y="37546"/>
        <a:ext cx="6019509" cy="1206814"/>
      </dsp:txXfrm>
    </dsp:sp>
    <dsp:sp modelId="{2DC45415-8E86-45B9-B606-7340C794A7A8}">
      <dsp:nvSpPr>
        <dsp:cNvPr id="0" name=""/>
        <dsp:cNvSpPr/>
      </dsp:nvSpPr>
      <dsp:spPr>
        <a:xfrm>
          <a:off x="699" y="1391046"/>
          <a:ext cx="3981182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800" kern="1200" dirty="0" smtClean="0">
              <a:latin typeface="Times New Roman" pitchFamily="18" charset="0"/>
              <a:cs typeface="Times New Roman" pitchFamily="18" charset="0"/>
            </a:rPr>
            <a:t>Informations: about yourself, time, space 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245" y="1428592"/>
        <a:ext cx="3906090" cy="1206814"/>
      </dsp:txXfrm>
    </dsp:sp>
    <dsp:sp modelId="{5A211489-922A-4EB9-B382-8A227095A1E5}">
      <dsp:nvSpPr>
        <dsp:cNvPr id="0" name=""/>
        <dsp:cNvSpPr/>
      </dsp:nvSpPr>
      <dsp:spPr>
        <a:xfrm>
          <a:off x="699" y="2780633"/>
          <a:ext cx="1949648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kern="1200" dirty="0" smtClean="0">
              <a:latin typeface="Times New Roman" pitchFamily="18" charset="0"/>
              <a:cs typeface="Times New Roman" pitchFamily="18" charset="0"/>
            </a:rPr>
            <a:t>Informations about activities 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245" y="2818179"/>
        <a:ext cx="1874556" cy="1206814"/>
      </dsp:txXfrm>
    </dsp:sp>
    <dsp:sp modelId="{420A040A-9B7A-41C7-982D-76991E89C846}">
      <dsp:nvSpPr>
        <dsp:cNvPr id="0" name=""/>
        <dsp:cNvSpPr/>
      </dsp:nvSpPr>
      <dsp:spPr>
        <a:xfrm>
          <a:off x="2032233" y="2780633"/>
          <a:ext cx="1949648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kern="1200" smtClean="0">
              <a:latin typeface="Times New Roman" pitchFamily="18" charset="0"/>
              <a:cs typeface="Times New Roman" pitchFamily="18" charset="0"/>
            </a:rPr>
            <a:t>Understanding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69779" y="2818179"/>
        <a:ext cx="1874556" cy="1206814"/>
      </dsp:txXfrm>
    </dsp:sp>
    <dsp:sp modelId="{3A2B2A2E-6674-46D5-AF7D-B213E8D9BF44}">
      <dsp:nvSpPr>
        <dsp:cNvPr id="0" name=""/>
        <dsp:cNvSpPr/>
      </dsp:nvSpPr>
      <dsp:spPr>
        <a:xfrm>
          <a:off x="4145652" y="1391046"/>
          <a:ext cx="1949648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kern="1200" dirty="0" smtClean="0">
              <a:latin typeface="Times New Roman" pitchFamily="18" charset="0"/>
              <a:cs typeface="Times New Roman" pitchFamily="18" charset="0"/>
            </a:rPr>
            <a:t>Encourage communication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3198" y="1428592"/>
        <a:ext cx="1874556" cy="1206814"/>
      </dsp:txXfrm>
    </dsp:sp>
    <dsp:sp modelId="{9CDD05EB-11C6-4D65-A45D-056BE5754840}">
      <dsp:nvSpPr>
        <dsp:cNvPr id="0" name=""/>
        <dsp:cNvSpPr/>
      </dsp:nvSpPr>
      <dsp:spPr>
        <a:xfrm>
          <a:off x="4146351" y="2782093"/>
          <a:ext cx="1949648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kern="1200" dirty="0" smtClean="0">
              <a:latin typeface="Times New Roman" pitchFamily="18" charset="0"/>
              <a:cs typeface="Times New Roman" pitchFamily="18" charset="0"/>
            </a:rPr>
            <a:t>Communicate with family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3897" y="2819639"/>
        <a:ext cx="1874556" cy="120681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92671-E7DB-4BB9-B5CC-85137A69336F}">
      <dsp:nvSpPr>
        <dsp:cNvPr id="0" name=""/>
        <dsp:cNvSpPr/>
      </dsp:nvSpPr>
      <dsp:spPr>
        <a:xfrm>
          <a:off x="815754" y="1984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800" kern="1200" dirty="0" smtClean="0">
              <a:latin typeface="Times New Roman" pitchFamily="18" charset="0"/>
              <a:cs typeface="Times New Roman" pitchFamily="18" charset="0"/>
            </a:rPr>
            <a:t>Positive emotions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5754" y="1984"/>
        <a:ext cx="2030015" cy="1218009"/>
      </dsp:txXfrm>
    </dsp:sp>
    <dsp:sp modelId="{B9630498-1614-45A6-8257-9F475AC81211}">
      <dsp:nvSpPr>
        <dsp:cNvPr id="0" name=""/>
        <dsp:cNvSpPr/>
      </dsp:nvSpPr>
      <dsp:spPr>
        <a:xfrm>
          <a:off x="3048771" y="1984"/>
          <a:ext cx="2231474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800" kern="1200" smtClean="0">
              <a:latin typeface="Times New Roman" pitchFamily="18" charset="0"/>
              <a:cs typeface="Times New Roman" pitchFamily="18" charset="0"/>
            </a:rPr>
            <a:t>Clarify </a:t>
          </a:r>
          <a:r>
            <a:rPr lang="bs-Latn-BA" sz="2800" kern="1200" dirty="0" smtClean="0">
              <a:latin typeface="Times New Roman" pitchFamily="18" charset="0"/>
              <a:cs typeface="Times New Roman" pitchFamily="18" charset="0"/>
            </a:rPr>
            <a:t>therapy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771" y="1984"/>
        <a:ext cx="2231474" cy="1218009"/>
      </dsp:txXfrm>
    </dsp:sp>
    <dsp:sp modelId="{B4331B5E-11C1-408D-AECE-1AA01DB2E00F}">
      <dsp:nvSpPr>
        <dsp:cNvPr id="0" name=""/>
        <dsp:cNvSpPr/>
      </dsp:nvSpPr>
      <dsp:spPr>
        <a:xfrm>
          <a:off x="815754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kern="1200" dirty="0" smtClean="0">
              <a:latin typeface="Times New Roman" pitchFamily="18" charset="0"/>
              <a:cs typeface="Times New Roman" pitchFamily="18" charset="0"/>
            </a:rPr>
            <a:t>Respect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5754" y="1422995"/>
        <a:ext cx="2030015" cy="1218009"/>
      </dsp:txXfrm>
    </dsp:sp>
    <dsp:sp modelId="{9CDB8B27-A230-4521-9B3A-F5AF57609820}">
      <dsp:nvSpPr>
        <dsp:cNvPr id="0" name=""/>
        <dsp:cNvSpPr/>
      </dsp:nvSpPr>
      <dsp:spPr>
        <a:xfrm>
          <a:off x="3048771" y="1422995"/>
          <a:ext cx="2231474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400" kern="1200" dirty="0" smtClean="0">
              <a:latin typeface="Times New Roman" pitchFamily="18" charset="0"/>
              <a:cs typeface="Times New Roman" pitchFamily="18" charset="0"/>
            </a:rPr>
            <a:t>Signs of care:rub-down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771" y="1422995"/>
        <a:ext cx="2231474" cy="1218009"/>
      </dsp:txXfrm>
    </dsp:sp>
    <dsp:sp modelId="{99419C04-58C7-4E58-A656-B451B2AAEC03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4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Satisfy the needs of the patients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32992" y="2844006"/>
        <a:ext cx="2030015" cy="1218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9CB4B-FA1D-4809-849F-53FCB7765122}">
      <dsp:nvSpPr>
        <dsp:cNvPr id="0" name=""/>
        <dsp:cNvSpPr/>
      </dsp:nvSpPr>
      <dsp:spPr>
        <a:xfrm>
          <a:off x="4114799" y="1804770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84AF0-C49A-4E27-9908-E8FA34238E7F}">
      <dsp:nvSpPr>
        <dsp:cNvPr id="0" name=""/>
        <dsp:cNvSpPr/>
      </dsp:nvSpPr>
      <dsp:spPr>
        <a:xfrm>
          <a:off x="4069079" y="1804770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111EE-9BCE-4948-B0AE-2EF66193D02F}">
      <dsp:nvSpPr>
        <dsp:cNvPr id="0" name=""/>
        <dsp:cNvSpPr/>
      </dsp:nvSpPr>
      <dsp:spPr>
        <a:xfrm>
          <a:off x="1203548" y="1804770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776D1-733C-4AA4-84EA-E0AB1FB51D2A}">
      <dsp:nvSpPr>
        <dsp:cNvPr id="0" name=""/>
        <dsp:cNvSpPr/>
      </dsp:nvSpPr>
      <dsp:spPr>
        <a:xfrm>
          <a:off x="2911803" y="601774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hlink"/>
            </a:buClr>
            <a:buSzPct val="120000"/>
            <a:buFontTx/>
            <a:buNone/>
            <a:tabLst/>
          </a:pPr>
          <a:r>
            <a:rPr kumimoji="0" lang="bs-Latn-BA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rPr>
            <a:t>Content</a:t>
          </a:r>
        </a:p>
      </dsp:txBody>
      <dsp:txXfrm>
        <a:off x="2911803" y="601774"/>
        <a:ext cx="2405992" cy="1202996"/>
      </dsp:txXfrm>
    </dsp:sp>
    <dsp:sp modelId="{10706D2A-C5EE-4E51-A742-96A35205C73B}">
      <dsp:nvSpPr>
        <dsp:cNvPr id="0" name=""/>
        <dsp:cNvSpPr/>
      </dsp:nvSpPr>
      <dsp:spPr>
        <a:xfrm>
          <a:off x="552" y="2310029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hlink"/>
            </a:buClr>
            <a:buSzPct val="120000"/>
            <a:buFontTx/>
            <a:buNone/>
            <a:tabLst/>
          </a:pPr>
          <a:r>
            <a:rPr kumimoji="0" lang="bs-Latn-BA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rPr>
            <a:t>Relations </a:t>
          </a:r>
        </a:p>
      </dsp:txBody>
      <dsp:txXfrm>
        <a:off x="552" y="2310029"/>
        <a:ext cx="2405992" cy="1202996"/>
      </dsp:txXfrm>
    </dsp:sp>
    <dsp:sp modelId="{E10DE271-2237-4D0E-B800-682B2B86CF42}">
      <dsp:nvSpPr>
        <dsp:cNvPr id="0" name=""/>
        <dsp:cNvSpPr/>
      </dsp:nvSpPr>
      <dsp:spPr>
        <a:xfrm>
          <a:off x="2911803" y="2310029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hlink"/>
            </a:buClr>
            <a:buSzPct val="120000"/>
            <a:buFontTx/>
            <a:buNone/>
            <a:tabLst/>
          </a:pPr>
          <a:r>
            <a:rPr kumimoji="0" lang="bs-Latn-BA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rPr>
            <a:t>Self declaration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hlink"/>
            </a:buClr>
            <a:buSzPct val="120000"/>
            <a:buFontTx/>
            <a:buNone/>
            <a:tabLst/>
          </a:pPr>
          <a:r>
            <a:rPr kumimoji="0" lang="bs-Latn-BA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rPr>
            <a:t>Self-consciousness</a:t>
          </a:r>
        </a:p>
      </dsp:txBody>
      <dsp:txXfrm>
        <a:off x="2911803" y="2310029"/>
        <a:ext cx="2405992" cy="1202996"/>
      </dsp:txXfrm>
    </dsp:sp>
    <dsp:sp modelId="{506FA8E4-0CE4-4A9C-A01F-4B5B95BD8187}">
      <dsp:nvSpPr>
        <dsp:cNvPr id="0" name=""/>
        <dsp:cNvSpPr/>
      </dsp:nvSpPr>
      <dsp:spPr>
        <a:xfrm>
          <a:off x="5823054" y="2310029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hlink"/>
            </a:buClr>
            <a:buSzPct val="120000"/>
            <a:buFontTx/>
            <a:buNone/>
            <a:tabLst/>
          </a:pPr>
          <a:r>
            <a:rPr kumimoji="0" lang="bs-Latn-BA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rPr>
            <a:t>Apeal</a:t>
          </a:r>
        </a:p>
      </dsp:txBody>
      <dsp:txXfrm>
        <a:off x="5823054" y="2310029"/>
        <a:ext cx="2405992" cy="12029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86EBC-2054-40CA-B7E6-E9D93D0A77AB}">
      <dsp:nvSpPr>
        <dsp:cNvPr id="0" name=""/>
        <dsp:cNvSpPr/>
      </dsp:nvSpPr>
      <dsp:spPr>
        <a:xfrm>
          <a:off x="1398" y="0"/>
          <a:ext cx="6094601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800" kern="1200" dirty="0" smtClean="0">
              <a:latin typeface="Times New Roman" pitchFamily="18" charset="0"/>
              <a:cs typeface="Times New Roman" pitchFamily="18" charset="0"/>
            </a:rPr>
            <a:t>ADRESS NAMES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944" y="37546"/>
        <a:ext cx="6019509" cy="1206814"/>
      </dsp:txXfrm>
    </dsp:sp>
    <dsp:sp modelId="{2DC45415-8E86-45B9-B606-7340C794A7A8}">
      <dsp:nvSpPr>
        <dsp:cNvPr id="0" name=""/>
        <dsp:cNvSpPr/>
      </dsp:nvSpPr>
      <dsp:spPr>
        <a:xfrm>
          <a:off x="699" y="1391046"/>
          <a:ext cx="3981182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800" kern="1200" dirty="0" smtClean="0">
              <a:latin typeface="Times New Roman" pitchFamily="18" charset="0"/>
              <a:cs typeface="Times New Roman" pitchFamily="18" charset="0"/>
            </a:rPr>
            <a:t>EYE CONTACT 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245" y="1428592"/>
        <a:ext cx="3906090" cy="1206814"/>
      </dsp:txXfrm>
    </dsp:sp>
    <dsp:sp modelId="{5A211489-922A-4EB9-B382-8A227095A1E5}">
      <dsp:nvSpPr>
        <dsp:cNvPr id="0" name=""/>
        <dsp:cNvSpPr/>
      </dsp:nvSpPr>
      <dsp:spPr>
        <a:xfrm>
          <a:off x="699" y="2780633"/>
          <a:ext cx="1949648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kern="1200" dirty="0" smtClean="0">
              <a:latin typeface="Times New Roman" pitchFamily="18" charset="0"/>
              <a:cs typeface="Times New Roman" pitchFamily="18" charset="0"/>
            </a:rPr>
            <a:t>HEARING 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245" y="2818179"/>
        <a:ext cx="1874556" cy="1206814"/>
      </dsp:txXfrm>
    </dsp:sp>
    <dsp:sp modelId="{420A040A-9B7A-41C7-982D-76991E89C846}">
      <dsp:nvSpPr>
        <dsp:cNvPr id="0" name=""/>
        <dsp:cNvSpPr/>
      </dsp:nvSpPr>
      <dsp:spPr>
        <a:xfrm>
          <a:off x="2032233" y="2780633"/>
          <a:ext cx="1949648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kern="1200" dirty="0" smtClean="0">
              <a:latin typeface="Times New Roman" pitchFamily="18" charset="0"/>
              <a:cs typeface="Times New Roman" pitchFamily="18" charset="0"/>
            </a:rPr>
            <a:t>EMPATHY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69779" y="2818179"/>
        <a:ext cx="1874556" cy="1206814"/>
      </dsp:txXfrm>
    </dsp:sp>
    <dsp:sp modelId="{3A2B2A2E-6674-46D5-AF7D-B213E8D9BF44}">
      <dsp:nvSpPr>
        <dsp:cNvPr id="0" name=""/>
        <dsp:cNvSpPr/>
      </dsp:nvSpPr>
      <dsp:spPr>
        <a:xfrm>
          <a:off x="4145652" y="1391046"/>
          <a:ext cx="1949648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kern="1200" dirty="0" smtClean="0">
              <a:latin typeface="Times New Roman" pitchFamily="18" charset="0"/>
              <a:cs typeface="Times New Roman" pitchFamily="18" charset="0"/>
            </a:rPr>
            <a:t>SMILE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3198" y="1428592"/>
        <a:ext cx="1874556" cy="1206814"/>
      </dsp:txXfrm>
    </dsp:sp>
    <dsp:sp modelId="{9CDD05EB-11C6-4D65-A45D-056BE5754840}">
      <dsp:nvSpPr>
        <dsp:cNvPr id="0" name=""/>
        <dsp:cNvSpPr/>
      </dsp:nvSpPr>
      <dsp:spPr>
        <a:xfrm>
          <a:off x="4146351" y="2782093"/>
          <a:ext cx="1949648" cy="128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kern="1200" dirty="0" smtClean="0">
              <a:latin typeface="Times New Roman" pitchFamily="18" charset="0"/>
              <a:cs typeface="Times New Roman" pitchFamily="18" charset="0"/>
            </a:rPr>
            <a:t>SITTING WITH THE PATIENT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3897" y="2819639"/>
        <a:ext cx="1874556" cy="12068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FC20A-C35A-4E33-A01D-8B944D73ECF4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400" kern="1200" dirty="0" smtClean="0">
              <a:latin typeface="Times New Roman" pitchFamily="18" charset="0"/>
              <a:cs typeface="Times New Roman" pitchFamily="18" charset="0"/>
            </a:rPr>
            <a:t>Diminish fears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16483" y="1984"/>
        <a:ext cx="2030015" cy="1218009"/>
      </dsp:txXfrm>
    </dsp:sp>
    <dsp:sp modelId="{281D4ACA-9FEE-4993-8F9F-AB48213A5E3B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400" kern="1200" dirty="0" smtClean="0">
              <a:latin typeface="Times New Roman" pitchFamily="18" charset="0"/>
              <a:cs typeface="Times New Roman" pitchFamily="18" charset="0"/>
            </a:rPr>
            <a:t>Create trust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49500" y="1984"/>
        <a:ext cx="2030015" cy="1218009"/>
      </dsp:txXfrm>
    </dsp:sp>
    <dsp:sp modelId="{4C25D703-87F6-4CA1-A273-FF627F6FBF4C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400" kern="1200" dirty="0" smtClean="0">
              <a:latin typeface="Times New Roman" pitchFamily="18" charset="0"/>
              <a:cs typeface="Times New Roman" pitchFamily="18" charset="0"/>
            </a:rPr>
            <a:t>Better cooperation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16483" y="1422995"/>
        <a:ext cx="2030015" cy="1218009"/>
      </dsp:txXfrm>
    </dsp:sp>
    <dsp:sp modelId="{2015D4C2-E544-4A3F-8C2F-521F5BE4B5E3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400" kern="1200" dirty="0" smtClean="0">
              <a:latin typeface="Times New Roman" pitchFamily="18" charset="0"/>
              <a:cs typeface="Times New Roman" pitchFamily="18" charset="0"/>
            </a:rPr>
            <a:t>Increases the success of treatment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49500" y="1422995"/>
        <a:ext cx="2030015" cy="1218009"/>
      </dsp:txXfrm>
    </dsp:sp>
    <dsp:sp modelId="{DEE5F1E8-AF77-4219-AF38-4F0ECF5F5E86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400" kern="1200" dirty="0" smtClean="0">
              <a:latin typeface="Times New Roman" pitchFamily="18" charset="0"/>
              <a:cs typeface="Times New Roman" pitchFamily="18" charset="0"/>
            </a:rPr>
            <a:t>Speeds up recovery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32992" y="2844006"/>
        <a:ext cx="2030015" cy="12180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6054B-0AFD-40EF-8FCE-B40A5036ED0F}">
      <dsp:nvSpPr>
        <dsp:cNvPr id="0" name=""/>
        <dsp:cNvSpPr/>
      </dsp:nvSpPr>
      <dsp:spPr>
        <a:xfrm>
          <a:off x="1909318" y="-47395"/>
          <a:ext cx="1919534" cy="13323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kern="1200" dirty="0" smtClean="0">
              <a:latin typeface="Times New Roman" pitchFamily="18" charset="0"/>
              <a:cs typeface="Times New Roman" pitchFamily="18" charset="0"/>
            </a:rPr>
            <a:t>Intrapersonal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0427" y="147725"/>
        <a:ext cx="1357316" cy="942121"/>
      </dsp:txXfrm>
    </dsp:sp>
    <dsp:sp modelId="{0E0C15DE-BE7E-4481-A844-F13980F65637}">
      <dsp:nvSpPr>
        <dsp:cNvPr id="0" name=""/>
        <dsp:cNvSpPr/>
      </dsp:nvSpPr>
      <dsp:spPr>
        <a:xfrm rot="2068759">
          <a:off x="3622454" y="1025211"/>
          <a:ext cx="279567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629821" y="1084249"/>
        <a:ext cx="195697" cy="248335"/>
      </dsp:txXfrm>
    </dsp:sp>
    <dsp:sp modelId="{DC6528B5-15C7-46BD-886F-8687CAB8EF39}">
      <dsp:nvSpPr>
        <dsp:cNvPr id="0" name=""/>
        <dsp:cNvSpPr/>
      </dsp:nvSpPr>
      <dsp:spPr>
        <a:xfrm>
          <a:off x="3672410" y="1224130"/>
          <a:ext cx="1942001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900" kern="1200" dirty="0" smtClean="0"/>
            <a:t>I</a:t>
          </a:r>
          <a:r>
            <a:rPr lang="bs-Latn-BA" sz="1900" kern="1200" dirty="0" smtClean="0">
              <a:latin typeface="Times New Roman" pitchFamily="18" charset="0"/>
              <a:cs typeface="Times New Roman" pitchFamily="18" charset="0"/>
            </a:rPr>
            <a:t>nterpersonal</a:t>
          </a:r>
          <a:endParaRPr lang="en-US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56809" y="1403724"/>
        <a:ext cx="1373203" cy="867155"/>
      </dsp:txXfrm>
    </dsp:sp>
    <dsp:sp modelId="{E7A9BBCA-349A-46B9-8E70-D2D4492F9BF0}">
      <dsp:nvSpPr>
        <dsp:cNvPr id="0" name=""/>
        <dsp:cNvSpPr/>
      </dsp:nvSpPr>
      <dsp:spPr>
        <a:xfrm rot="6455444">
          <a:off x="4266014" y="2441406"/>
          <a:ext cx="24052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312996" y="2489793"/>
        <a:ext cx="168365" cy="248335"/>
      </dsp:txXfrm>
    </dsp:sp>
    <dsp:sp modelId="{3F274FA0-33AF-466B-AB4B-072F8507E9C7}">
      <dsp:nvSpPr>
        <dsp:cNvPr id="0" name=""/>
        <dsp:cNvSpPr/>
      </dsp:nvSpPr>
      <dsp:spPr>
        <a:xfrm>
          <a:off x="3517161" y="2842467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900" kern="1200" dirty="0" smtClean="0">
              <a:latin typeface="Times New Roman" pitchFamily="18" charset="0"/>
              <a:cs typeface="Times New Roman" pitchFamily="18" charset="0"/>
            </a:rPr>
            <a:t>Group</a:t>
          </a:r>
          <a:endParaRPr lang="en-US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96755" y="3022061"/>
        <a:ext cx="867155" cy="867155"/>
      </dsp:txXfrm>
    </dsp:sp>
    <dsp:sp modelId="{C0D684A8-47A3-43D1-A50E-D3D501C3088D}">
      <dsp:nvSpPr>
        <dsp:cNvPr id="0" name=""/>
        <dsp:cNvSpPr/>
      </dsp:nvSpPr>
      <dsp:spPr>
        <a:xfrm rot="10800000">
          <a:off x="3160648" y="3248693"/>
          <a:ext cx="251935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236228" y="3331471"/>
        <a:ext cx="176355" cy="248335"/>
      </dsp:txXfrm>
    </dsp:sp>
    <dsp:sp modelId="{93CE6FA6-0EEF-4025-8448-1438D6105808}">
      <dsp:nvSpPr>
        <dsp:cNvPr id="0" name=""/>
        <dsp:cNvSpPr/>
      </dsp:nvSpPr>
      <dsp:spPr>
        <a:xfrm>
          <a:off x="852860" y="2799882"/>
          <a:ext cx="2188950" cy="1311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kern="1200" dirty="0" smtClean="0">
              <a:latin typeface="Times New Roman" pitchFamily="18" charset="0"/>
              <a:cs typeface="Times New Roman" pitchFamily="18" charset="0"/>
            </a:rPr>
            <a:t>Organizational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73424" y="2991949"/>
        <a:ext cx="1547822" cy="927379"/>
      </dsp:txXfrm>
    </dsp:sp>
    <dsp:sp modelId="{859A912A-FF97-498D-8A42-58CA1A35CFA3}">
      <dsp:nvSpPr>
        <dsp:cNvPr id="0" name=""/>
        <dsp:cNvSpPr/>
      </dsp:nvSpPr>
      <dsp:spPr>
        <a:xfrm rot="15120000">
          <a:off x="1508549" y="2349698"/>
          <a:ext cx="293370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1566153" y="2474328"/>
        <a:ext cx="205359" cy="248335"/>
      </dsp:txXfrm>
    </dsp:sp>
    <dsp:sp modelId="{F73440DD-C0B7-4616-B762-54551C076A73}">
      <dsp:nvSpPr>
        <dsp:cNvPr id="0" name=""/>
        <dsp:cNvSpPr/>
      </dsp:nvSpPr>
      <dsp:spPr>
        <a:xfrm>
          <a:off x="764491" y="1089194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900" kern="1200" dirty="0" smtClean="0">
              <a:latin typeface="Times New Roman" pitchFamily="18" charset="0"/>
              <a:cs typeface="Times New Roman" pitchFamily="18" charset="0"/>
            </a:rPr>
            <a:t>Mass</a:t>
          </a:r>
          <a:endParaRPr lang="en-US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44085" y="1268788"/>
        <a:ext cx="867155" cy="867155"/>
      </dsp:txXfrm>
    </dsp:sp>
    <dsp:sp modelId="{0FAF69ED-49DD-4CC9-9963-9FC9325FD758}">
      <dsp:nvSpPr>
        <dsp:cNvPr id="0" name=""/>
        <dsp:cNvSpPr/>
      </dsp:nvSpPr>
      <dsp:spPr>
        <a:xfrm rot="19440000">
          <a:off x="1926057" y="1017891"/>
          <a:ext cx="217738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932295" y="1119866"/>
        <a:ext cx="152417" cy="2483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92671-E7DB-4BB9-B5CC-85137A69336F}">
      <dsp:nvSpPr>
        <dsp:cNvPr id="0" name=""/>
        <dsp:cNvSpPr/>
      </dsp:nvSpPr>
      <dsp:spPr>
        <a:xfrm>
          <a:off x="815754" y="1984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800" kern="1200" dirty="0" smtClean="0">
              <a:latin typeface="Times New Roman" pitchFamily="18" charset="0"/>
              <a:cs typeface="Times New Roman" pitchFamily="18" charset="0"/>
            </a:rPr>
            <a:t>Emotional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5754" y="1984"/>
        <a:ext cx="2030015" cy="1218009"/>
      </dsp:txXfrm>
    </dsp:sp>
    <dsp:sp modelId="{B9630498-1614-45A6-8257-9F475AC81211}">
      <dsp:nvSpPr>
        <dsp:cNvPr id="0" name=""/>
        <dsp:cNvSpPr/>
      </dsp:nvSpPr>
      <dsp:spPr>
        <a:xfrm>
          <a:off x="3048771" y="1984"/>
          <a:ext cx="2231474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800" kern="1200" dirty="0" smtClean="0">
              <a:latin typeface="Times New Roman" pitchFamily="18" charset="0"/>
              <a:cs typeface="Times New Roman" pitchFamily="18" charset="0"/>
            </a:rPr>
            <a:t>Oblivious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771" y="1984"/>
        <a:ext cx="2231474" cy="1218009"/>
      </dsp:txXfrm>
    </dsp:sp>
    <dsp:sp modelId="{B4331B5E-11C1-408D-AECE-1AA01DB2E00F}">
      <dsp:nvSpPr>
        <dsp:cNvPr id="0" name=""/>
        <dsp:cNvSpPr/>
      </dsp:nvSpPr>
      <dsp:spPr>
        <a:xfrm>
          <a:off x="815754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800" kern="1200" dirty="0" smtClean="0">
              <a:latin typeface="Times New Roman" pitchFamily="18" charset="0"/>
              <a:cs typeface="Times New Roman" pitchFamily="18" charset="0"/>
            </a:rPr>
            <a:t>Truthful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5754" y="1422995"/>
        <a:ext cx="2030015" cy="1218009"/>
      </dsp:txXfrm>
    </dsp:sp>
    <dsp:sp modelId="{9CDB8B27-A230-4521-9B3A-F5AF57609820}">
      <dsp:nvSpPr>
        <dsp:cNvPr id="0" name=""/>
        <dsp:cNvSpPr/>
      </dsp:nvSpPr>
      <dsp:spPr>
        <a:xfrm>
          <a:off x="3048771" y="1422995"/>
          <a:ext cx="2231474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800" kern="1200" dirty="0" smtClean="0">
              <a:latin typeface="Times New Roman" pitchFamily="18" charset="0"/>
              <a:cs typeface="Times New Roman" pitchFamily="18" charset="0"/>
            </a:rPr>
            <a:t>Autonomous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771" y="1422995"/>
        <a:ext cx="2231474" cy="1218009"/>
      </dsp:txXfrm>
    </dsp:sp>
    <dsp:sp modelId="{99419C04-58C7-4E58-A656-B451B2AAEC03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800" kern="1200" dirty="0" smtClean="0">
              <a:latin typeface="Times New Roman" pitchFamily="18" charset="0"/>
              <a:cs typeface="Times New Roman" pitchFamily="18" charset="0"/>
            </a:rPr>
            <a:t>Permanent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32992" y="2844006"/>
        <a:ext cx="2030015" cy="12180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B7C5B-4C8B-48B9-A1C7-46D6745EF827}">
      <dsp:nvSpPr>
        <dsp:cNvPr id="0" name=""/>
        <dsp:cNvSpPr/>
      </dsp:nvSpPr>
      <dsp:spPr>
        <a:xfrm>
          <a:off x="744" y="0"/>
          <a:ext cx="1934765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kern="1200" dirty="0" smtClean="0">
              <a:latin typeface="Arial" pitchFamily="34" charset="0"/>
              <a:cs typeface="Arial" pitchFamily="34" charset="0"/>
            </a:rPr>
            <a:t>Thereupitic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kern="1200" dirty="0" smtClean="0">
              <a:latin typeface="Arial" pitchFamily="34" charset="0"/>
              <a:cs typeface="Arial" pitchFamily="34" charset="0"/>
            </a:rPr>
            <a:t>Communications</a:t>
          </a:r>
          <a:endParaRPr lang="bs-Latn-BA" sz="1800" kern="1200" dirty="0">
            <a:latin typeface="Arial" pitchFamily="34" charset="0"/>
            <a:cs typeface="Arial" pitchFamily="34" charset="0"/>
          </a:endParaRPr>
        </a:p>
      </dsp:txBody>
      <dsp:txXfrm>
        <a:off x="744" y="0"/>
        <a:ext cx="1934765" cy="1219200"/>
      </dsp:txXfrm>
    </dsp:sp>
    <dsp:sp modelId="{FD4BCF93-8CB0-4E03-A730-5A10FF33F1FB}">
      <dsp:nvSpPr>
        <dsp:cNvPr id="0" name=""/>
        <dsp:cNvSpPr/>
      </dsp:nvSpPr>
      <dsp:spPr>
        <a:xfrm>
          <a:off x="194220" y="1220390"/>
          <a:ext cx="1547812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400" kern="1200" dirty="0" smtClean="0">
              <a:latin typeface="Arial" pitchFamily="34" charset="0"/>
              <a:cs typeface="Arial" pitchFamily="34" charset="0"/>
            </a:rPr>
            <a:t>Hearing</a:t>
          </a:r>
          <a:endParaRPr lang="bs-Latn-BA" sz="2400" kern="1200" dirty="0">
            <a:latin typeface="Arial" pitchFamily="34" charset="0"/>
            <a:cs typeface="Arial" pitchFamily="34" charset="0"/>
          </a:endParaRPr>
        </a:p>
      </dsp:txBody>
      <dsp:txXfrm>
        <a:off x="230109" y="1256279"/>
        <a:ext cx="1476034" cy="1153573"/>
      </dsp:txXfrm>
    </dsp:sp>
    <dsp:sp modelId="{4CAE40B9-AFB3-4A67-8102-612C60127A2C}">
      <dsp:nvSpPr>
        <dsp:cNvPr id="0" name=""/>
        <dsp:cNvSpPr/>
      </dsp:nvSpPr>
      <dsp:spPr>
        <a:xfrm>
          <a:off x="194220" y="2634257"/>
          <a:ext cx="1547812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800" kern="1200" dirty="0" smtClean="0">
              <a:latin typeface="Arial" pitchFamily="34" charset="0"/>
              <a:cs typeface="Arial" pitchFamily="34" charset="0"/>
            </a:rPr>
            <a:t>Quantity</a:t>
          </a:r>
          <a:endParaRPr lang="bs-Latn-BA" sz="2800" kern="1200" dirty="0">
            <a:latin typeface="Arial" pitchFamily="34" charset="0"/>
            <a:cs typeface="Arial" pitchFamily="34" charset="0"/>
          </a:endParaRPr>
        </a:p>
      </dsp:txBody>
      <dsp:txXfrm>
        <a:off x="230109" y="2670146"/>
        <a:ext cx="1476034" cy="1153573"/>
      </dsp:txXfrm>
    </dsp:sp>
    <dsp:sp modelId="{DE759425-1367-4954-BEF1-C0629AE02F3B}">
      <dsp:nvSpPr>
        <dsp:cNvPr id="0" name=""/>
        <dsp:cNvSpPr/>
      </dsp:nvSpPr>
      <dsp:spPr>
        <a:xfrm>
          <a:off x="2080617" y="0"/>
          <a:ext cx="1934765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kern="1200" dirty="0" smtClean="0">
              <a:latin typeface="Arial" pitchFamily="34" charset="0"/>
              <a:cs typeface="Arial" pitchFamily="34" charset="0"/>
            </a:rPr>
            <a:t>Thereupitic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kern="1200" dirty="0" smtClean="0">
              <a:latin typeface="Arial" pitchFamily="34" charset="0"/>
              <a:cs typeface="Arial" pitchFamily="34" charset="0"/>
            </a:rPr>
            <a:t>Communications</a:t>
          </a:r>
          <a:endParaRPr lang="bs-Latn-BA" sz="1800" kern="1200" dirty="0"/>
        </a:p>
      </dsp:txBody>
      <dsp:txXfrm>
        <a:off x="2080617" y="0"/>
        <a:ext cx="1934765" cy="1219200"/>
      </dsp:txXfrm>
    </dsp:sp>
    <dsp:sp modelId="{D95B2321-DEF5-4ACA-BC88-D032AA908144}">
      <dsp:nvSpPr>
        <dsp:cNvPr id="0" name=""/>
        <dsp:cNvSpPr/>
      </dsp:nvSpPr>
      <dsp:spPr>
        <a:xfrm>
          <a:off x="2274093" y="1220390"/>
          <a:ext cx="1547812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400" kern="1200" dirty="0" smtClean="0">
              <a:latin typeface="Arial" pitchFamily="34" charset="0"/>
              <a:cs typeface="Arial" pitchFamily="34" charset="0"/>
            </a:rPr>
            <a:t>Empathy</a:t>
          </a:r>
          <a:endParaRPr lang="bs-Latn-BA" sz="2400" kern="1200" dirty="0">
            <a:latin typeface="Arial" pitchFamily="34" charset="0"/>
            <a:cs typeface="Arial" pitchFamily="34" charset="0"/>
          </a:endParaRPr>
        </a:p>
      </dsp:txBody>
      <dsp:txXfrm>
        <a:off x="2309982" y="1256279"/>
        <a:ext cx="1476034" cy="1153573"/>
      </dsp:txXfrm>
    </dsp:sp>
    <dsp:sp modelId="{6DE1C7FF-B95C-4BC0-9337-B3F9B66808A8}">
      <dsp:nvSpPr>
        <dsp:cNvPr id="0" name=""/>
        <dsp:cNvSpPr/>
      </dsp:nvSpPr>
      <dsp:spPr>
        <a:xfrm>
          <a:off x="2274093" y="2634257"/>
          <a:ext cx="1547812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3200" kern="1200" dirty="0" smtClean="0">
              <a:latin typeface="Arial" pitchFamily="34" charset="0"/>
              <a:cs typeface="Arial" pitchFamily="34" charset="0"/>
            </a:rPr>
            <a:t>Mode</a:t>
          </a:r>
          <a:endParaRPr lang="bs-Latn-BA" sz="3200" kern="1200" dirty="0">
            <a:latin typeface="Arial" pitchFamily="34" charset="0"/>
            <a:cs typeface="Arial" pitchFamily="34" charset="0"/>
          </a:endParaRPr>
        </a:p>
      </dsp:txBody>
      <dsp:txXfrm>
        <a:off x="2309982" y="2670146"/>
        <a:ext cx="1476034" cy="1153573"/>
      </dsp:txXfrm>
    </dsp:sp>
    <dsp:sp modelId="{58F720D2-1E81-43C1-BABD-5D11CED1F7DE}">
      <dsp:nvSpPr>
        <dsp:cNvPr id="0" name=""/>
        <dsp:cNvSpPr/>
      </dsp:nvSpPr>
      <dsp:spPr>
        <a:xfrm>
          <a:off x="4160490" y="0"/>
          <a:ext cx="1934765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kern="1200" dirty="0" smtClean="0">
              <a:latin typeface="Arial" pitchFamily="34" charset="0"/>
              <a:cs typeface="Arial" pitchFamily="34" charset="0"/>
            </a:rPr>
            <a:t>Thereupitic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kern="1200" dirty="0" smtClean="0">
              <a:latin typeface="Arial" pitchFamily="34" charset="0"/>
              <a:cs typeface="Arial" pitchFamily="34" charset="0"/>
            </a:rPr>
            <a:t>Communications</a:t>
          </a:r>
          <a:endParaRPr lang="bs-Latn-BA" sz="1800" kern="1200" dirty="0"/>
        </a:p>
      </dsp:txBody>
      <dsp:txXfrm>
        <a:off x="4160490" y="0"/>
        <a:ext cx="1934765" cy="1219200"/>
      </dsp:txXfrm>
    </dsp:sp>
    <dsp:sp modelId="{8FE00F15-166B-423C-BF4B-B8AE8CE022C8}">
      <dsp:nvSpPr>
        <dsp:cNvPr id="0" name=""/>
        <dsp:cNvSpPr/>
      </dsp:nvSpPr>
      <dsp:spPr>
        <a:xfrm>
          <a:off x="4353966" y="1220390"/>
          <a:ext cx="1547812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800" kern="1200" dirty="0" smtClean="0">
              <a:latin typeface="Arial" pitchFamily="34" charset="0"/>
              <a:cs typeface="Arial" pitchFamily="34" charset="0"/>
            </a:rPr>
            <a:t>Advice</a:t>
          </a:r>
          <a:endParaRPr lang="bs-Latn-BA" sz="2800" kern="1200" dirty="0">
            <a:latin typeface="Arial" pitchFamily="34" charset="0"/>
            <a:cs typeface="Arial" pitchFamily="34" charset="0"/>
          </a:endParaRPr>
        </a:p>
      </dsp:txBody>
      <dsp:txXfrm>
        <a:off x="4389855" y="1256279"/>
        <a:ext cx="1476034" cy="1153573"/>
      </dsp:txXfrm>
    </dsp:sp>
    <dsp:sp modelId="{018CC1BD-E9E1-488A-A105-CFD18C11D379}">
      <dsp:nvSpPr>
        <dsp:cNvPr id="0" name=""/>
        <dsp:cNvSpPr/>
      </dsp:nvSpPr>
      <dsp:spPr>
        <a:xfrm>
          <a:off x="4353966" y="2634257"/>
          <a:ext cx="1547812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800" kern="1200" smtClean="0">
              <a:latin typeface="Arial" pitchFamily="34" charset="0"/>
              <a:cs typeface="Arial" pitchFamily="34" charset="0"/>
            </a:rPr>
            <a:t>Content</a:t>
          </a:r>
          <a:endParaRPr lang="bs-Latn-BA" sz="2800" kern="1200" dirty="0">
            <a:latin typeface="Arial" pitchFamily="34" charset="0"/>
            <a:cs typeface="Arial" pitchFamily="34" charset="0"/>
          </a:endParaRPr>
        </a:p>
      </dsp:txBody>
      <dsp:txXfrm>
        <a:off x="4389855" y="2670146"/>
        <a:ext cx="1476034" cy="11535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E2524-9709-41C4-8AC7-87408A71C9DE}">
      <dsp:nvSpPr>
        <dsp:cNvPr id="0" name=""/>
        <dsp:cNvSpPr/>
      </dsp:nvSpPr>
      <dsp:spPr>
        <a:xfrm>
          <a:off x="5596256" y="871102"/>
          <a:ext cx="1964583" cy="37377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400" kern="1200" dirty="0" smtClean="0">
              <a:latin typeface="Arial" pitchFamily="34" charset="0"/>
              <a:cs typeface="Arial" pitchFamily="34" charset="0"/>
            </a:rPr>
            <a:t>Communications skills</a:t>
          </a:r>
          <a:endParaRPr lang="bs-Latn-BA" sz="2400" kern="1200" dirty="0">
            <a:latin typeface="Arial" pitchFamily="34" charset="0"/>
            <a:cs typeface="Arial" pitchFamily="34" charset="0"/>
          </a:endParaRPr>
        </a:p>
      </dsp:txBody>
      <dsp:txXfrm rot="16200000">
        <a:off x="5574947" y="2297693"/>
        <a:ext cx="3363972" cy="510791"/>
      </dsp:txXfrm>
    </dsp:sp>
    <dsp:sp modelId="{1057B69A-80A5-49CF-AE64-65A291F031ED}">
      <dsp:nvSpPr>
        <dsp:cNvPr id="0" name=""/>
        <dsp:cNvSpPr/>
      </dsp:nvSpPr>
      <dsp:spPr>
        <a:xfrm>
          <a:off x="2232254" y="432065"/>
          <a:ext cx="3173018" cy="4366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400" kern="1200" dirty="0" smtClean="0">
              <a:latin typeface="Arial" pitchFamily="34" charset="0"/>
              <a:cs typeface="Arial" pitchFamily="34" charset="0"/>
            </a:rPr>
            <a:t>Communications skills</a:t>
          </a:r>
          <a:endParaRPr lang="bs-Latn-BA" sz="2400" kern="1200" dirty="0">
            <a:latin typeface="Arial" pitchFamily="34" charset="0"/>
            <a:cs typeface="Arial" pitchFamily="34" charset="0"/>
          </a:endParaRPr>
        </a:p>
      </dsp:txBody>
      <dsp:txXfrm rot="16200000">
        <a:off x="2949608" y="1984394"/>
        <a:ext cx="3929644" cy="824984"/>
      </dsp:txXfrm>
    </dsp:sp>
    <dsp:sp modelId="{E1AEFB17-C791-4D9F-9E01-F0671EEC64CF}">
      <dsp:nvSpPr>
        <dsp:cNvPr id="0" name=""/>
        <dsp:cNvSpPr/>
      </dsp:nvSpPr>
      <dsp:spPr>
        <a:xfrm>
          <a:off x="144025" y="23924"/>
          <a:ext cx="1964583" cy="4960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400" kern="1200" dirty="0" smtClean="0">
              <a:latin typeface="Arial" pitchFamily="34" charset="0"/>
              <a:cs typeface="Arial" pitchFamily="34" charset="0"/>
            </a:rPr>
            <a:t>Communications skills</a:t>
          </a:r>
          <a:endParaRPr lang="bs-Latn-BA" sz="2400" kern="1200" dirty="0">
            <a:latin typeface="Arial" pitchFamily="34" charset="0"/>
            <a:cs typeface="Arial" pitchFamily="34" charset="0"/>
          </a:endParaRPr>
        </a:p>
      </dsp:txBody>
      <dsp:txXfrm rot="16200000">
        <a:off x="-427478" y="2000710"/>
        <a:ext cx="4464362" cy="510791"/>
      </dsp:txXfrm>
    </dsp:sp>
    <dsp:sp modelId="{03921C67-6A78-4C60-9727-D23BA6EB3189}">
      <dsp:nvSpPr>
        <dsp:cNvPr id="0" name=""/>
        <dsp:cNvSpPr/>
      </dsp:nvSpPr>
      <dsp:spPr>
        <a:xfrm>
          <a:off x="104871" y="-18440"/>
          <a:ext cx="1966688" cy="4984328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400" kern="1200" dirty="0" smtClean="0">
            <a:latin typeface="Arial" pitchFamily="34" charset="0"/>
            <a:cs typeface="Arial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400" kern="1200" dirty="0" smtClean="0">
            <a:latin typeface="Arial" pitchFamily="34" charset="0"/>
            <a:cs typeface="Arial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400" kern="1200" dirty="0" smtClean="0">
            <a:latin typeface="Arial" pitchFamily="34" charset="0"/>
            <a:cs typeface="Arial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kern="1200" dirty="0" smtClean="0">
              <a:latin typeface="Arial" pitchFamily="34" charset="0"/>
              <a:cs typeface="Arial" pitchFamily="34" charset="0"/>
            </a:rPr>
            <a:t>Empathy</a:t>
          </a:r>
          <a:endParaRPr lang="bs-Latn-BA" sz="1800" kern="1200" dirty="0">
            <a:latin typeface="Arial" pitchFamily="34" charset="0"/>
            <a:cs typeface="Arial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kern="1200" dirty="0" smtClean="0">
              <a:latin typeface="Arial" pitchFamily="34" charset="0"/>
              <a:cs typeface="Arial" pitchFamily="34" charset="0"/>
            </a:rPr>
            <a:t>Hearing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kern="1200" dirty="0" smtClean="0">
              <a:latin typeface="Arial" pitchFamily="34" charset="0"/>
              <a:cs typeface="Arial" pitchFamily="34" charset="0"/>
            </a:rPr>
            <a:t>Cognitive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kern="1200" dirty="0" smtClean="0">
              <a:latin typeface="Arial" pitchFamily="34" charset="0"/>
              <a:cs typeface="Arial" pitchFamily="34" charset="0"/>
            </a:rPr>
            <a:t>complexity</a:t>
          </a:r>
          <a:endParaRPr lang="bs-Latn-BA" sz="1800" kern="1200" dirty="0">
            <a:latin typeface="Arial" pitchFamily="34" charset="0"/>
            <a:cs typeface="Arial" pitchFamily="34" charset="0"/>
          </a:endParaRPr>
        </a:p>
      </dsp:txBody>
      <dsp:txXfrm>
        <a:off x="104871" y="-18440"/>
        <a:ext cx="1966688" cy="4984328"/>
      </dsp:txXfrm>
    </dsp:sp>
    <dsp:sp modelId="{3909BCA6-634C-4418-A927-8936A12285A3}">
      <dsp:nvSpPr>
        <dsp:cNvPr id="0" name=""/>
        <dsp:cNvSpPr/>
      </dsp:nvSpPr>
      <dsp:spPr>
        <a:xfrm>
          <a:off x="2300195" y="148537"/>
          <a:ext cx="2682960" cy="4984321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600" kern="1200" dirty="0" smtClean="0">
            <a:latin typeface="Arial" pitchFamily="34" charset="0"/>
            <a:cs typeface="Arial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600" kern="1200" dirty="0" smtClean="0">
            <a:latin typeface="Arial" pitchFamily="34" charset="0"/>
            <a:cs typeface="Arial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600" kern="1200" dirty="0" smtClean="0">
            <a:latin typeface="Arial" pitchFamily="34" charset="0"/>
            <a:cs typeface="Arial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600" kern="1200" dirty="0" smtClean="0">
            <a:latin typeface="Arial" pitchFamily="34" charset="0"/>
            <a:cs typeface="Arial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600" kern="1200" dirty="0" smtClean="0">
            <a:latin typeface="Arial" pitchFamily="34" charset="0"/>
            <a:cs typeface="Arial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kern="1200" dirty="0" smtClean="0">
              <a:latin typeface="Arial" pitchFamily="34" charset="0"/>
              <a:cs typeface="Arial" pitchFamily="34" charset="0"/>
            </a:rPr>
            <a:t>Flexibility</a:t>
          </a:r>
          <a:endParaRPr lang="bs-Latn-BA" sz="1800" kern="1200" dirty="0">
            <a:latin typeface="Arial" pitchFamily="34" charset="0"/>
            <a:cs typeface="Arial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kern="1200" dirty="0" smtClean="0">
              <a:latin typeface="Arial" pitchFamily="34" charset="0"/>
              <a:cs typeface="Arial" pitchFamily="34" charset="0"/>
            </a:rPr>
            <a:t>Understanding of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kern="1200" dirty="0" smtClean="0">
              <a:latin typeface="Arial" pitchFamily="34" charset="0"/>
              <a:cs typeface="Arial" pitchFamily="34" charset="0"/>
            </a:rPr>
            <a:t>the situation</a:t>
          </a:r>
          <a:endParaRPr lang="bs-Latn-BA" sz="1800" kern="1200" dirty="0">
            <a:latin typeface="Arial" pitchFamily="34" charset="0"/>
            <a:cs typeface="Arial" pitchFamily="34" charset="0"/>
          </a:endParaRPr>
        </a:p>
      </dsp:txBody>
      <dsp:txXfrm>
        <a:off x="2300195" y="148537"/>
        <a:ext cx="2682960" cy="4984321"/>
      </dsp:txXfrm>
    </dsp:sp>
    <dsp:sp modelId="{67DBF887-FAC4-4489-B1EE-E33CA45CEE4C}">
      <dsp:nvSpPr>
        <dsp:cNvPr id="0" name=""/>
        <dsp:cNvSpPr/>
      </dsp:nvSpPr>
      <dsp:spPr>
        <a:xfrm>
          <a:off x="5766994" y="696879"/>
          <a:ext cx="1743288" cy="3759678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700" kern="1200" dirty="0" smtClean="0">
            <a:latin typeface="Arial" pitchFamily="34" charset="0"/>
            <a:cs typeface="Arial" pitchFamily="34" charset="0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700" kern="1200" dirty="0" smtClean="0">
            <a:latin typeface="Arial" pitchFamily="34" charset="0"/>
            <a:cs typeface="Arial" pitchFamily="34" charset="0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700" kern="1200" dirty="0" smtClean="0">
            <a:latin typeface="Arial" pitchFamily="34" charset="0"/>
            <a:cs typeface="Arial" pitchFamily="34" charset="0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700" kern="1200" dirty="0" smtClean="0">
              <a:latin typeface="Arial" pitchFamily="34" charset="0"/>
              <a:cs typeface="Arial" pitchFamily="34" charset="0"/>
            </a:rPr>
            <a:t>Self-control</a:t>
          </a:r>
          <a:endParaRPr lang="bs-Latn-BA" sz="1700" kern="1200" dirty="0">
            <a:latin typeface="Arial" pitchFamily="34" charset="0"/>
            <a:cs typeface="Arial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kern="1200" dirty="0" smtClean="0">
              <a:latin typeface="Arial" pitchFamily="34" charset="0"/>
              <a:cs typeface="Arial" pitchFamily="34" charset="0"/>
            </a:rPr>
            <a:t>Mediated by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kern="1200" dirty="0" smtClean="0">
              <a:latin typeface="Arial" pitchFamily="34" charset="0"/>
              <a:cs typeface="Arial" pitchFamily="34" charset="0"/>
            </a:rPr>
            <a:t>an interaction</a:t>
          </a:r>
          <a:endParaRPr lang="bs-Latn-BA" sz="1600" kern="1200" dirty="0">
            <a:latin typeface="Arial" pitchFamily="34" charset="0"/>
            <a:cs typeface="Arial" pitchFamily="34" charset="0"/>
          </a:endParaRPr>
        </a:p>
      </dsp:txBody>
      <dsp:txXfrm>
        <a:off x="5766994" y="696879"/>
        <a:ext cx="1743288" cy="37596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D5917-AF3A-40C4-BDC8-A96AA8DB60DA}">
      <dsp:nvSpPr>
        <dsp:cNvPr id="0" name=""/>
        <dsp:cNvSpPr/>
      </dsp:nvSpPr>
      <dsp:spPr>
        <a:xfrm>
          <a:off x="779" y="3451289"/>
          <a:ext cx="6790857" cy="1604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4400" kern="1200" dirty="0" smtClean="0"/>
            <a:t>Mediated by an interaction</a:t>
          </a:r>
          <a:endParaRPr lang="bs-Latn-BA" sz="4400" kern="1200" dirty="0"/>
        </a:p>
      </dsp:txBody>
      <dsp:txXfrm>
        <a:off x="47782" y="3498292"/>
        <a:ext cx="6696851" cy="1510788"/>
      </dsp:txXfrm>
    </dsp:sp>
    <dsp:sp modelId="{FF06A078-D181-4815-8B2F-73714B1225DC}">
      <dsp:nvSpPr>
        <dsp:cNvPr id="0" name=""/>
        <dsp:cNvSpPr/>
      </dsp:nvSpPr>
      <dsp:spPr>
        <a:xfrm>
          <a:off x="779" y="1725770"/>
          <a:ext cx="4435998" cy="1604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4400" kern="1200" dirty="0" smtClean="0"/>
            <a:t>Understanding of the situation</a:t>
          </a:r>
          <a:endParaRPr lang="bs-Latn-BA" sz="4400" kern="1200" dirty="0"/>
        </a:p>
      </dsp:txBody>
      <dsp:txXfrm>
        <a:off x="47782" y="1772773"/>
        <a:ext cx="4341992" cy="1510788"/>
      </dsp:txXfrm>
    </dsp:sp>
    <dsp:sp modelId="{5C2AE730-0B6D-4C6E-A800-D49B9B775E67}">
      <dsp:nvSpPr>
        <dsp:cNvPr id="0" name=""/>
        <dsp:cNvSpPr/>
      </dsp:nvSpPr>
      <dsp:spPr>
        <a:xfrm>
          <a:off x="779" y="252"/>
          <a:ext cx="2172379" cy="1604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3000" kern="1200" dirty="0" smtClean="0"/>
            <a:t>Empathy and hearing</a:t>
          </a:r>
          <a:endParaRPr lang="bs-Latn-BA" sz="3000" kern="1200" dirty="0"/>
        </a:p>
      </dsp:txBody>
      <dsp:txXfrm>
        <a:off x="47782" y="47255"/>
        <a:ext cx="2078373" cy="1510788"/>
      </dsp:txXfrm>
    </dsp:sp>
    <dsp:sp modelId="{98050837-9352-4FB3-90F9-888EC665D290}">
      <dsp:nvSpPr>
        <dsp:cNvPr id="0" name=""/>
        <dsp:cNvSpPr/>
      </dsp:nvSpPr>
      <dsp:spPr>
        <a:xfrm>
          <a:off x="2264398" y="252"/>
          <a:ext cx="2172379" cy="1604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3000" kern="1200" dirty="0" smtClean="0"/>
            <a:t>Cognitive complexity</a:t>
          </a:r>
          <a:endParaRPr lang="bs-Latn-BA" sz="3000" kern="1200" dirty="0"/>
        </a:p>
      </dsp:txBody>
      <dsp:txXfrm>
        <a:off x="2311401" y="47255"/>
        <a:ext cx="2078373" cy="1510788"/>
      </dsp:txXfrm>
    </dsp:sp>
    <dsp:sp modelId="{54F74636-84CE-4009-A029-B9A80C192CF8}">
      <dsp:nvSpPr>
        <dsp:cNvPr id="0" name=""/>
        <dsp:cNvSpPr/>
      </dsp:nvSpPr>
      <dsp:spPr>
        <a:xfrm>
          <a:off x="4619257" y="1725770"/>
          <a:ext cx="2172379" cy="1604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3600" kern="1200" dirty="0" smtClean="0"/>
            <a:t>Self-control</a:t>
          </a:r>
          <a:endParaRPr lang="bs-Latn-BA" sz="3600" kern="1200" dirty="0"/>
        </a:p>
      </dsp:txBody>
      <dsp:txXfrm>
        <a:off x="4666260" y="1772773"/>
        <a:ext cx="2078373" cy="1510788"/>
      </dsp:txXfrm>
    </dsp:sp>
    <dsp:sp modelId="{FD890685-B8A4-47FA-ABE5-9A997DC97CA2}">
      <dsp:nvSpPr>
        <dsp:cNvPr id="0" name=""/>
        <dsp:cNvSpPr/>
      </dsp:nvSpPr>
      <dsp:spPr>
        <a:xfrm>
          <a:off x="4619257" y="252"/>
          <a:ext cx="2172379" cy="1604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3000" kern="1200" dirty="0" smtClean="0"/>
            <a:t>Flexibility</a:t>
          </a:r>
          <a:endParaRPr lang="bs-Latn-BA" sz="3000" kern="1200" dirty="0"/>
        </a:p>
      </dsp:txBody>
      <dsp:txXfrm>
        <a:off x="4666260" y="47255"/>
        <a:ext cx="2078373" cy="1510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1EAF6-362F-4D6A-92F3-6474F803B59C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C3BD9-84F2-4EEC-A08B-A7F6C5FD0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98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C5947-6085-47F3-9FA3-EFD8A7BE7D24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28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 descr="Picture2"/>
          <p:cNvSpPr>
            <a:spLocks/>
          </p:cNvSpPr>
          <p:nvPr/>
        </p:nvSpPr>
        <p:spPr bwMode="gray">
          <a:xfrm>
            <a:off x="-14288" y="4292600"/>
            <a:ext cx="9164638" cy="2592388"/>
          </a:xfrm>
          <a:custGeom>
            <a:avLst/>
            <a:gdLst/>
            <a:ahLst/>
            <a:cxnLst>
              <a:cxn ang="0">
                <a:pos x="9" y="633"/>
              </a:cxn>
              <a:cxn ang="0">
                <a:pos x="1710" y="1182"/>
              </a:cxn>
              <a:cxn ang="0">
                <a:pos x="5773" y="0"/>
              </a:cxn>
              <a:cxn ang="0">
                <a:pos x="5773" y="1633"/>
              </a:cxn>
              <a:cxn ang="0">
                <a:pos x="0" y="1630"/>
              </a:cxn>
              <a:cxn ang="0">
                <a:pos x="9" y="633"/>
              </a:cxn>
            </a:cxnLst>
            <a:rect l="0" t="0" r="r" b="b"/>
            <a:pathLst>
              <a:path w="5773" h="1633">
                <a:moveTo>
                  <a:pt x="9" y="633"/>
                </a:moveTo>
                <a:cubicBezTo>
                  <a:pt x="27" y="588"/>
                  <a:pt x="695" y="1099"/>
                  <a:pt x="1710" y="1182"/>
                </a:cubicBezTo>
                <a:cubicBezTo>
                  <a:pt x="2725" y="1265"/>
                  <a:pt x="3871" y="1008"/>
                  <a:pt x="5773" y="0"/>
                </a:cubicBezTo>
                <a:lnTo>
                  <a:pt x="5773" y="1633"/>
                </a:lnTo>
                <a:lnTo>
                  <a:pt x="0" y="1630"/>
                </a:lnTo>
                <a:lnTo>
                  <a:pt x="9" y="633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-14288" y="10"/>
            <a:ext cx="9172576" cy="6124575"/>
            <a:chOff x="-9" y="0"/>
            <a:chExt cx="5778" cy="3858"/>
          </a:xfrm>
        </p:grpSpPr>
        <p:sp>
          <p:nvSpPr>
            <p:cNvPr id="6" name="Freeform 9" descr="Small grid"/>
            <p:cNvSpPr>
              <a:spLocks/>
            </p:cNvSpPr>
            <p:nvPr userDrawn="1"/>
          </p:nvSpPr>
          <p:spPr bwMode="white">
            <a:xfrm>
              <a:off x="0" y="0"/>
              <a:ext cx="5769" cy="3858"/>
            </a:xfrm>
            <a:custGeom>
              <a:avLst/>
              <a:gdLst/>
              <a:ahLst/>
              <a:cxnLst>
                <a:cxn ang="0">
                  <a:pos x="0" y="3026"/>
                </a:cxn>
                <a:cxn ang="0">
                  <a:pos x="1984" y="3803"/>
                </a:cxn>
                <a:cxn ang="0">
                  <a:pos x="5769" y="2377"/>
                </a:cxn>
                <a:cxn ang="0">
                  <a:pos x="5769" y="0"/>
                </a:cxn>
                <a:cxn ang="0">
                  <a:pos x="18" y="0"/>
                </a:cxn>
                <a:cxn ang="0">
                  <a:pos x="9" y="10"/>
                </a:cxn>
                <a:cxn ang="0">
                  <a:pos x="0" y="3026"/>
                </a:cxn>
              </a:cxnLst>
              <a:rect l="0" t="0" r="r" b="b"/>
              <a:pathLst>
                <a:path w="5769" h="3858">
                  <a:moveTo>
                    <a:pt x="0" y="3026"/>
                  </a:moveTo>
                  <a:cubicBezTo>
                    <a:pt x="70" y="3092"/>
                    <a:pt x="640" y="3748"/>
                    <a:pt x="1984" y="3803"/>
                  </a:cubicBezTo>
                  <a:cubicBezTo>
                    <a:pt x="3328" y="3858"/>
                    <a:pt x="5396" y="2688"/>
                    <a:pt x="5769" y="2377"/>
                  </a:cubicBezTo>
                  <a:lnTo>
                    <a:pt x="5769" y="0"/>
                  </a:lnTo>
                  <a:lnTo>
                    <a:pt x="18" y="0"/>
                  </a:lnTo>
                  <a:lnTo>
                    <a:pt x="9" y="10"/>
                  </a:lnTo>
                  <a:lnTo>
                    <a:pt x="0" y="3026"/>
                  </a:lnTo>
                  <a:close/>
                </a:path>
              </a:pathLst>
            </a:custGeom>
            <a:pattFill prst="smGrid">
              <a:fgClr>
                <a:schemeClr val="bg1"/>
              </a:fgClr>
              <a:bgClr>
                <a:srgbClr val="003D7B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white">
            <a:xfrm>
              <a:off x="-9" y="0"/>
              <a:ext cx="5769" cy="3858"/>
            </a:xfrm>
            <a:custGeom>
              <a:avLst/>
              <a:gdLst/>
              <a:ahLst/>
              <a:cxnLst>
                <a:cxn ang="0">
                  <a:pos x="0" y="3026"/>
                </a:cxn>
                <a:cxn ang="0">
                  <a:pos x="1984" y="3803"/>
                </a:cxn>
                <a:cxn ang="0">
                  <a:pos x="5769" y="2377"/>
                </a:cxn>
                <a:cxn ang="0">
                  <a:pos x="5769" y="0"/>
                </a:cxn>
                <a:cxn ang="0">
                  <a:pos x="18" y="0"/>
                </a:cxn>
                <a:cxn ang="0">
                  <a:pos x="9" y="10"/>
                </a:cxn>
                <a:cxn ang="0">
                  <a:pos x="0" y="3026"/>
                </a:cxn>
              </a:cxnLst>
              <a:rect l="0" t="0" r="r" b="b"/>
              <a:pathLst>
                <a:path w="5769" h="3858">
                  <a:moveTo>
                    <a:pt x="0" y="3026"/>
                  </a:moveTo>
                  <a:cubicBezTo>
                    <a:pt x="70" y="3092"/>
                    <a:pt x="640" y="3748"/>
                    <a:pt x="1984" y="3803"/>
                  </a:cubicBezTo>
                  <a:cubicBezTo>
                    <a:pt x="3328" y="3858"/>
                    <a:pt x="5396" y="2688"/>
                    <a:pt x="5769" y="2377"/>
                  </a:cubicBezTo>
                  <a:lnTo>
                    <a:pt x="5769" y="0"/>
                  </a:lnTo>
                  <a:lnTo>
                    <a:pt x="18" y="0"/>
                  </a:lnTo>
                  <a:lnTo>
                    <a:pt x="9" y="10"/>
                  </a:lnTo>
                  <a:lnTo>
                    <a:pt x="0" y="302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  <a:alpha val="44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304800" y="387350"/>
            <a:ext cx="2076450" cy="1143000"/>
            <a:chOff x="144" y="244"/>
            <a:chExt cx="1308" cy="720"/>
          </a:xfrm>
        </p:grpSpPr>
        <p:sp>
          <p:nvSpPr>
            <p:cNvPr id="9" name="Oval 12"/>
            <p:cNvSpPr>
              <a:spLocks noChangeArrowheads="1"/>
            </p:cNvSpPr>
            <p:nvPr/>
          </p:nvSpPr>
          <p:spPr bwMode="ltGray">
            <a:xfrm rot="-931870">
              <a:off x="144" y="244"/>
              <a:ext cx="1308" cy="72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5490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ltGray">
            <a:xfrm rot="-931870">
              <a:off x="204" y="299"/>
              <a:ext cx="1161" cy="60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" name="Text Box 14"/>
          <p:cNvSpPr txBox="1">
            <a:spLocks noChangeArrowheads="1"/>
          </p:cNvSpPr>
          <p:nvPr/>
        </p:nvSpPr>
        <p:spPr bwMode="gray">
          <a:xfrm>
            <a:off x="762007" y="609600"/>
            <a:ext cx="116730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/>
              <a:t>Company</a:t>
            </a:r>
          </a:p>
          <a:p>
            <a:pPr>
              <a:defRPr/>
            </a:pPr>
            <a:r>
              <a:rPr lang="en-US" sz="2600" b="1"/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862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72C64-187B-4E53-961A-340D3BDD5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61028-72D5-4159-AB8B-9F1D61D96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0461-9B6B-4596-BC15-566BC583EE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999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3"/>
            <a:ext cx="8229600" cy="48307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FBAB8-456F-472E-9BFD-024D786687A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154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4466"/>
            <a:ext cx="77724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066800" y="1981200"/>
            <a:ext cx="7848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41FC4-F614-4F19-BAFA-146ABD4F6E3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00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 descr="Picture2"/>
          <p:cNvSpPr>
            <a:spLocks/>
          </p:cNvSpPr>
          <p:nvPr/>
        </p:nvSpPr>
        <p:spPr bwMode="gray">
          <a:xfrm>
            <a:off x="-14288" y="4292600"/>
            <a:ext cx="9164638" cy="2592388"/>
          </a:xfrm>
          <a:custGeom>
            <a:avLst/>
            <a:gdLst/>
            <a:ahLst/>
            <a:cxnLst>
              <a:cxn ang="0">
                <a:pos x="9" y="633"/>
              </a:cxn>
              <a:cxn ang="0">
                <a:pos x="1710" y="1182"/>
              </a:cxn>
              <a:cxn ang="0">
                <a:pos x="5773" y="0"/>
              </a:cxn>
              <a:cxn ang="0">
                <a:pos x="5773" y="1633"/>
              </a:cxn>
              <a:cxn ang="0">
                <a:pos x="0" y="1630"/>
              </a:cxn>
              <a:cxn ang="0">
                <a:pos x="9" y="633"/>
              </a:cxn>
            </a:cxnLst>
            <a:rect l="0" t="0" r="r" b="b"/>
            <a:pathLst>
              <a:path w="5773" h="1633">
                <a:moveTo>
                  <a:pt x="9" y="633"/>
                </a:moveTo>
                <a:cubicBezTo>
                  <a:pt x="27" y="588"/>
                  <a:pt x="695" y="1099"/>
                  <a:pt x="1710" y="1182"/>
                </a:cubicBezTo>
                <a:cubicBezTo>
                  <a:pt x="2725" y="1265"/>
                  <a:pt x="3871" y="1008"/>
                  <a:pt x="5773" y="0"/>
                </a:cubicBezTo>
                <a:lnTo>
                  <a:pt x="5773" y="1633"/>
                </a:lnTo>
                <a:lnTo>
                  <a:pt x="0" y="1630"/>
                </a:lnTo>
                <a:lnTo>
                  <a:pt x="9" y="633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-14288" y="10"/>
            <a:ext cx="9172576" cy="6124575"/>
            <a:chOff x="-9" y="0"/>
            <a:chExt cx="5778" cy="3858"/>
          </a:xfrm>
        </p:grpSpPr>
        <p:sp>
          <p:nvSpPr>
            <p:cNvPr id="6" name="Freeform 9" descr="Small grid"/>
            <p:cNvSpPr>
              <a:spLocks/>
            </p:cNvSpPr>
            <p:nvPr userDrawn="1"/>
          </p:nvSpPr>
          <p:spPr bwMode="white">
            <a:xfrm>
              <a:off x="0" y="0"/>
              <a:ext cx="5769" cy="3858"/>
            </a:xfrm>
            <a:custGeom>
              <a:avLst/>
              <a:gdLst/>
              <a:ahLst/>
              <a:cxnLst>
                <a:cxn ang="0">
                  <a:pos x="0" y="3026"/>
                </a:cxn>
                <a:cxn ang="0">
                  <a:pos x="1984" y="3803"/>
                </a:cxn>
                <a:cxn ang="0">
                  <a:pos x="5769" y="2377"/>
                </a:cxn>
                <a:cxn ang="0">
                  <a:pos x="5769" y="0"/>
                </a:cxn>
                <a:cxn ang="0">
                  <a:pos x="18" y="0"/>
                </a:cxn>
                <a:cxn ang="0">
                  <a:pos x="9" y="10"/>
                </a:cxn>
                <a:cxn ang="0">
                  <a:pos x="0" y="3026"/>
                </a:cxn>
              </a:cxnLst>
              <a:rect l="0" t="0" r="r" b="b"/>
              <a:pathLst>
                <a:path w="5769" h="3858">
                  <a:moveTo>
                    <a:pt x="0" y="3026"/>
                  </a:moveTo>
                  <a:cubicBezTo>
                    <a:pt x="70" y="3092"/>
                    <a:pt x="640" y="3748"/>
                    <a:pt x="1984" y="3803"/>
                  </a:cubicBezTo>
                  <a:cubicBezTo>
                    <a:pt x="3328" y="3858"/>
                    <a:pt x="5396" y="2688"/>
                    <a:pt x="5769" y="2377"/>
                  </a:cubicBezTo>
                  <a:lnTo>
                    <a:pt x="5769" y="0"/>
                  </a:lnTo>
                  <a:lnTo>
                    <a:pt x="18" y="0"/>
                  </a:lnTo>
                  <a:lnTo>
                    <a:pt x="9" y="10"/>
                  </a:lnTo>
                  <a:lnTo>
                    <a:pt x="0" y="3026"/>
                  </a:lnTo>
                  <a:close/>
                </a:path>
              </a:pathLst>
            </a:custGeom>
            <a:pattFill prst="smGrid">
              <a:fgClr>
                <a:schemeClr val="bg1"/>
              </a:fgClr>
              <a:bgClr>
                <a:srgbClr val="003D7B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white">
            <a:xfrm>
              <a:off x="-9" y="0"/>
              <a:ext cx="5769" cy="3858"/>
            </a:xfrm>
            <a:custGeom>
              <a:avLst/>
              <a:gdLst/>
              <a:ahLst/>
              <a:cxnLst>
                <a:cxn ang="0">
                  <a:pos x="0" y="3026"/>
                </a:cxn>
                <a:cxn ang="0">
                  <a:pos x="1984" y="3803"/>
                </a:cxn>
                <a:cxn ang="0">
                  <a:pos x="5769" y="2377"/>
                </a:cxn>
                <a:cxn ang="0">
                  <a:pos x="5769" y="0"/>
                </a:cxn>
                <a:cxn ang="0">
                  <a:pos x="18" y="0"/>
                </a:cxn>
                <a:cxn ang="0">
                  <a:pos x="9" y="10"/>
                </a:cxn>
                <a:cxn ang="0">
                  <a:pos x="0" y="3026"/>
                </a:cxn>
              </a:cxnLst>
              <a:rect l="0" t="0" r="r" b="b"/>
              <a:pathLst>
                <a:path w="5769" h="3858">
                  <a:moveTo>
                    <a:pt x="0" y="3026"/>
                  </a:moveTo>
                  <a:cubicBezTo>
                    <a:pt x="70" y="3092"/>
                    <a:pt x="640" y="3748"/>
                    <a:pt x="1984" y="3803"/>
                  </a:cubicBezTo>
                  <a:cubicBezTo>
                    <a:pt x="3328" y="3858"/>
                    <a:pt x="5396" y="2688"/>
                    <a:pt x="5769" y="2377"/>
                  </a:cubicBezTo>
                  <a:lnTo>
                    <a:pt x="5769" y="0"/>
                  </a:lnTo>
                  <a:lnTo>
                    <a:pt x="18" y="0"/>
                  </a:lnTo>
                  <a:lnTo>
                    <a:pt x="9" y="10"/>
                  </a:lnTo>
                  <a:lnTo>
                    <a:pt x="0" y="302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  <a:alpha val="44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304800" y="387350"/>
            <a:ext cx="2076450" cy="1143000"/>
            <a:chOff x="144" y="244"/>
            <a:chExt cx="1308" cy="720"/>
          </a:xfrm>
        </p:grpSpPr>
        <p:sp>
          <p:nvSpPr>
            <p:cNvPr id="9" name="Oval 12"/>
            <p:cNvSpPr>
              <a:spLocks noChangeArrowheads="1"/>
            </p:cNvSpPr>
            <p:nvPr/>
          </p:nvSpPr>
          <p:spPr bwMode="ltGray">
            <a:xfrm rot="-931870">
              <a:off x="144" y="244"/>
              <a:ext cx="1308" cy="72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5490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ltGray">
            <a:xfrm rot="-931870">
              <a:off x="204" y="299"/>
              <a:ext cx="1161" cy="60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Text Box 14"/>
          <p:cNvSpPr txBox="1">
            <a:spLocks noChangeArrowheads="1"/>
          </p:cNvSpPr>
          <p:nvPr/>
        </p:nvSpPr>
        <p:spPr bwMode="gray">
          <a:xfrm>
            <a:off x="762007" y="609600"/>
            <a:ext cx="116730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FFFF"/>
                </a:solidFill>
              </a:rPr>
              <a:t>Company</a:t>
            </a:r>
          </a:p>
          <a:p>
            <a:pPr>
              <a:defRPr/>
            </a:pPr>
            <a:r>
              <a:rPr lang="en-US" sz="2600" b="1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862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72C64-187B-4E53-961A-340D3BDD5D0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865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4B22A-467F-4EB7-9D80-7A41DD0E39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98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8917-31B3-4BEA-BB98-79F46B4F1E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435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3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3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567B3-E457-4447-A0C4-021DFEC032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3158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5DE47-C9E5-42B2-9CEA-D27DEA7A83A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713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FD2E9-8B11-44DA-9DF0-4C23A22E020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089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9CF21-8C12-4361-B403-788AF3B6264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0461-9B6B-4596-BC15-566BC583E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71748-BD26-4D0C-9AAB-84483647F6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7387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B7B8E-E1EE-4B89-BDB6-49BB877795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4884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61028-72D5-4159-AB8B-9F1D61D9608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852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0461-9B6B-4596-BC15-566BC583EE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9350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3"/>
            <a:ext cx="8229600" cy="48307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FBAB8-456F-472E-9BFD-024D786687A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7672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4466"/>
            <a:ext cx="77724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066800" y="1981200"/>
            <a:ext cx="7848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41FC4-F614-4F19-BAFA-146ABD4F6E3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07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3"/>
            <a:ext cx="8229600" cy="48307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FBAB8-456F-472E-9BFD-024D78668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4466"/>
            <a:ext cx="77724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066800" y="1981200"/>
            <a:ext cx="7848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41FC4-F614-4F19-BAFA-146ABD4F6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4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E2F7-D15A-4239-AAC4-D89CA8D81744}" type="datetimeFigureOut">
              <a:rPr lang="bs-Latn-BA" smtClean="0">
                <a:solidFill>
                  <a:prstClr val="white">
                    <a:alpha val="60000"/>
                  </a:prstClr>
                </a:solidFill>
              </a:rPr>
              <a:pPr/>
              <a:t>7.9.2015</a:t>
            </a:fld>
            <a:endParaRPr lang="bs-Latn-B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40E749-6C29-4A7C-8179-FB16F37D352A}" type="slidenum">
              <a:rPr lang="bs-Latn-B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bs-Latn-B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s-Latn-B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66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E2F7-D15A-4239-AAC4-D89CA8D81744}" type="datetimeFigureOut">
              <a:rPr lang="bs-Latn-BA" smtClean="0">
                <a:solidFill>
                  <a:prstClr val="white">
                    <a:alpha val="60000"/>
                  </a:prstClr>
                </a:solidFill>
              </a:rPr>
              <a:pPr/>
              <a:t>7.9.2015</a:t>
            </a:fld>
            <a:endParaRPr lang="bs-Latn-B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40E749-6C29-4A7C-8179-FB16F37D352A}" type="slidenum">
              <a:rPr lang="bs-Latn-B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bs-Latn-B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s-Latn-B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06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50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E2F7-D15A-4239-AAC4-D89CA8D81744}" type="datetimeFigureOut">
              <a:rPr lang="bs-Latn-BA" smtClean="0">
                <a:solidFill>
                  <a:prstClr val="white">
                    <a:alpha val="60000"/>
                  </a:prstClr>
                </a:solidFill>
              </a:rPr>
              <a:pPr/>
              <a:t>7.9.2015</a:t>
            </a:fld>
            <a:endParaRPr lang="bs-Latn-B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40E749-6C29-4A7C-8179-FB16F37D352A}" type="slidenum">
              <a:rPr lang="bs-Latn-B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bs-Latn-B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s-Latn-B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68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E2F7-D15A-4239-AAC4-D89CA8D81744}" type="datetimeFigureOut">
              <a:rPr lang="bs-Latn-BA" smtClean="0">
                <a:solidFill>
                  <a:prstClr val="white">
                    <a:alpha val="60000"/>
                  </a:prstClr>
                </a:solidFill>
              </a:rPr>
              <a:pPr/>
              <a:t>7.9.2015</a:t>
            </a:fld>
            <a:endParaRPr lang="bs-Latn-B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40E749-6C29-4A7C-8179-FB16F37D352A}" type="slidenum">
              <a:rPr lang="bs-Latn-B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bs-Latn-B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s-Latn-B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7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10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E2F7-D15A-4239-AAC4-D89CA8D81744}" type="datetimeFigureOut">
              <a:rPr lang="bs-Latn-BA" smtClean="0">
                <a:solidFill>
                  <a:prstClr val="white">
                    <a:alpha val="60000"/>
                  </a:prstClr>
                </a:solidFill>
              </a:rPr>
              <a:pPr/>
              <a:t>7.9.2015</a:t>
            </a:fld>
            <a:endParaRPr lang="bs-Latn-B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40E749-6C29-4A7C-8179-FB16F37D352A}" type="slidenum">
              <a:rPr lang="bs-Latn-B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bs-Latn-B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s-Latn-B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21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E2F7-D15A-4239-AAC4-D89CA8D81744}" type="datetimeFigureOut">
              <a:rPr lang="bs-Latn-BA" smtClean="0">
                <a:solidFill>
                  <a:prstClr val="white">
                    <a:alpha val="60000"/>
                  </a:prstClr>
                </a:solidFill>
              </a:rPr>
              <a:pPr/>
              <a:t>7.9.2015</a:t>
            </a:fld>
            <a:endParaRPr lang="bs-Latn-B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40E749-6C29-4A7C-8179-FB16F37D352A}" type="slidenum">
              <a:rPr lang="bs-Latn-B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bs-Latn-B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s-Latn-B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4B22A-467F-4EB7-9D80-7A41DD0E3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E2F7-D15A-4239-AAC4-D89CA8D81744}" type="datetimeFigureOut">
              <a:rPr lang="bs-Latn-BA" smtClean="0">
                <a:solidFill>
                  <a:prstClr val="white">
                    <a:alpha val="60000"/>
                  </a:prstClr>
                </a:solidFill>
              </a:rPr>
              <a:pPr/>
              <a:t>7.9.2015</a:t>
            </a:fld>
            <a:endParaRPr lang="bs-Latn-B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40E749-6C29-4A7C-8179-FB16F37D352A}" type="slidenum">
              <a:rPr lang="bs-Latn-B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bs-Latn-B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s-Latn-B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E2F7-D15A-4239-AAC4-D89CA8D81744}" type="datetimeFigureOut">
              <a:rPr lang="bs-Latn-BA" smtClean="0">
                <a:solidFill>
                  <a:prstClr val="white">
                    <a:alpha val="60000"/>
                  </a:prstClr>
                </a:solidFill>
              </a:rPr>
              <a:pPr/>
              <a:t>7.9.2015</a:t>
            </a:fld>
            <a:endParaRPr lang="bs-Latn-B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40E749-6C29-4A7C-8179-FB16F37D352A}" type="slidenum">
              <a:rPr lang="bs-Latn-B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bs-Latn-B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s-Latn-B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82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6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E2F7-D15A-4239-AAC4-D89CA8D81744}" type="datetimeFigureOut">
              <a:rPr lang="bs-Latn-BA" smtClean="0">
                <a:solidFill>
                  <a:prstClr val="white">
                    <a:alpha val="60000"/>
                  </a:prstClr>
                </a:solidFill>
              </a:rPr>
              <a:pPr/>
              <a:t>7.9.2015</a:t>
            </a:fld>
            <a:endParaRPr lang="bs-Latn-B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40E749-6C29-4A7C-8179-FB16F37D352A}" type="slidenum">
              <a:rPr lang="bs-Latn-B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bs-Latn-B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s-Latn-B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0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1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E2F7-D15A-4239-AAC4-D89CA8D81744}" type="datetimeFigureOut">
              <a:rPr lang="bs-Latn-BA" smtClean="0">
                <a:solidFill>
                  <a:prstClr val="white">
                    <a:alpha val="60000"/>
                  </a:prstClr>
                </a:solidFill>
              </a:rPr>
              <a:pPr/>
              <a:t>7.9.2015</a:t>
            </a:fld>
            <a:endParaRPr lang="bs-Latn-B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E749-6C29-4A7C-8179-FB16F37D352A}" type="slidenum">
              <a:rPr lang="bs-Latn-B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bs-Latn-B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228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E2F7-D15A-4239-AAC4-D89CA8D81744}" type="datetimeFigureOut">
              <a:rPr lang="bs-Latn-BA" smtClean="0">
                <a:solidFill>
                  <a:prstClr val="white">
                    <a:alpha val="60000"/>
                  </a:prstClr>
                </a:solidFill>
              </a:rPr>
              <a:pPr/>
              <a:t>7.9.2015</a:t>
            </a:fld>
            <a:endParaRPr lang="bs-Latn-B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E749-6C29-4A7C-8179-FB16F37D352A}" type="slidenum">
              <a:rPr lang="bs-Latn-B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bs-Latn-B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08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4466"/>
            <a:ext cx="77724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848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D389A-3EBC-4C12-8871-D2C8614D79A1}" type="slidenum">
              <a:rPr lang="en-US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61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5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5" y="4385745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88"/>
            <a:ext cx="1200150" cy="377825"/>
          </a:xfrm>
        </p:spPr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5" y="5870588"/>
            <a:ext cx="3670469" cy="377825"/>
          </a:xfrm>
        </p:spPr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25" y="5870588"/>
            <a:ext cx="413375" cy="377825"/>
          </a:xfrm>
        </p:spPr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89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99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0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76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7" y="2142067"/>
            <a:ext cx="3746501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72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8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8917-31B3-4BEA-BB98-79F46B4F1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0258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8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05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56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98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05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6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98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0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675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14"/>
            <a:ext cx="7598570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2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954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9141619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8000" dirty="0">
                <a:solidFill>
                  <a:prstClr val="white"/>
                </a:solidFill>
                <a:effectLst/>
                <a:latin typeface="Calibri"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8000" dirty="0">
                <a:solidFill>
                  <a:prstClr val="white"/>
                </a:solidFill>
                <a:effectLst/>
                <a:latin typeface="Calibri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07" y="609609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605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3655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8" y="3308581"/>
            <a:ext cx="7598569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919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8000" dirty="0">
                <a:solidFill>
                  <a:prstClr val="white"/>
                </a:solidFill>
                <a:effectLst/>
                <a:latin typeface="Calibri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8000" dirty="0">
                <a:solidFill>
                  <a:prstClr val="white"/>
                </a:solidFill>
                <a:effectLst/>
                <a:latin typeface="Calibri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7" y="609609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2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7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3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3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567B3-E457-4447-A0C4-021DFEC03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9"/>
            <a:ext cx="7598570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2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2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66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9141619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7" y="609613"/>
            <a:ext cx="7598569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415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9141619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12"/>
            <a:ext cx="16189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2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205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2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2" y="4385739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82"/>
            <a:ext cx="1200150" cy="377825"/>
          </a:xfrm>
        </p:spPr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2" y="5870582"/>
            <a:ext cx="3670469" cy="377825"/>
          </a:xfrm>
        </p:spPr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22" y="5870582"/>
            <a:ext cx="413375" cy="377825"/>
          </a:xfrm>
        </p:spPr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40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344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0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823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4" y="2142067"/>
            <a:ext cx="3746501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72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240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0255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5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680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206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5DE47-C9E5-42B2-9CEA-D27DEA7A8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461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3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021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0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047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8"/>
            <a:ext cx="7598570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2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386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1619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8000" dirty="0">
                <a:solidFill>
                  <a:prstClr val="white"/>
                </a:solidFill>
                <a:effectLst/>
                <a:latin typeface="Calibri"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8000" dirty="0">
                <a:solidFill>
                  <a:prstClr val="white"/>
                </a:solidFill>
                <a:effectLst/>
                <a:latin typeface="Calibri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04" y="609608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602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33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3308581"/>
            <a:ext cx="7598569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473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8000" dirty="0">
                <a:solidFill>
                  <a:prstClr val="white"/>
                </a:solidFill>
                <a:effectLst/>
                <a:latin typeface="Calibri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8000" dirty="0">
                <a:solidFill>
                  <a:prstClr val="white"/>
                </a:solidFill>
                <a:effectLst/>
                <a:latin typeface="Calibri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4" y="609608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2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659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8"/>
            <a:ext cx="7598570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2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2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498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1619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4" y="609607"/>
            <a:ext cx="7598569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4883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1619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06"/>
            <a:ext cx="16189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2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1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FD2E9-8B11-44DA-9DF0-4C23A22E0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4385733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76"/>
            <a:ext cx="1200150" cy="377825"/>
          </a:xfrm>
        </p:spPr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5870576"/>
            <a:ext cx="3670469" cy="377825"/>
          </a:xfrm>
        </p:spPr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5870576"/>
            <a:ext cx="413375" cy="377825"/>
          </a:xfrm>
        </p:spPr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328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588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0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086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2142067"/>
            <a:ext cx="3746501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68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80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0252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641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852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502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590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648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0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2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9CF21-8C12-4361-B403-788AF3B62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762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8000" dirty="0">
                <a:solidFill>
                  <a:prstClr val="white"/>
                </a:solidFill>
                <a:effectLst/>
                <a:latin typeface="Calibri"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8000" dirty="0">
                <a:solidFill>
                  <a:prstClr val="white"/>
                </a:solidFill>
                <a:effectLst/>
                <a:latin typeface="Calibri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554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3308581"/>
            <a:ext cx="7598569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88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8000" dirty="0">
                <a:solidFill>
                  <a:prstClr val="white"/>
                </a:solidFill>
                <a:effectLst/>
                <a:latin typeface="Calibri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8000" dirty="0">
                <a:solidFill>
                  <a:prstClr val="white"/>
                </a:solidFill>
                <a:effectLst/>
                <a:latin typeface="Calibri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433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187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8613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00"/>
            <a:ext cx="16189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/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/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904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 descr="Picture2"/>
          <p:cNvSpPr>
            <a:spLocks/>
          </p:cNvSpPr>
          <p:nvPr/>
        </p:nvSpPr>
        <p:spPr bwMode="gray">
          <a:xfrm>
            <a:off x="-14288" y="4292600"/>
            <a:ext cx="9164638" cy="2592388"/>
          </a:xfrm>
          <a:custGeom>
            <a:avLst/>
            <a:gdLst/>
            <a:ahLst/>
            <a:cxnLst>
              <a:cxn ang="0">
                <a:pos x="9" y="633"/>
              </a:cxn>
              <a:cxn ang="0">
                <a:pos x="1710" y="1182"/>
              </a:cxn>
              <a:cxn ang="0">
                <a:pos x="5773" y="0"/>
              </a:cxn>
              <a:cxn ang="0">
                <a:pos x="5773" y="1633"/>
              </a:cxn>
              <a:cxn ang="0">
                <a:pos x="0" y="1630"/>
              </a:cxn>
              <a:cxn ang="0">
                <a:pos x="9" y="633"/>
              </a:cxn>
            </a:cxnLst>
            <a:rect l="0" t="0" r="r" b="b"/>
            <a:pathLst>
              <a:path w="5773" h="1633">
                <a:moveTo>
                  <a:pt x="9" y="633"/>
                </a:moveTo>
                <a:cubicBezTo>
                  <a:pt x="27" y="588"/>
                  <a:pt x="695" y="1099"/>
                  <a:pt x="1710" y="1182"/>
                </a:cubicBezTo>
                <a:cubicBezTo>
                  <a:pt x="2725" y="1265"/>
                  <a:pt x="3871" y="1008"/>
                  <a:pt x="5773" y="0"/>
                </a:cubicBezTo>
                <a:lnTo>
                  <a:pt x="5773" y="1633"/>
                </a:lnTo>
                <a:lnTo>
                  <a:pt x="0" y="1630"/>
                </a:lnTo>
                <a:lnTo>
                  <a:pt x="9" y="633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-14288" y="10"/>
            <a:ext cx="9172576" cy="6124575"/>
            <a:chOff x="-9" y="0"/>
            <a:chExt cx="5778" cy="3858"/>
          </a:xfrm>
        </p:grpSpPr>
        <p:sp>
          <p:nvSpPr>
            <p:cNvPr id="6" name="Freeform 9" descr="Small grid"/>
            <p:cNvSpPr>
              <a:spLocks/>
            </p:cNvSpPr>
            <p:nvPr userDrawn="1"/>
          </p:nvSpPr>
          <p:spPr bwMode="white">
            <a:xfrm>
              <a:off x="0" y="0"/>
              <a:ext cx="5769" cy="3858"/>
            </a:xfrm>
            <a:custGeom>
              <a:avLst/>
              <a:gdLst/>
              <a:ahLst/>
              <a:cxnLst>
                <a:cxn ang="0">
                  <a:pos x="0" y="3026"/>
                </a:cxn>
                <a:cxn ang="0">
                  <a:pos x="1984" y="3803"/>
                </a:cxn>
                <a:cxn ang="0">
                  <a:pos x="5769" y="2377"/>
                </a:cxn>
                <a:cxn ang="0">
                  <a:pos x="5769" y="0"/>
                </a:cxn>
                <a:cxn ang="0">
                  <a:pos x="18" y="0"/>
                </a:cxn>
                <a:cxn ang="0">
                  <a:pos x="9" y="10"/>
                </a:cxn>
                <a:cxn ang="0">
                  <a:pos x="0" y="3026"/>
                </a:cxn>
              </a:cxnLst>
              <a:rect l="0" t="0" r="r" b="b"/>
              <a:pathLst>
                <a:path w="5769" h="3858">
                  <a:moveTo>
                    <a:pt x="0" y="3026"/>
                  </a:moveTo>
                  <a:cubicBezTo>
                    <a:pt x="70" y="3092"/>
                    <a:pt x="640" y="3748"/>
                    <a:pt x="1984" y="3803"/>
                  </a:cubicBezTo>
                  <a:cubicBezTo>
                    <a:pt x="3328" y="3858"/>
                    <a:pt x="5396" y="2688"/>
                    <a:pt x="5769" y="2377"/>
                  </a:cubicBezTo>
                  <a:lnTo>
                    <a:pt x="5769" y="0"/>
                  </a:lnTo>
                  <a:lnTo>
                    <a:pt x="18" y="0"/>
                  </a:lnTo>
                  <a:lnTo>
                    <a:pt x="9" y="10"/>
                  </a:lnTo>
                  <a:lnTo>
                    <a:pt x="0" y="3026"/>
                  </a:lnTo>
                  <a:close/>
                </a:path>
              </a:pathLst>
            </a:custGeom>
            <a:pattFill prst="smGrid">
              <a:fgClr>
                <a:schemeClr val="bg1"/>
              </a:fgClr>
              <a:bgClr>
                <a:srgbClr val="003D7B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white">
            <a:xfrm>
              <a:off x="-9" y="0"/>
              <a:ext cx="5769" cy="3858"/>
            </a:xfrm>
            <a:custGeom>
              <a:avLst/>
              <a:gdLst/>
              <a:ahLst/>
              <a:cxnLst>
                <a:cxn ang="0">
                  <a:pos x="0" y="3026"/>
                </a:cxn>
                <a:cxn ang="0">
                  <a:pos x="1984" y="3803"/>
                </a:cxn>
                <a:cxn ang="0">
                  <a:pos x="5769" y="2377"/>
                </a:cxn>
                <a:cxn ang="0">
                  <a:pos x="5769" y="0"/>
                </a:cxn>
                <a:cxn ang="0">
                  <a:pos x="18" y="0"/>
                </a:cxn>
                <a:cxn ang="0">
                  <a:pos x="9" y="10"/>
                </a:cxn>
                <a:cxn ang="0">
                  <a:pos x="0" y="3026"/>
                </a:cxn>
              </a:cxnLst>
              <a:rect l="0" t="0" r="r" b="b"/>
              <a:pathLst>
                <a:path w="5769" h="3858">
                  <a:moveTo>
                    <a:pt x="0" y="3026"/>
                  </a:moveTo>
                  <a:cubicBezTo>
                    <a:pt x="70" y="3092"/>
                    <a:pt x="640" y="3748"/>
                    <a:pt x="1984" y="3803"/>
                  </a:cubicBezTo>
                  <a:cubicBezTo>
                    <a:pt x="3328" y="3858"/>
                    <a:pt x="5396" y="2688"/>
                    <a:pt x="5769" y="2377"/>
                  </a:cubicBezTo>
                  <a:lnTo>
                    <a:pt x="5769" y="0"/>
                  </a:lnTo>
                  <a:lnTo>
                    <a:pt x="18" y="0"/>
                  </a:lnTo>
                  <a:lnTo>
                    <a:pt x="9" y="10"/>
                  </a:lnTo>
                  <a:lnTo>
                    <a:pt x="0" y="302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  <a:alpha val="44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304800" y="387350"/>
            <a:ext cx="2076450" cy="1143000"/>
            <a:chOff x="144" y="244"/>
            <a:chExt cx="1308" cy="720"/>
          </a:xfrm>
        </p:grpSpPr>
        <p:sp>
          <p:nvSpPr>
            <p:cNvPr id="9" name="Oval 12"/>
            <p:cNvSpPr>
              <a:spLocks noChangeArrowheads="1"/>
            </p:cNvSpPr>
            <p:nvPr/>
          </p:nvSpPr>
          <p:spPr bwMode="ltGray">
            <a:xfrm rot="-931870">
              <a:off x="144" y="244"/>
              <a:ext cx="1308" cy="72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5490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ltGray">
            <a:xfrm rot="-931870">
              <a:off x="204" y="299"/>
              <a:ext cx="1161" cy="60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Text Box 14"/>
          <p:cNvSpPr txBox="1">
            <a:spLocks noChangeArrowheads="1"/>
          </p:cNvSpPr>
          <p:nvPr/>
        </p:nvSpPr>
        <p:spPr bwMode="gray">
          <a:xfrm>
            <a:off x="762007" y="609600"/>
            <a:ext cx="116730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FFFF"/>
                </a:solidFill>
              </a:rPr>
              <a:t>Company</a:t>
            </a:r>
          </a:p>
          <a:p>
            <a:pPr>
              <a:defRPr/>
            </a:pPr>
            <a:r>
              <a:rPr lang="en-US" sz="2600" b="1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862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72C64-187B-4E53-961A-340D3BDD5D0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732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4B22A-467F-4EB7-9D80-7A41DD0E39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1091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8917-31B3-4BEA-BB98-79F46B4F1E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99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71748-BD26-4D0C-9AAB-84483647F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3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3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567B3-E457-4447-A0C4-021DFEC032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926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5DE47-C9E5-42B2-9CEA-D27DEA7A83A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98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FD2E9-8B11-44DA-9DF0-4C23A22E020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176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9CF21-8C12-4361-B403-788AF3B6264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433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71748-BD26-4D0C-9AAB-84483647F6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1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B7B8E-E1EE-4B89-BDB6-49BB877795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876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61028-72D5-4159-AB8B-9F1D61D9608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20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0461-9B6B-4596-BC15-566BC583EE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358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3"/>
            <a:ext cx="8229600" cy="48307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FBAB8-456F-472E-9BFD-024D786687A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270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4466"/>
            <a:ext cx="77724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066800" y="1981200"/>
            <a:ext cx="7848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41FC4-F614-4F19-BAFA-146ABD4F6E3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B7B8E-E1EE-4B89-BDB6-49BB87779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 descr="Picture2"/>
          <p:cNvSpPr>
            <a:spLocks/>
          </p:cNvSpPr>
          <p:nvPr/>
        </p:nvSpPr>
        <p:spPr bwMode="gray">
          <a:xfrm>
            <a:off x="-14288" y="4292600"/>
            <a:ext cx="9164638" cy="2592388"/>
          </a:xfrm>
          <a:custGeom>
            <a:avLst/>
            <a:gdLst/>
            <a:ahLst/>
            <a:cxnLst>
              <a:cxn ang="0">
                <a:pos x="9" y="633"/>
              </a:cxn>
              <a:cxn ang="0">
                <a:pos x="1710" y="1182"/>
              </a:cxn>
              <a:cxn ang="0">
                <a:pos x="5773" y="0"/>
              </a:cxn>
              <a:cxn ang="0">
                <a:pos x="5773" y="1633"/>
              </a:cxn>
              <a:cxn ang="0">
                <a:pos x="0" y="1630"/>
              </a:cxn>
              <a:cxn ang="0">
                <a:pos x="9" y="633"/>
              </a:cxn>
            </a:cxnLst>
            <a:rect l="0" t="0" r="r" b="b"/>
            <a:pathLst>
              <a:path w="5773" h="1633">
                <a:moveTo>
                  <a:pt x="9" y="633"/>
                </a:moveTo>
                <a:cubicBezTo>
                  <a:pt x="27" y="588"/>
                  <a:pt x="695" y="1099"/>
                  <a:pt x="1710" y="1182"/>
                </a:cubicBezTo>
                <a:cubicBezTo>
                  <a:pt x="2725" y="1265"/>
                  <a:pt x="3871" y="1008"/>
                  <a:pt x="5773" y="0"/>
                </a:cubicBezTo>
                <a:lnTo>
                  <a:pt x="5773" y="1633"/>
                </a:lnTo>
                <a:lnTo>
                  <a:pt x="0" y="1630"/>
                </a:lnTo>
                <a:lnTo>
                  <a:pt x="9" y="633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-14288" y="10"/>
            <a:ext cx="9172576" cy="6124575"/>
            <a:chOff x="-9" y="0"/>
            <a:chExt cx="5778" cy="3858"/>
          </a:xfrm>
        </p:grpSpPr>
        <p:sp>
          <p:nvSpPr>
            <p:cNvPr id="6" name="Freeform 9" descr="Small grid"/>
            <p:cNvSpPr>
              <a:spLocks/>
            </p:cNvSpPr>
            <p:nvPr userDrawn="1"/>
          </p:nvSpPr>
          <p:spPr bwMode="white">
            <a:xfrm>
              <a:off x="0" y="0"/>
              <a:ext cx="5769" cy="3858"/>
            </a:xfrm>
            <a:custGeom>
              <a:avLst/>
              <a:gdLst/>
              <a:ahLst/>
              <a:cxnLst>
                <a:cxn ang="0">
                  <a:pos x="0" y="3026"/>
                </a:cxn>
                <a:cxn ang="0">
                  <a:pos x="1984" y="3803"/>
                </a:cxn>
                <a:cxn ang="0">
                  <a:pos x="5769" y="2377"/>
                </a:cxn>
                <a:cxn ang="0">
                  <a:pos x="5769" y="0"/>
                </a:cxn>
                <a:cxn ang="0">
                  <a:pos x="18" y="0"/>
                </a:cxn>
                <a:cxn ang="0">
                  <a:pos x="9" y="10"/>
                </a:cxn>
                <a:cxn ang="0">
                  <a:pos x="0" y="3026"/>
                </a:cxn>
              </a:cxnLst>
              <a:rect l="0" t="0" r="r" b="b"/>
              <a:pathLst>
                <a:path w="5769" h="3858">
                  <a:moveTo>
                    <a:pt x="0" y="3026"/>
                  </a:moveTo>
                  <a:cubicBezTo>
                    <a:pt x="70" y="3092"/>
                    <a:pt x="640" y="3748"/>
                    <a:pt x="1984" y="3803"/>
                  </a:cubicBezTo>
                  <a:cubicBezTo>
                    <a:pt x="3328" y="3858"/>
                    <a:pt x="5396" y="2688"/>
                    <a:pt x="5769" y="2377"/>
                  </a:cubicBezTo>
                  <a:lnTo>
                    <a:pt x="5769" y="0"/>
                  </a:lnTo>
                  <a:lnTo>
                    <a:pt x="18" y="0"/>
                  </a:lnTo>
                  <a:lnTo>
                    <a:pt x="9" y="10"/>
                  </a:lnTo>
                  <a:lnTo>
                    <a:pt x="0" y="3026"/>
                  </a:lnTo>
                  <a:close/>
                </a:path>
              </a:pathLst>
            </a:custGeom>
            <a:pattFill prst="smGrid">
              <a:fgClr>
                <a:schemeClr val="bg1"/>
              </a:fgClr>
              <a:bgClr>
                <a:srgbClr val="003D7B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white">
            <a:xfrm>
              <a:off x="-9" y="0"/>
              <a:ext cx="5769" cy="3858"/>
            </a:xfrm>
            <a:custGeom>
              <a:avLst/>
              <a:gdLst/>
              <a:ahLst/>
              <a:cxnLst>
                <a:cxn ang="0">
                  <a:pos x="0" y="3026"/>
                </a:cxn>
                <a:cxn ang="0">
                  <a:pos x="1984" y="3803"/>
                </a:cxn>
                <a:cxn ang="0">
                  <a:pos x="5769" y="2377"/>
                </a:cxn>
                <a:cxn ang="0">
                  <a:pos x="5769" y="0"/>
                </a:cxn>
                <a:cxn ang="0">
                  <a:pos x="18" y="0"/>
                </a:cxn>
                <a:cxn ang="0">
                  <a:pos x="9" y="10"/>
                </a:cxn>
                <a:cxn ang="0">
                  <a:pos x="0" y="3026"/>
                </a:cxn>
              </a:cxnLst>
              <a:rect l="0" t="0" r="r" b="b"/>
              <a:pathLst>
                <a:path w="5769" h="3858">
                  <a:moveTo>
                    <a:pt x="0" y="3026"/>
                  </a:moveTo>
                  <a:cubicBezTo>
                    <a:pt x="70" y="3092"/>
                    <a:pt x="640" y="3748"/>
                    <a:pt x="1984" y="3803"/>
                  </a:cubicBezTo>
                  <a:cubicBezTo>
                    <a:pt x="3328" y="3858"/>
                    <a:pt x="5396" y="2688"/>
                    <a:pt x="5769" y="2377"/>
                  </a:cubicBezTo>
                  <a:lnTo>
                    <a:pt x="5769" y="0"/>
                  </a:lnTo>
                  <a:lnTo>
                    <a:pt x="18" y="0"/>
                  </a:lnTo>
                  <a:lnTo>
                    <a:pt x="9" y="10"/>
                  </a:lnTo>
                  <a:lnTo>
                    <a:pt x="0" y="302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  <a:alpha val="44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304800" y="387350"/>
            <a:ext cx="2076450" cy="1143000"/>
            <a:chOff x="144" y="244"/>
            <a:chExt cx="1308" cy="720"/>
          </a:xfrm>
        </p:grpSpPr>
        <p:sp>
          <p:nvSpPr>
            <p:cNvPr id="9" name="Oval 12"/>
            <p:cNvSpPr>
              <a:spLocks noChangeArrowheads="1"/>
            </p:cNvSpPr>
            <p:nvPr/>
          </p:nvSpPr>
          <p:spPr bwMode="ltGray">
            <a:xfrm rot="-931870">
              <a:off x="144" y="244"/>
              <a:ext cx="1308" cy="72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5490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ltGray">
            <a:xfrm rot="-931870">
              <a:off x="204" y="299"/>
              <a:ext cx="1161" cy="60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Text Box 14"/>
          <p:cNvSpPr txBox="1">
            <a:spLocks noChangeArrowheads="1"/>
          </p:cNvSpPr>
          <p:nvPr/>
        </p:nvSpPr>
        <p:spPr bwMode="gray">
          <a:xfrm>
            <a:off x="762007" y="609600"/>
            <a:ext cx="116730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FFFF"/>
                </a:solidFill>
              </a:rPr>
              <a:t>Company</a:t>
            </a:r>
          </a:p>
          <a:p>
            <a:pPr>
              <a:defRPr/>
            </a:pPr>
            <a:r>
              <a:rPr lang="en-US" sz="2600" b="1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862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72C64-187B-4E53-961A-340D3BDD5D0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795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4B22A-467F-4EB7-9D80-7A41DD0E39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078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8917-31B3-4BEA-BB98-79F46B4F1E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889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3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3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567B3-E457-4447-A0C4-021DFEC032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003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5DE47-C9E5-42B2-9CEA-D27DEA7A83A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09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FD2E9-8B11-44DA-9DF0-4C23A22E020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750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9CF21-8C12-4361-B403-788AF3B6264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327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71748-BD26-4D0C-9AAB-84483647F6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823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B7B8E-E1EE-4B89-BDB6-49BB877795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981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61028-72D5-4159-AB8B-9F1D61D9608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2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-15874" y="-15875"/>
            <a:ext cx="9185275" cy="6410325"/>
            <a:chOff x="-9" y="-9"/>
            <a:chExt cx="5778" cy="4038"/>
          </a:xfrm>
        </p:grpSpPr>
        <p:sp>
          <p:nvSpPr>
            <p:cNvPr id="1032" name="Freeform 8" descr="Small grid"/>
            <p:cNvSpPr>
              <a:spLocks/>
            </p:cNvSpPr>
            <p:nvPr userDrawn="1"/>
          </p:nvSpPr>
          <p:spPr bwMode="white">
            <a:xfrm>
              <a:off x="-9" y="-9"/>
              <a:ext cx="5769" cy="4029"/>
            </a:xfrm>
            <a:custGeom>
              <a:avLst/>
              <a:gdLst/>
              <a:ahLst/>
              <a:cxnLst>
                <a:cxn ang="0">
                  <a:pos x="0" y="3392"/>
                </a:cxn>
                <a:cxn ang="0">
                  <a:pos x="1978" y="3972"/>
                </a:cxn>
                <a:cxn ang="0">
                  <a:pos x="5769" y="2953"/>
                </a:cxn>
                <a:cxn ang="0">
                  <a:pos x="5769" y="0"/>
                </a:cxn>
                <a:cxn ang="0">
                  <a:pos x="9" y="9"/>
                </a:cxn>
                <a:cxn ang="0">
                  <a:pos x="15" y="19"/>
                </a:cxn>
                <a:cxn ang="0">
                  <a:pos x="0" y="3392"/>
                </a:cxn>
              </a:cxnLst>
              <a:rect l="0" t="0" r="r" b="b"/>
              <a:pathLst>
                <a:path w="5769" h="4029">
                  <a:moveTo>
                    <a:pt x="0" y="3392"/>
                  </a:moveTo>
                  <a:cubicBezTo>
                    <a:pt x="70" y="3461"/>
                    <a:pt x="642" y="3914"/>
                    <a:pt x="1978" y="3972"/>
                  </a:cubicBezTo>
                  <a:cubicBezTo>
                    <a:pt x="3313" y="4029"/>
                    <a:pt x="5398" y="3277"/>
                    <a:pt x="5769" y="2953"/>
                  </a:cubicBezTo>
                  <a:lnTo>
                    <a:pt x="5769" y="0"/>
                  </a:lnTo>
                  <a:lnTo>
                    <a:pt x="9" y="9"/>
                  </a:lnTo>
                  <a:lnTo>
                    <a:pt x="15" y="19"/>
                  </a:lnTo>
                  <a:lnTo>
                    <a:pt x="0" y="3392"/>
                  </a:lnTo>
                  <a:close/>
                </a:path>
              </a:pathLst>
            </a:custGeom>
            <a:pattFill prst="smGrid">
              <a:fgClr>
                <a:schemeClr val="bg1"/>
              </a:fgClr>
              <a:bgClr>
                <a:srgbClr val="003D7B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white">
            <a:xfrm>
              <a:off x="0" y="0"/>
              <a:ext cx="5769" cy="4029"/>
            </a:xfrm>
            <a:custGeom>
              <a:avLst/>
              <a:gdLst/>
              <a:ahLst/>
              <a:cxnLst>
                <a:cxn ang="0">
                  <a:pos x="0" y="3392"/>
                </a:cxn>
                <a:cxn ang="0">
                  <a:pos x="1978" y="3972"/>
                </a:cxn>
                <a:cxn ang="0">
                  <a:pos x="5769" y="2953"/>
                </a:cxn>
                <a:cxn ang="0">
                  <a:pos x="5769" y="0"/>
                </a:cxn>
                <a:cxn ang="0">
                  <a:pos x="9" y="9"/>
                </a:cxn>
                <a:cxn ang="0">
                  <a:pos x="15" y="19"/>
                </a:cxn>
                <a:cxn ang="0">
                  <a:pos x="0" y="3392"/>
                </a:cxn>
              </a:cxnLst>
              <a:rect l="0" t="0" r="r" b="b"/>
              <a:pathLst>
                <a:path w="5769" h="4029">
                  <a:moveTo>
                    <a:pt x="0" y="3392"/>
                  </a:moveTo>
                  <a:cubicBezTo>
                    <a:pt x="70" y="3461"/>
                    <a:pt x="642" y="3914"/>
                    <a:pt x="1978" y="3972"/>
                  </a:cubicBezTo>
                  <a:cubicBezTo>
                    <a:pt x="3313" y="4029"/>
                    <a:pt x="5398" y="3277"/>
                    <a:pt x="5769" y="2953"/>
                  </a:cubicBezTo>
                  <a:lnTo>
                    <a:pt x="5769" y="0"/>
                  </a:lnTo>
                  <a:lnTo>
                    <a:pt x="9" y="9"/>
                  </a:lnTo>
                  <a:lnTo>
                    <a:pt x="15" y="19"/>
                  </a:lnTo>
                  <a:lnTo>
                    <a:pt x="0" y="339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  <a:alpha val="46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34" name="Freeform 10"/>
          <p:cNvSpPr>
            <a:spLocks/>
          </p:cNvSpPr>
          <p:nvPr/>
        </p:nvSpPr>
        <p:spPr bwMode="gray">
          <a:xfrm>
            <a:off x="-15875" y="5281623"/>
            <a:ext cx="9169400" cy="1601787"/>
          </a:xfrm>
          <a:custGeom>
            <a:avLst/>
            <a:gdLst/>
            <a:ahLst/>
            <a:cxnLst>
              <a:cxn ang="0">
                <a:pos x="9" y="426"/>
              </a:cxn>
              <a:cxn ang="0">
                <a:pos x="1774" y="710"/>
              </a:cxn>
              <a:cxn ang="0">
                <a:pos x="5778" y="0"/>
              </a:cxn>
              <a:cxn ang="0">
                <a:pos x="5773" y="1009"/>
              </a:cxn>
              <a:cxn ang="0">
                <a:pos x="0" y="1007"/>
              </a:cxn>
              <a:cxn ang="0">
                <a:pos x="9" y="426"/>
              </a:cxn>
            </a:cxnLst>
            <a:rect l="0" t="0" r="r" b="b"/>
            <a:pathLst>
              <a:path w="5778" h="1009">
                <a:moveTo>
                  <a:pt x="9" y="426"/>
                </a:moveTo>
                <a:cubicBezTo>
                  <a:pt x="27" y="400"/>
                  <a:pt x="759" y="661"/>
                  <a:pt x="1774" y="710"/>
                </a:cubicBezTo>
                <a:cubicBezTo>
                  <a:pt x="2789" y="758"/>
                  <a:pt x="4178" y="622"/>
                  <a:pt x="5778" y="0"/>
                </a:cubicBezTo>
                <a:lnTo>
                  <a:pt x="5773" y="1009"/>
                </a:lnTo>
                <a:lnTo>
                  <a:pt x="0" y="1007"/>
                </a:lnTo>
                <a:lnTo>
                  <a:pt x="9" y="42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____ __ ____  _____ _____ _____</a:t>
            </a:r>
          </a:p>
        </p:txBody>
      </p:sp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3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47701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7701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7701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47701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D5373EE-A4B1-4EB5-9E62-BB780F7F0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5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8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6" y="11686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1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C10E2F7-D15A-4239-AAC4-D89CA8D81744}" type="datetimeFigureOut">
              <a:rPr lang="bs-Latn-BA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7.9.2015</a:t>
            </a:fld>
            <a:endParaRPr lang="bs-Latn-BA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4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bs-Latn-BA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240E749-6C29-4A7C-8179-FB16F37D352A}" type="slidenum">
              <a:rPr lang="bs-Latn-BA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bs-Latn-BA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4030735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7" y="609613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7" y="2142072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5870588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870588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52" y="5870588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02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4" y="609607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4" y="2142072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5870582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870582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9" y="5870582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69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142068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5870576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990359-6B6E-4EBD-8B0E-6CD3F1A8527A}" type="datetimeFigureOut">
              <a:rPr lang="bs-Latn-BA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7.9.2015</a:t>
            </a:fld>
            <a:endParaRPr lang="bs-Latn-B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870576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bs-Latn-B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5870576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EAD4BD1-A1F0-476D-9BBF-C319A6DC5D35}" type="slidenum">
              <a:rPr lang="bs-Latn-BA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49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-15874" y="-15875"/>
            <a:ext cx="9185275" cy="6410325"/>
            <a:chOff x="-9" y="-9"/>
            <a:chExt cx="5778" cy="4038"/>
          </a:xfrm>
        </p:grpSpPr>
        <p:sp>
          <p:nvSpPr>
            <p:cNvPr id="1032" name="Freeform 8" descr="Small grid"/>
            <p:cNvSpPr>
              <a:spLocks/>
            </p:cNvSpPr>
            <p:nvPr userDrawn="1"/>
          </p:nvSpPr>
          <p:spPr bwMode="white">
            <a:xfrm>
              <a:off x="-9" y="-9"/>
              <a:ext cx="5769" cy="4029"/>
            </a:xfrm>
            <a:custGeom>
              <a:avLst/>
              <a:gdLst/>
              <a:ahLst/>
              <a:cxnLst>
                <a:cxn ang="0">
                  <a:pos x="0" y="3392"/>
                </a:cxn>
                <a:cxn ang="0">
                  <a:pos x="1978" y="3972"/>
                </a:cxn>
                <a:cxn ang="0">
                  <a:pos x="5769" y="2953"/>
                </a:cxn>
                <a:cxn ang="0">
                  <a:pos x="5769" y="0"/>
                </a:cxn>
                <a:cxn ang="0">
                  <a:pos x="9" y="9"/>
                </a:cxn>
                <a:cxn ang="0">
                  <a:pos x="15" y="19"/>
                </a:cxn>
                <a:cxn ang="0">
                  <a:pos x="0" y="3392"/>
                </a:cxn>
              </a:cxnLst>
              <a:rect l="0" t="0" r="r" b="b"/>
              <a:pathLst>
                <a:path w="5769" h="4029">
                  <a:moveTo>
                    <a:pt x="0" y="3392"/>
                  </a:moveTo>
                  <a:cubicBezTo>
                    <a:pt x="70" y="3461"/>
                    <a:pt x="642" y="3914"/>
                    <a:pt x="1978" y="3972"/>
                  </a:cubicBezTo>
                  <a:cubicBezTo>
                    <a:pt x="3313" y="4029"/>
                    <a:pt x="5398" y="3277"/>
                    <a:pt x="5769" y="2953"/>
                  </a:cubicBezTo>
                  <a:lnTo>
                    <a:pt x="5769" y="0"/>
                  </a:lnTo>
                  <a:lnTo>
                    <a:pt x="9" y="9"/>
                  </a:lnTo>
                  <a:lnTo>
                    <a:pt x="15" y="19"/>
                  </a:lnTo>
                  <a:lnTo>
                    <a:pt x="0" y="3392"/>
                  </a:lnTo>
                  <a:close/>
                </a:path>
              </a:pathLst>
            </a:custGeom>
            <a:pattFill prst="smGrid">
              <a:fgClr>
                <a:schemeClr val="bg1"/>
              </a:fgClr>
              <a:bgClr>
                <a:srgbClr val="003D7B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white">
            <a:xfrm>
              <a:off x="0" y="0"/>
              <a:ext cx="5769" cy="4029"/>
            </a:xfrm>
            <a:custGeom>
              <a:avLst/>
              <a:gdLst/>
              <a:ahLst/>
              <a:cxnLst>
                <a:cxn ang="0">
                  <a:pos x="0" y="3392"/>
                </a:cxn>
                <a:cxn ang="0">
                  <a:pos x="1978" y="3972"/>
                </a:cxn>
                <a:cxn ang="0">
                  <a:pos x="5769" y="2953"/>
                </a:cxn>
                <a:cxn ang="0">
                  <a:pos x="5769" y="0"/>
                </a:cxn>
                <a:cxn ang="0">
                  <a:pos x="9" y="9"/>
                </a:cxn>
                <a:cxn ang="0">
                  <a:pos x="15" y="19"/>
                </a:cxn>
                <a:cxn ang="0">
                  <a:pos x="0" y="3392"/>
                </a:cxn>
              </a:cxnLst>
              <a:rect l="0" t="0" r="r" b="b"/>
              <a:pathLst>
                <a:path w="5769" h="4029">
                  <a:moveTo>
                    <a:pt x="0" y="3392"/>
                  </a:moveTo>
                  <a:cubicBezTo>
                    <a:pt x="70" y="3461"/>
                    <a:pt x="642" y="3914"/>
                    <a:pt x="1978" y="3972"/>
                  </a:cubicBezTo>
                  <a:cubicBezTo>
                    <a:pt x="3313" y="4029"/>
                    <a:pt x="5398" y="3277"/>
                    <a:pt x="5769" y="2953"/>
                  </a:cubicBezTo>
                  <a:lnTo>
                    <a:pt x="5769" y="0"/>
                  </a:lnTo>
                  <a:lnTo>
                    <a:pt x="9" y="9"/>
                  </a:lnTo>
                  <a:lnTo>
                    <a:pt x="15" y="19"/>
                  </a:lnTo>
                  <a:lnTo>
                    <a:pt x="0" y="339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  <a:alpha val="46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34" name="Freeform 10"/>
          <p:cNvSpPr>
            <a:spLocks/>
          </p:cNvSpPr>
          <p:nvPr/>
        </p:nvSpPr>
        <p:spPr bwMode="gray">
          <a:xfrm>
            <a:off x="-15875" y="5281623"/>
            <a:ext cx="9169400" cy="1601787"/>
          </a:xfrm>
          <a:custGeom>
            <a:avLst/>
            <a:gdLst/>
            <a:ahLst/>
            <a:cxnLst>
              <a:cxn ang="0">
                <a:pos x="9" y="426"/>
              </a:cxn>
              <a:cxn ang="0">
                <a:pos x="1774" y="710"/>
              </a:cxn>
              <a:cxn ang="0">
                <a:pos x="5778" y="0"/>
              </a:cxn>
              <a:cxn ang="0">
                <a:pos x="5773" y="1009"/>
              </a:cxn>
              <a:cxn ang="0">
                <a:pos x="0" y="1007"/>
              </a:cxn>
              <a:cxn ang="0">
                <a:pos x="9" y="426"/>
              </a:cxn>
            </a:cxnLst>
            <a:rect l="0" t="0" r="r" b="b"/>
            <a:pathLst>
              <a:path w="5778" h="1009">
                <a:moveTo>
                  <a:pt x="9" y="426"/>
                </a:moveTo>
                <a:cubicBezTo>
                  <a:pt x="27" y="400"/>
                  <a:pt x="759" y="661"/>
                  <a:pt x="1774" y="710"/>
                </a:cubicBezTo>
                <a:cubicBezTo>
                  <a:pt x="2789" y="758"/>
                  <a:pt x="4178" y="622"/>
                  <a:pt x="5778" y="0"/>
                </a:cubicBezTo>
                <a:lnTo>
                  <a:pt x="5773" y="1009"/>
                </a:lnTo>
                <a:lnTo>
                  <a:pt x="0" y="1007"/>
                </a:lnTo>
                <a:lnTo>
                  <a:pt x="9" y="42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____ __ ____  _____ _____ _____</a:t>
            </a:r>
          </a:p>
        </p:txBody>
      </p:sp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3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47701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7701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7701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47701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D5373EE-A4B1-4EB5-9E62-BB780F7F08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2999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-15874" y="-15875"/>
            <a:ext cx="9185275" cy="6410325"/>
            <a:chOff x="-9" y="-9"/>
            <a:chExt cx="5778" cy="4038"/>
          </a:xfrm>
        </p:grpSpPr>
        <p:sp>
          <p:nvSpPr>
            <p:cNvPr id="1032" name="Freeform 8" descr="Small grid"/>
            <p:cNvSpPr>
              <a:spLocks/>
            </p:cNvSpPr>
            <p:nvPr userDrawn="1"/>
          </p:nvSpPr>
          <p:spPr bwMode="white">
            <a:xfrm>
              <a:off x="-9" y="-9"/>
              <a:ext cx="5769" cy="4029"/>
            </a:xfrm>
            <a:custGeom>
              <a:avLst/>
              <a:gdLst/>
              <a:ahLst/>
              <a:cxnLst>
                <a:cxn ang="0">
                  <a:pos x="0" y="3392"/>
                </a:cxn>
                <a:cxn ang="0">
                  <a:pos x="1978" y="3972"/>
                </a:cxn>
                <a:cxn ang="0">
                  <a:pos x="5769" y="2953"/>
                </a:cxn>
                <a:cxn ang="0">
                  <a:pos x="5769" y="0"/>
                </a:cxn>
                <a:cxn ang="0">
                  <a:pos x="9" y="9"/>
                </a:cxn>
                <a:cxn ang="0">
                  <a:pos x="15" y="19"/>
                </a:cxn>
                <a:cxn ang="0">
                  <a:pos x="0" y="3392"/>
                </a:cxn>
              </a:cxnLst>
              <a:rect l="0" t="0" r="r" b="b"/>
              <a:pathLst>
                <a:path w="5769" h="4029">
                  <a:moveTo>
                    <a:pt x="0" y="3392"/>
                  </a:moveTo>
                  <a:cubicBezTo>
                    <a:pt x="70" y="3461"/>
                    <a:pt x="642" y="3914"/>
                    <a:pt x="1978" y="3972"/>
                  </a:cubicBezTo>
                  <a:cubicBezTo>
                    <a:pt x="3313" y="4029"/>
                    <a:pt x="5398" y="3277"/>
                    <a:pt x="5769" y="2953"/>
                  </a:cubicBezTo>
                  <a:lnTo>
                    <a:pt x="5769" y="0"/>
                  </a:lnTo>
                  <a:lnTo>
                    <a:pt x="9" y="9"/>
                  </a:lnTo>
                  <a:lnTo>
                    <a:pt x="15" y="19"/>
                  </a:lnTo>
                  <a:lnTo>
                    <a:pt x="0" y="3392"/>
                  </a:lnTo>
                  <a:close/>
                </a:path>
              </a:pathLst>
            </a:custGeom>
            <a:pattFill prst="smGrid">
              <a:fgClr>
                <a:schemeClr val="bg1"/>
              </a:fgClr>
              <a:bgClr>
                <a:srgbClr val="003D7B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white">
            <a:xfrm>
              <a:off x="0" y="0"/>
              <a:ext cx="5769" cy="4029"/>
            </a:xfrm>
            <a:custGeom>
              <a:avLst/>
              <a:gdLst/>
              <a:ahLst/>
              <a:cxnLst>
                <a:cxn ang="0">
                  <a:pos x="0" y="3392"/>
                </a:cxn>
                <a:cxn ang="0">
                  <a:pos x="1978" y="3972"/>
                </a:cxn>
                <a:cxn ang="0">
                  <a:pos x="5769" y="2953"/>
                </a:cxn>
                <a:cxn ang="0">
                  <a:pos x="5769" y="0"/>
                </a:cxn>
                <a:cxn ang="0">
                  <a:pos x="9" y="9"/>
                </a:cxn>
                <a:cxn ang="0">
                  <a:pos x="15" y="19"/>
                </a:cxn>
                <a:cxn ang="0">
                  <a:pos x="0" y="3392"/>
                </a:cxn>
              </a:cxnLst>
              <a:rect l="0" t="0" r="r" b="b"/>
              <a:pathLst>
                <a:path w="5769" h="4029">
                  <a:moveTo>
                    <a:pt x="0" y="3392"/>
                  </a:moveTo>
                  <a:cubicBezTo>
                    <a:pt x="70" y="3461"/>
                    <a:pt x="642" y="3914"/>
                    <a:pt x="1978" y="3972"/>
                  </a:cubicBezTo>
                  <a:cubicBezTo>
                    <a:pt x="3313" y="4029"/>
                    <a:pt x="5398" y="3277"/>
                    <a:pt x="5769" y="2953"/>
                  </a:cubicBezTo>
                  <a:lnTo>
                    <a:pt x="5769" y="0"/>
                  </a:lnTo>
                  <a:lnTo>
                    <a:pt x="9" y="9"/>
                  </a:lnTo>
                  <a:lnTo>
                    <a:pt x="15" y="19"/>
                  </a:lnTo>
                  <a:lnTo>
                    <a:pt x="0" y="339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  <a:alpha val="46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34" name="Freeform 10"/>
          <p:cNvSpPr>
            <a:spLocks/>
          </p:cNvSpPr>
          <p:nvPr/>
        </p:nvSpPr>
        <p:spPr bwMode="gray">
          <a:xfrm>
            <a:off x="-15875" y="5281623"/>
            <a:ext cx="9169400" cy="1601787"/>
          </a:xfrm>
          <a:custGeom>
            <a:avLst/>
            <a:gdLst/>
            <a:ahLst/>
            <a:cxnLst>
              <a:cxn ang="0">
                <a:pos x="9" y="426"/>
              </a:cxn>
              <a:cxn ang="0">
                <a:pos x="1774" y="710"/>
              </a:cxn>
              <a:cxn ang="0">
                <a:pos x="5778" y="0"/>
              </a:cxn>
              <a:cxn ang="0">
                <a:pos x="5773" y="1009"/>
              </a:cxn>
              <a:cxn ang="0">
                <a:pos x="0" y="1007"/>
              </a:cxn>
              <a:cxn ang="0">
                <a:pos x="9" y="426"/>
              </a:cxn>
            </a:cxnLst>
            <a:rect l="0" t="0" r="r" b="b"/>
            <a:pathLst>
              <a:path w="5778" h="1009">
                <a:moveTo>
                  <a:pt x="9" y="426"/>
                </a:moveTo>
                <a:cubicBezTo>
                  <a:pt x="27" y="400"/>
                  <a:pt x="759" y="661"/>
                  <a:pt x="1774" y="710"/>
                </a:cubicBezTo>
                <a:cubicBezTo>
                  <a:pt x="2789" y="758"/>
                  <a:pt x="4178" y="622"/>
                  <a:pt x="5778" y="0"/>
                </a:cubicBezTo>
                <a:lnTo>
                  <a:pt x="5773" y="1009"/>
                </a:lnTo>
                <a:lnTo>
                  <a:pt x="0" y="1007"/>
                </a:lnTo>
                <a:lnTo>
                  <a:pt x="9" y="42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____ __ ____  _____ _____ _____</a:t>
            </a:r>
          </a:p>
        </p:txBody>
      </p:sp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3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47701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7701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7701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47701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D5373EE-A4B1-4EB5-9E62-BB780F7F08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782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-15874" y="-15875"/>
            <a:ext cx="9185275" cy="6410325"/>
            <a:chOff x="-9" y="-9"/>
            <a:chExt cx="5778" cy="4038"/>
          </a:xfrm>
        </p:grpSpPr>
        <p:sp>
          <p:nvSpPr>
            <p:cNvPr id="1032" name="Freeform 8" descr="Small grid"/>
            <p:cNvSpPr>
              <a:spLocks/>
            </p:cNvSpPr>
            <p:nvPr userDrawn="1"/>
          </p:nvSpPr>
          <p:spPr bwMode="white">
            <a:xfrm>
              <a:off x="-9" y="-9"/>
              <a:ext cx="5769" cy="4029"/>
            </a:xfrm>
            <a:custGeom>
              <a:avLst/>
              <a:gdLst/>
              <a:ahLst/>
              <a:cxnLst>
                <a:cxn ang="0">
                  <a:pos x="0" y="3392"/>
                </a:cxn>
                <a:cxn ang="0">
                  <a:pos x="1978" y="3972"/>
                </a:cxn>
                <a:cxn ang="0">
                  <a:pos x="5769" y="2953"/>
                </a:cxn>
                <a:cxn ang="0">
                  <a:pos x="5769" y="0"/>
                </a:cxn>
                <a:cxn ang="0">
                  <a:pos x="9" y="9"/>
                </a:cxn>
                <a:cxn ang="0">
                  <a:pos x="15" y="19"/>
                </a:cxn>
                <a:cxn ang="0">
                  <a:pos x="0" y="3392"/>
                </a:cxn>
              </a:cxnLst>
              <a:rect l="0" t="0" r="r" b="b"/>
              <a:pathLst>
                <a:path w="5769" h="4029">
                  <a:moveTo>
                    <a:pt x="0" y="3392"/>
                  </a:moveTo>
                  <a:cubicBezTo>
                    <a:pt x="70" y="3461"/>
                    <a:pt x="642" y="3914"/>
                    <a:pt x="1978" y="3972"/>
                  </a:cubicBezTo>
                  <a:cubicBezTo>
                    <a:pt x="3313" y="4029"/>
                    <a:pt x="5398" y="3277"/>
                    <a:pt x="5769" y="2953"/>
                  </a:cubicBezTo>
                  <a:lnTo>
                    <a:pt x="5769" y="0"/>
                  </a:lnTo>
                  <a:lnTo>
                    <a:pt x="9" y="9"/>
                  </a:lnTo>
                  <a:lnTo>
                    <a:pt x="15" y="19"/>
                  </a:lnTo>
                  <a:lnTo>
                    <a:pt x="0" y="3392"/>
                  </a:lnTo>
                  <a:close/>
                </a:path>
              </a:pathLst>
            </a:custGeom>
            <a:pattFill prst="smGrid">
              <a:fgClr>
                <a:schemeClr val="bg1"/>
              </a:fgClr>
              <a:bgClr>
                <a:srgbClr val="003D7B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white">
            <a:xfrm>
              <a:off x="0" y="0"/>
              <a:ext cx="5769" cy="4029"/>
            </a:xfrm>
            <a:custGeom>
              <a:avLst/>
              <a:gdLst/>
              <a:ahLst/>
              <a:cxnLst>
                <a:cxn ang="0">
                  <a:pos x="0" y="3392"/>
                </a:cxn>
                <a:cxn ang="0">
                  <a:pos x="1978" y="3972"/>
                </a:cxn>
                <a:cxn ang="0">
                  <a:pos x="5769" y="2953"/>
                </a:cxn>
                <a:cxn ang="0">
                  <a:pos x="5769" y="0"/>
                </a:cxn>
                <a:cxn ang="0">
                  <a:pos x="9" y="9"/>
                </a:cxn>
                <a:cxn ang="0">
                  <a:pos x="15" y="19"/>
                </a:cxn>
                <a:cxn ang="0">
                  <a:pos x="0" y="3392"/>
                </a:cxn>
              </a:cxnLst>
              <a:rect l="0" t="0" r="r" b="b"/>
              <a:pathLst>
                <a:path w="5769" h="4029">
                  <a:moveTo>
                    <a:pt x="0" y="3392"/>
                  </a:moveTo>
                  <a:cubicBezTo>
                    <a:pt x="70" y="3461"/>
                    <a:pt x="642" y="3914"/>
                    <a:pt x="1978" y="3972"/>
                  </a:cubicBezTo>
                  <a:cubicBezTo>
                    <a:pt x="3313" y="4029"/>
                    <a:pt x="5398" y="3277"/>
                    <a:pt x="5769" y="2953"/>
                  </a:cubicBezTo>
                  <a:lnTo>
                    <a:pt x="5769" y="0"/>
                  </a:lnTo>
                  <a:lnTo>
                    <a:pt x="9" y="9"/>
                  </a:lnTo>
                  <a:lnTo>
                    <a:pt x="15" y="19"/>
                  </a:lnTo>
                  <a:lnTo>
                    <a:pt x="0" y="339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  <a:alpha val="46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34" name="Freeform 10"/>
          <p:cNvSpPr>
            <a:spLocks/>
          </p:cNvSpPr>
          <p:nvPr/>
        </p:nvSpPr>
        <p:spPr bwMode="gray">
          <a:xfrm>
            <a:off x="-15875" y="5281623"/>
            <a:ext cx="9169400" cy="1601787"/>
          </a:xfrm>
          <a:custGeom>
            <a:avLst/>
            <a:gdLst/>
            <a:ahLst/>
            <a:cxnLst>
              <a:cxn ang="0">
                <a:pos x="9" y="426"/>
              </a:cxn>
              <a:cxn ang="0">
                <a:pos x="1774" y="710"/>
              </a:cxn>
              <a:cxn ang="0">
                <a:pos x="5778" y="0"/>
              </a:cxn>
              <a:cxn ang="0">
                <a:pos x="5773" y="1009"/>
              </a:cxn>
              <a:cxn ang="0">
                <a:pos x="0" y="1007"/>
              </a:cxn>
              <a:cxn ang="0">
                <a:pos x="9" y="426"/>
              </a:cxn>
            </a:cxnLst>
            <a:rect l="0" t="0" r="r" b="b"/>
            <a:pathLst>
              <a:path w="5778" h="1009">
                <a:moveTo>
                  <a:pt x="9" y="426"/>
                </a:moveTo>
                <a:cubicBezTo>
                  <a:pt x="27" y="400"/>
                  <a:pt x="759" y="661"/>
                  <a:pt x="1774" y="710"/>
                </a:cubicBezTo>
                <a:cubicBezTo>
                  <a:pt x="2789" y="758"/>
                  <a:pt x="4178" y="622"/>
                  <a:pt x="5778" y="0"/>
                </a:cubicBezTo>
                <a:lnTo>
                  <a:pt x="5773" y="1009"/>
                </a:lnTo>
                <a:lnTo>
                  <a:pt x="0" y="1007"/>
                </a:lnTo>
                <a:lnTo>
                  <a:pt x="9" y="42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____ __ ____  _____ _____ _____</a:t>
            </a:r>
          </a:p>
        </p:txBody>
      </p:sp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3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47701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7701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7701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47701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D5373EE-A4B1-4EB5-9E62-BB780F7F08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344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peIFulusSk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m3bpJ4hTG8&amp;feature=youtu.be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9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9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0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0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T3X0hRbTek" TargetMode="External"/><Relationship Id="rId1" Type="http://schemas.openxmlformats.org/officeDocument/2006/relationships/slideLayout" Target="../slideLayouts/slideLayout10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4594522"/>
          </a:xfrm>
        </p:spPr>
        <p:txBody>
          <a:bodyPr/>
          <a:lstStyle/>
          <a:p>
            <a:r>
              <a:rPr lang="hr-HR" sz="16600" dirty="0" smtClean="0">
                <a:hlinkClick r:id="rId2"/>
              </a:rPr>
              <a:t>NURSE</a:t>
            </a:r>
            <a:endParaRPr lang="hr-HR" sz="16600" dirty="0"/>
          </a:p>
        </p:txBody>
      </p:sp>
    </p:spTree>
    <p:extLst>
      <p:ext uri="{BB962C8B-B14F-4D97-AF65-F5344CB8AC3E}">
        <p14:creationId xmlns:p14="http://schemas.microsoft.com/office/powerpoint/2010/main" val="416555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bs-Latn-BA" sz="3600" dirty="0" smtClean="0">
                <a:latin typeface="Times New Roman" pitchFamily="18" charset="0"/>
                <a:cs typeface="Times New Roman" pitchFamily="18" charset="0"/>
              </a:rPr>
              <a:t>Non-verbal Communications:Elements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gray">
          <a:xfrm>
            <a:off x="6181756" y="4051055"/>
            <a:ext cx="2819400" cy="1015663"/>
          </a:xfrm>
          <a:prstGeom prst="chevron">
            <a:avLst>
              <a:gd name="adj" fmla="val 16468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bs-Latn-BA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</a:p>
          <a:p>
            <a:pPr>
              <a:defRPr/>
            </a:pPr>
            <a:r>
              <a:rPr lang="bs-Latn-BA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Place/Area</a:t>
            </a:r>
          </a:p>
          <a:p>
            <a:pPr>
              <a:defRPr/>
            </a:pPr>
            <a:r>
              <a:rPr lang="bs-Latn-BA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Dressing</a:t>
            </a:r>
            <a:endParaRPr lang="en-US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gray">
          <a:xfrm>
            <a:off x="3214678" y="3625810"/>
            <a:ext cx="2971800" cy="1631216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bs-Latn-BA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iction</a:t>
            </a:r>
            <a:endParaRPr lang="en-US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bs-Latn-BA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ccent</a:t>
            </a:r>
            <a:endParaRPr lang="en-US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pace and power</a:t>
            </a:r>
          </a:p>
          <a:p>
            <a:pPr>
              <a:defRPr/>
            </a:pPr>
            <a:r>
              <a:rPr lang="bs-Latn-BA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iale</a:t>
            </a:r>
            <a:r>
              <a:rPr lang="bs-Latn-BA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ct</a:t>
            </a:r>
            <a:endParaRPr lang="en-US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bs-Latn-BA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uzzwords</a:t>
            </a:r>
            <a:endParaRPr lang="en-US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gray">
          <a:xfrm>
            <a:off x="214287" y="3166125"/>
            <a:ext cx="3071813" cy="1323439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bs-Latn-BA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Facial </a:t>
            </a:r>
            <a:r>
              <a:rPr lang="bs-Latn-BA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mimics</a:t>
            </a:r>
          </a:p>
          <a:p>
            <a:pPr>
              <a:defRPr/>
            </a:pPr>
            <a:r>
              <a:rPr lang="bs-Latn-BA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Gesticulation</a:t>
            </a:r>
            <a:endParaRPr lang="bs-Latn-BA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bs-Latn-BA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Hand </a:t>
            </a:r>
            <a:r>
              <a:rPr lang="bs-Latn-BA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movements</a:t>
            </a:r>
          </a:p>
          <a:p>
            <a:pPr>
              <a:defRPr/>
            </a:pPr>
            <a:r>
              <a:rPr lang="bs-Latn-BA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Posture</a:t>
            </a:r>
            <a:endParaRPr lang="en-US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gray">
          <a:xfrm>
            <a:off x="395536" y="1348755"/>
            <a:ext cx="2376264" cy="7920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bs-Latn-BA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KINETIC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gray">
          <a:xfrm>
            <a:off x="3059832" y="1428753"/>
            <a:ext cx="2736304" cy="64162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bs-Latn-BA" sz="2000" b="1" dirty="0" smtClean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bs-Latn-BA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PARALINGQUISTIC</a:t>
            </a:r>
          </a:p>
          <a:p>
            <a:pPr algn="ctr">
              <a:defRPr/>
            </a:pP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gray">
          <a:xfrm>
            <a:off x="6084168" y="1428750"/>
            <a:ext cx="2808312" cy="6843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bs-Latn-BA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EXTRALINGQUISTIC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21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"/>
            <a:ext cx="7886700" cy="6176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244282"/>
            <a:ext cx="8317845" cy="63327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7315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22" y="409433"/>
            <a:ext cx="8639033" cy="5923128"/>
          </a:xfrm>
        </p:spPr>
      </p:pic>
    </p:spTree>
    <p:extLst>
      <p:ext uri="{BB962C8B-B14F-4D97-AF65-F5344CB8AC3E}">
        <p14:creationId xmlns:p14="http://schemas.microsoft.com/office/powerpoint/2010/main" val="17525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01" y="268098"/>
            <a:ext cx="3408315" cy="29254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06" y="215378"/>
            <a:ext cx="2221172" cy="3108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97" y="3606420"/>
            <a:ext cx="2375991" cy="2953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162" y="252415"/>
            <a:ext cx="2034316" cy="25632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454" y="3533774"/>
            <a:ext cx="1611024" cy="3099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54" y="4148920"/>
            <a:ext cx="2521424" cy="24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457550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03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bs-Latn-BA" sz="3600" dirty="0" smtClean="0">
                <a:latin typeface="Times New Roman" pitchFamily="18" charset="0"/>
                <a:cs typeface="Times New Roman" pitchFamily="18" charset="0"/>
              </a:rPr>
              <a:t>THERAPEUTIC </a:t>
            </a:r>
            <a:r>
              <a:rPr lang="bs-Latn-BA" sz="3600" dirty="0" smtClean="0">
                <a:latin typeface="Times New Roman" pitchFamily="18" charset="0"/>
                <a:cs typeface="Times New Roman" pitchFamily="18" charset="0"/>
              </a:rPr>
              <a:t>COMMUNICATIONS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gray">
          <a:xfrm>
            <a:off x="6181756" y="3743279"/>
            <a:ext cx="2819400" cy="1631216"/>
          </a:xfrm>
          <a:prstGeom prst="chevron">
            <a:avLst>
              <a:gd name="adj" fmla="val 16468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Repeat essentials</a:t>
            </a:r>
          </a:p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Check whether anything is unclear</a:t>
            </a:r>
          </a:p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Follow </a:t>
            </a:r>
            <a:r>
              <a:rPr lang="bs-Latn-BA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patient</a:t>
            </a: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bs-Latn-BA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greet</a:t>
            </a:r>
            <a:endParaRPr lang="en-US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gray">
          <a:xfrm>
            <a:off x="3214678" y="3471922"/>
            <a:ext cx="2971800" cy="1938992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bs-Latn-BA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rivacy</a:t>
            </a:r>
            <a:endParaRPr lang="en-US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bs-Latn-BA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sk</a:t>
            </a: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  <a:p>
            <a:pPr>
              <a:defRPr/>
            </a:pPr>
            <a:r>
              <a:rPr lang="bs-Latn-BA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ncourage</a:t>
            </a: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conversation</a:t>
            </a:r>
          </a:p>
          <a:p>
            <a:pPr>
              <a:defRPr/>
            </a:pPr>
            <a:r>
              <a:rPr lang="bs-Latn-BA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larify</a:t>
            </a: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details</a:t>
            </a:r>
          </a:p>
          <a:p>
            <a:pPr>
              <a:defRPr/>
            </a:pPr>
            <a:r>
              <a:rPr lang="bs-Latn-BA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 careful</a:t>
            </a:r>
            <a:r>
              <a:rPr lang="bs-Latn-BA" sz="20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/precise</a:t>
            </a:r>
            <a:endParaRPr lang="en-US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gray">
          <a:xfrm>
            <a:off x="214287" y="3166125"/>
            <a:ext cx="3071813" cy="1323439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bs-Latn-BA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reet</a:t>
            </a: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patients</a:t>
            </a:r>
          </a:p>
          <a:p>
            <a:pPr>
              <a:defRPr/>
            </a:pPr>
            <a:r>
              <a:rPr lang="bs-Latn-BA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ntroduce</a:t>
            </a: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oneself</a:t>
            </a:r>
          </a:p>
          <a:p>
            <a:pPr>
              <a:defRPr/>
            </a:pPr>
            <a:r>
              <a:rPr lang="bs-Latn-BA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xplain</a:t>
            </a: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goals</a:t>
            </a:r>
          </a:p>
          <a:p>
            <a:pPr>
              <a:defRPr/>
            </a:pPr>
            <a:r>
              <a:rPr lang="bs-Latn-BA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etermine</a:t>
            </a: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gray">
          <a:xfrm>
            <a:off x="395536" y="1348755"/>
            <a:ext cx="2376264" cy="7920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bs-Latn-BA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BEGINNING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gray">
          <a:xfrm>
            <a:off x="3059832" y="1428753"/>
            <a:ext cx="2736304" cy="64162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bs-Latn-BA" sz="2000" b="1" dirty="0" smtClean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bs-Latn-BA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Flow of </a:t>
            </a:r>
          </a:p>
          <a:p>
            <a:pPr algn="ctr">
              <a:defRPr/>
            </a:pPr>
            <a:r>
              <a:rPr lang="bs-Latn-BA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Communication</a:t>
            </a:r>
          </a:p>
          <a:p>
            <a:pPr algn="ctr">
              <a:defRPr/>
            </a:pP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gray">
          <a:xfrm>
            <a:off x="6084168" y="1428750"/>
            <a:ext cx="2808312" cy="6843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bs-Latn-BA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COMPLETION 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33897399"/>
              </p:ext>
            </p:extLst>
          </p:nvPr>
        </p:nvGraphicFramePr>
        <p:xfrm>
          <a:off x="899592" y="404664"/>
          <a:ext cx="756084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29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18567421"/>
              </p:ext>
            </p:extLst>
          </p:nvPr>
        </p:nvGraphicFramePr>
        <p:xfrm>
          <a:off x="827584" y="404664"/>
          <a:ext cx="679241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523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066130"/>
          </a:xfrm>
        </p:spPr>
        <p:txBody>
          <a:bodyPr/>
          <a:lstStyle/>
          <a:p>
            <a:r>
              <a:rPr lang="bs-Latn-B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Communication </a:t>
            </a:r>
            <a:r>
              <a:rPr lang="bs-Latn-B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the </a:t>
            </a:r>
            <a:r>
              <a:rPr lang="bs-Latn-B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Patient  </a:t>
            </a:r>
            <a:r>
              <a:rPr lang="bs-Latn-B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bs-Latn-B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Stress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4301330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794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r>
              <a:rPr lang="bs-Latn-B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to Recognize t</a:t>
            </a:r>
            <a:r>
              <a:rPr lang="bs-Latn-B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Patient  in Stress 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101" name="_s1058"/>
          <p:cNvSpPr>
            <a:spLocks noChangeArrowheads="1"/>
          </p:cNvSpPr>
          <p:nvPr/>
        </p:nvSpPr>
        <p:spPr bwMode="auto">
          <a:xfrm>
            <a:off x="2571737" y="1928807"/>
            <a:ext cx="3544887" cy="3544887"/>
          </a:xfrm>
          <a:custGeom>
            <a:avLst/>
            <a:gdLst>
              <a:gd name="G0" fmla="+- -5242880 0 0"/>
              <a:gd name="G1" fmla="+- -8519680 0 0"/>
              <a:gd name="G2" fmla="+- -5242880 0 -8519680"/>
              <a:gd name="G3" fmla="+- 10800 0 0"/>
              <a:gd name="G4" fmla="+- 0 0 -524288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00 0 0"/>
              <a:gd name="G9" fmla="+- 0 0 -8519680"/>
              <a:gd name="G10" fmla="+- 7200 0 2700"/>
              <a:gd name="G11" fmla="cos G10 -5242880"/>
              <a:gd name="G12" fmla="sin G10 -5242880"/>
              <a:gd name="G13" fmla="cos 13500 -5242880"/>
              <a:gd name="G14" fmla="sin 13500 -5242880"/>
              <a:gd name="G15" fmla="+- G11 10800 0"/>
              <a:gd name="G16" fmla="+- G12 10800 0"/>
              <a:gd name="G17" fmla="+- G13 10800 0"/>
              <a:gd name="G18" fmla="+- G14 10800 0"/>
              <a:gd name="G19" fmla="*/ 7200 1 2"/>
              <a:gd name="G20" fmla="+- G19 5400 0"/>
              <a:gd name="G21" fmla="cos G20 -5242880"/>
              <a:gd name="G22" fmla="sin G20 -5242880"/>
              <a:gd name="G23" fmla="+- G21 10800 0"/>
              <a:gd name="G24" fmla="+- G12 G23 G22"/>
              <a:gd name="G25" fmla="+- G22 G23 G11"/>
              <a:gd name="G26" fmla="cos 10800 -5242880"/>
              <a:gd name="G27" fmla="sin 10800 -5242880"/>
              <a:gd name="G28" fmla="cos 7200 -5242880"/>
              <a:gd name="G29" fmla="sin 7200 -524288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8519680"/>
              <a:gd name="G36" fmla="sin G34 -8519680"/>
              <a:gd name="G37" fmla="+/ -8519680 -524288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00 G39"/>
              <a:gd name="G43" fmla="sin 72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004 w 21600"/>
              <a:gd name="T5" fmla="*/ 368 h 21600"/>
              <a:gd name="T6" fmla="*/ 5014 w 21600"/>
              <a:gd name="T7" fmla="*/ 3905 h 21600"/>
              <a:gd name="T8" fmla="*/ 8936 w 21600"/>
              <a:gd name="T9" fmla="*/ 3845 h 21600"/>
              <a:gd name="T10" fmla="*/ 13144 w 21600"/>
              <a:gd name="T11" fmla="*/ -2495 h 21600"/>
              <a:gd name="T12" fmla="*/ 16794 w 21600"/>
              <a:gd name="T13" fmla="*/ 2717 h 21600"/>
              <a:gd name="T14" fmla="*/ 11581 w 21600"/>
              <a:gd name="T15" fmla="*/ 636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2050" y="3709"/>
                </a:moveTo>
                <a:cubicBezTo>
                  <a:pt x="11637" y="3636"/>
                  <a:pt x="11219" y="3600"/>
                  <a:pt x="10800" y="3600"/>
                </a:cubicBezTo>
                <a:cubicBezTo>
                  <a:pt x="9107" y="3599"/>
                  <a:pt x="7468" y="4196"/>
                  <a:pt x="6171" y="5284"/>
                </a:cubicBezTo>
                <a:lnTo>
                  <a:pt x="3857" y="2526"/>
                </a:lnTo>
                <a:cubicBezTo>
                  <a:pt x="5802" y="894"/>
                  <a:pt x="8260" y="-1"/>
                  <a:pt x="10800" y="0"/>
                </a:cubicBezTo>
                <a:cubicBezTo>
                  <a:pt x="11428" y="0"/>
                  <a:pt x="12056" y="54"/>
                  <a:pt x="12675" y="164"/>
                </a:cubicBezTo>
                <a:lnTo>
                  <a:pt x="13144" y="-2495"/>
                </a:lnTo>
                <a:lnTo>
                  <a:pt x="16794" y="2717"/>
                </a:lnTo>
                <a:lnTo>
                  <a:pt x="11581" y="6368"/>
                </a:lnTo>
                <a:lnTo>
                  <a:pt x="12050" y="3709"/>
                </a:lnTo>
                <a:close/>
              </a:path>
            </a:pathLst>
          </a:cu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102" name="_s1059"/>
          <p:cNvSpPr>
            <a:spLocks noChangeArrowheads="1"/>
          </p:cNvSpPr>
          <p:nvPr/>
        </p:nvSpPr>
        <p:spPr bwMode="auto">
          <a:xfrm rot="7200000">
            <a:off x="3076938" y="2149331"/>
            <a:ext cx="3544887" cy="3543300"/>
          </a:xfrm>
          <a:custGeom>
            <a:avLst/>
            <a:gdLst>
              <a:gd name="G0" fmla="+- -5242880 0 0"/>
              <a:gd name="G1" fmla="+- -8519680 0 0"/>
              <a:gd name="G2" fmla="+- -5242880 0 -8519680"/>
              <a:gd name="G3" fmla="+- 10800 0 0"/>
              <a:gd name="G4" fmla="+- 0 0 -524288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00 0 0"/>
              <a:gd name="G9" fmla="+- 0 0 -8519680"/>
              <a:gd name="G10" fmla="+- 7200 0 2700"/>
              <a:gd name="G11" fmla="cos G10 -5242880"/>
              <a:gd name="G12" fmla="sin G10 -5242880"/>
              <a:gd name="G13" fmla="cos 13500 -5242880"/>
              <a:gd name="G14" fmla="sin 13500 -5242880"/>
              <a:gd name="G15" fmla="+- G11 10800 0"/>
              <a:gd name="G16" fmla="+- G12 10800 0"/>
              <a:gd name="G17" fmla="+- G13 10800 0"/>
              <a:gd name="G18" fmla="+- G14 10800 0"/>
              <a:gd name="G19" fmla="*/ 7200 1 2"/>
              <a:gd name="G20" fmla="+- G19 5400 0"/>
              <a:gd name="G21" fmla="cos G20 -5242880"/>
              <a:gd name="G22" fmla="sin G20 -5242880"/>
              <a:gd name="G23" fmla="+- G21 10800 0"/>
              <a:gd name="G24" fmla="+- G12 G23 G22"/>
              <a:gd name="G25" fmla="+- G22 G23 G11"/>
              <a:gd name="G26" fmla="cos 10800 -5242880"/>
              <a:gd name="G27" fmla="sin 10800 -5242880"/>
              <a:gd name="G28" fmla="cos 7200 -5242880"/>
              <a:gd name="G29" fmla="sin 7200 -524288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8519680"/>
              <a:gd name="G36" fmla="sin G34 -8519680"/>
              <a:gd name="G37" fmla="+/ -8519680 -524288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00 G39"/>
              <a:gd name="G43" fmla="sin 72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004 w 21600"/>
              <a:gd name="T5" fmla="*/ 368 h 21600"/>
              <a:gd name="T6" fmla="*/ 5014 w 21600"/>
              <a:gd name="T7" fmla="*/ 3905 h 21600"/>
              <a:gd name="T8" fmla="*/ 8936 w 21600"/>
              <a:gd name="T9" fmla="*/ 3845 h 21600"/>
              <a:gd name="T10" fmla="*/ 13144 w 21600"/>
              <a:gd name="T11" fmla="*/ -2495 h 21600"/>
              <a:gd name="T12" fmla="*/ 16794 w 21600"/>
              <a:gd name="T13" fmla="*/ 2717 h 21600"/>
              <a:gd name="T14" fmla="*/ 11581 w 21600"/>
              <a:gd name="T15" fmla="*/ 636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2050" y="3709"/>
                </a:moveTo>
                <a:cubicBezTo>
                  <a:pt x="11637" y="3636"/>
                  <a:pt x="11219" y="3600"/>
                  <a:pt x="10800" y="3600"/>
                </a:cubicBezTo>
                <a:cubicBezTo>
                  <a:pt x="9107" y="3599"/>
                  <a:pt x="7468" y="4196"/>
                  <a:pt x="6171" y="5284"/>
                </a:cubicBezTo>
                <a:lnTo>
                  <a:pt x="3857" y="2526"/>
                </a:lnTo>
                <a:cubicBezTo>
                  <a:pt x="5802" y="894"/>
                  <a:pt x="8260" y="-1"/>
                  <a:pt x="10800" y="0"/>
                </a:cubicBezTo>
                <a:cubicBezTo>
                  <a:pt x="11428" y="0"/>
                  <a:pt x="12056" y="54"/>
                  <a:pt x="12675" y="164"/>
                </a:cubicBezTo>
                <a:lnTo>
                  <a:pt x="13144" y="-2495"/>
                </a:lnTo>
                <a:lnTo>
                  <a:pt x="16794" y="2717"/>
                </a:lnTo>
                <a:lnTo>
                  <a:pt x="11581" y="6368"/>
                </a:lnTo>
                <a:lnTo>
                  <a:pt x="12050" y="3709"/>
                </a:lnTo>
                <a:close/>
              </a:path>
            </a:pathLst>
          </a:cu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103" name="_s1060"/>
          <p:cNvSpPr>
            <a:spLocks noChangeArrowheads="1"/>
          </p:cNvSpPr>
          <p:nvPr/>
        </p:nvSpPr>
        <p:spPr bwMode="auto">
          <a:xfrm rot="14400000">
            <a:off x="2233618" y="2077500"/>
            <a:ext cx="3544887" cy="3544887"/>
          </a:xfrm>
          <a:custGeom>
            <a:avLst/>
            <a:gdLst>
              <a:gd name="G0" fmla="+- -5242880 0 0"/>
              <a:gd name="G1" fmla="+- -8519680 0 0"/>
              <a:gd name="G2" fmla="+- -5242880 0 -8519680"/>
              <a:gd name="G3" fmla="+- 10800 0 0"/>
              <a:gd name="G4" fmla="+- 0 0 -524288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00 0 0"/>
              <a:gd name="G9" fmla="+- 0 0 -8519680"/>
              <a:gd name="G10" fmla="+- 7200 0 2700"/>
              <a:gd name="G11" fmla="cos G10 -5242880"/>
              <a:gd name="G12" fmla="sin G10 -5242880"/>
              <a:gd name="G13" fmla="cos 13500 -5242880"/>
              <a:gd name="G14" fmla="sin 13500 -5242880"/>
              <a:gd name="G15" fmla="+- G11 10800 0"/>
              <a:gd name="G16" fmla="+- G12 10800 0"/>
              <a:gd name="G17" fmla="+- G13 10800 0"/>
              <a:gd name="G18" fmla="+- G14 10800 0"/>
              <a:gd name="G19" fmla="*/ 7200 1 2"/>
              <a:gd name="G20" fmla="+- G19 5400 0"/>
              <a:gd name="G21" fmla="cos G20 -5242880"/>
              <a:gd name="G22" fmla="sin G20 -5242880"/>
              <a:gd name="G23" fmla="+- G21 10800 0"/>
              <a:gd name="G24" fmla="+- G12 G23 G22"/>
              <a:gd name="G25" fmla="+- G22 G23 G11"/>
              <a:gd name="G26" fmla="cos 10800 -5242880"/>
              <a:gd name="G27" fmla="sin 10800 -5242880"/>
              <a:gd name="G28" fmla="cos 7200 -5242880"/>
              <a:gd name="G29" fmla="sin 7200 -524288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8519680"/>
              <a:gd name="G36" fmla="sin G34 -8519680"/>
              <a:gd name="G37" fmla="+/ -8519680 -524288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00 G39"/>
              <a:gd name="G43" fmla="sin 72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004 w 21600"/>
              <a:gd name="T5" fmla="*/ 368 h 21600"/>
              <a:gd name="T6" fmla="*/ 5014 w 21600"/>
              <a:gd name="T7" fmla="*/ 3905 h 21600"/>
              <a:gd name="T8" fmla="*/ 8936 w 21600"/>
              <a:gd name="T9" fmla="*/ 3845 h 21600"/>
              <a:gd name="T10" fmla="*/ 13144 w 21600"/>
              <a:gd name="T11" fmla="*/ -2495 h 21600"/>
              <a:gd name="T12" fmla="*/ 16794 w 21600"/>
              <a:gd name="T13" fmla="*/ 2717 h 21600"/>
              <a:gd name="T14" fmla="*/ 11581 w 21600"/>
              <a:gd name="T15" fmla="*/ 636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2050" y="3709"/>
                </a:moveTo>
                <a:cubicBezTo>
                  <a:pt x="11637" y="3636"/>
                  <a:pt x="11219" y="3600"/>
                  <a:pt x="10800" y="3600"/>
                </a:cubicBezTo>
                <a:cubicBezTo>
                  <a:pt x="9107" y="3599"/>
                  <a:pt x="7468" y="4196"/>
                  <a:pt x="6171" y="5284"/>
                </a:cubicBezTo>
                <a:lnTo>
                  <a:pt x="3857" y="2526"/>
                </a:lnTo>
                <a:cubicBezTo>
                  <a:pt x="5802" y="894"/>
                  <a:pt x="8260" y="-1"/>
                  <a:pt x="10800" y="0"/>
                </a:cubicBezTo>
                <a:cubicBezTo>
                  <a:pt x="11428" y="0"/>
                  <a:pt x="12056" y="54"/>
                  <a:pt x="12675" y="164"/>
                </a:cubicBezTo>
                <a:lnTo>
                  <a:pt x="13144" y="-2495"/>
                </a:lnTo>
                <a:lnTo>
                  <a:pt x="16794" y="2717"/>
                </a:lnTo>
                <a:lnTo>
                  <a:pt x="11581" y="6368"/>
                </a:lnTo>
                <a:lnTo>
                  <a:pt x="12050" y="3709"/>
                </a:lnTo>
                <a:close/>
              </a:path>
            </a:pathLst>
          </a:cu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104" name="_s1069"/>
          <p:cNvSpPr>
            <a:spLocks noChangeArrowheads="1"/>
          </p:cNvSpPr>
          <p:nvPr/>
        </p:nvSpPr>
        <p:spPr bwMode="auto">
          <a:xfrm>
            <a:off x="5500694" y="2143116"/>
            <a:ext cx="1655763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bs-Latn-BA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Face: redness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5" name="_s1079"/>
          <p:cNvSpPr>
            <a:spLocks noChangeArrowheads="1"/>
          </p:cNvSpPr>
          <p:nvPr/>
        </p:nvSpPr>
        <p:spPr bwMode="auto">
          <a:xfrm>
            <a:off x="1600202" y="2214554"/>
            <a:ext cx="18002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bs-Latn-BA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Speech: louder or quieter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6" name="_s1086"/>
          <p:cNvSpPr>
            <a:spLocks noChangeArrowheads="1"/>
          </p:cNvSpPr>
          <p:nvPr/>
        </p:nvSpPr>
        <p:spPr bwMode="auto">
          <a:xfrm>
            <a:off x="3495660" y="3920981"/>
            <a:ext cx="198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bs-Latn-BA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Bihevior: anxious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788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08912" cy="2088232"/>
          </a:xfrm>
        </p:spPr>
        <p:txBody>
          <a:bodyPr/>
          <a:lstStyle/>
          <a:p>
            <a:r>
              <a:rPr lang="bs-Latn-BA" sz="4800" dirty="0" smtClean="0">
                <a:latin typeface="Times New Roman" pitchFamily="18" charset="0"/>
                <a:cs typeface="Times New Roman" pitchFamily="18" charset="0"/>
                <a:hlinkClick r:id="rId2"/>
              </a:rPr>
              <a:t>COMMUNICATIONS SKILLS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04060047"/>
              </p:ext>
            </p:extLst>
          </p:nvPr>
        </p:nvGraphicFramePr>
        <p:xfrm>
          <a:off x="827584" y="404664"/>
          <a:ext cx="679241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623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066130"/>
          </a:xfrm>
        </p:spPr>
        <p:txBody>
          <a:bodyPr/>
          <a:lstStyle/>
          <a:p>
            <a:r>
              <a:rPr lang="bs-Latn-B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Communication With Depressed Patients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7443472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503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ommunication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8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bs-Latn-BA" sz="2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atient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bs-Latn-BA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ntensive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9786290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48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066130"/>
          </a:xfrm>
        </p:spPr>
        <p:txBody>
          <a:bodyPr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Communication </a:t>
            </a:r>
            <a:r>
              <a:rPr lang="bs-Latn-BA" sz="32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ith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hronic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32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atient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8870866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81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8197"/>
            <a:ext cx="8229600" cy="868362"/>
          </a:xfrm>
        </p:spPr>
        <p:txBody>
          <a:bodyPr/>
          <a:lstStyle/>
          <a:p>
            <a:r>
              <a:rPr lang="hr-HR" dirty="0" smtClean="0">
                <a:hlinkClick r:id="rId2"/>
              </a:rPr>
              <a:t>Thank you !!!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2133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6876002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572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COMMUNICATION PROCESS: KEY ELEMENTS</a:t>
            </a:r>
            <a:endParaRPr lang="bs-Latn-B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6" name="Rectangle 4"/>
          <p:cNvSpPr>
            <a:spLocks noChangeArrowheads="1"/>
          </p:cNvSpPr>
          <p:nvPr/>
        </p:nvSpPr>
        <p:spPr bwMode="auto">
          <a:xfrm>
            <a:off x="9715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Oval 6"/>
          <p:cNvSpPr>
            <a:spLocks noChangeArrowheads="1"/>
          </p:cNvSpPr>
          <p:nvPr/>
        </p:nvSpPr>
        <p:spPr bwMode="auto">
          <a:xfrm>
            <a:off x="1116013" y="2997200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97158003"/>
              </p:ext>
            </p:extLst>
          </p:nvPr>
        </p:nvGraphicFramePr>
        <p:xfrm>
          <a:off x="457200" y="1905000"/>
          <a:ext cx="8229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428626"/>
            <a:ext cx="8229600" cy="868363"/>
          </a:xfrm>
          <a:noFill/>
        </p:spPr>
        <p:txBody>
          <a:bodyPr/>
          <a:lstStyle/>
          <a:p>
            <a:pPr>
              <a:defRPr/>
            </a:pPr>
            <a:r>
              <a:rPr lang="bs-Latn-BA" sz="2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s-Latn-BA" sz="2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s-Latn-BA" sz="2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THE PATIENT EXPECTED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365" name="Freeform 5"/>
          <p:cNvSpPr>
            <a:spLocks noEditPoints="1"/>
          </p:cNvSpPr>
          <p:nvPr/>
        </p:nvSpPr>
        <p:spPr bwMode="gray">
          <a:xfrm rot="-1358056">
            <a:off x="1077918" y="2309819"/>
            <a:ext cx="6853237" cy="2803525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9412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gray">
          <a:xfrm>
            <a:off x="2857502" y="1357313"/>
            <a:ext cx="2047875" cy="17145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gray">
          <a:xfrm>
            <a:off x="1071564" y="2857497"/>
            <a:ext cx="2285992" cy="142876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gray">
          <a:xfrm>
            <a:off x="1643042" y="4572008"/>
            <a:ext cx="2000271" cy="1546244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gray">
          <a:xfrm>
            <a:off x="4214813" y="4357688"/>
            <a:ext cx="1571625" cy="12747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9" name="Oval 19"/>
          <p:cNvSpPr>
            <a:spLocks noChangeArrowheads="1"/>
          </p:cNvSpPr>
          <p:nvPr/>
        </p:nvSpPr>
        <p:spPr bwMode="gray">
          <a:xfrm>
            <a:off x="6281760" y="3071817"/>
            <a:ext cx="1504950" cy="1538287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2" name="Text Box 21"/>
          <p:cNvSpPr txBox="1">
            <a:spLocks noChangeArrowheads="1"/>
          </p:cNvSpPr>
          <p:nvPr/>
        </p:nvSpPr>
        <p:spPr bwMode="white">
          <a:xfrm>
            <a:off x="1541456" y="3143250"/>
            <a:ext cx="1101585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bs-Latn-B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Certainty 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3" name="Text Box 22"/>
          <p:cNvSpPr txBox="1">
            <a:spLocks noChangeArrowheads="1"/>
          </p:cNvSpPr>
          <p:nvPr/>
        </p:nvSpPr>
        <p:spPr bwMode="white">
          <a:xfrm>
            <a:off x="3310870" y="1714500"/>
            <a:ext cx="96693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bs-Latn-B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Privacy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4" name="Text Box 23"/>
          <p:cNvSpPr txBox="1">
            <a:spLocks noChangeArrowheads="1"/>
          </p:cNvSpPr>
          <p:nvPr/>
        </p:nvSpPr>
        <p:spPr bwMode="white">
          <a:xfrm>
            <a:off x="6492603" y="3500438"/>
            <a:ext cx="1465466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bs-Latn-B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Competence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5" name="Text Box 24"/>
          <p:cNvSpPr txBox="1">
            <a:spLocks noChangeArrowheads="1"/>
          </p:cNvSpPr>
          <p:nvPr/>
        </p:nvSpPr>
        <p:spPr bwMode="white">
          <a:xfrm>
            <a:off x="4594030" y="4577372"/>
            <a:ext cx="973343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bs-Latn-B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Respect 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6" name="Text Box 25"/>
          <p:cNvSpPr txBox="1">
            <a:spLocks noChangeArrowheads="1"/>
          </p:cNvSpPr>
          <p:nvPr/>
        </p:nvSpPr>
        <p:spPr bwMode="white">
          <a:xfrm>
            <a:off x="2007228" y="5068685"/>
            <a:ext cx="1018228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bs-Latn-B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Empathy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gray">
          <a:xfrm>
            <a:off x="5786447" y="1000108"/>
            <a:ext cx="1857375" cy="1631950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8" name="TextBox 20"/>
          <p:cNvSpPr txBox="1">
            <a:spLocks noChangeArrowheads="1"/>
          </p:cNvSpPr>
          <p:nvPr/>
        </p:nvSpPr>
        <p:spPr bwMode="auto">
          <a:xfrm>
            <a:off x="6215068" y="1357313"/>
            <a:ext cx="1500187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s-Latn-B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Kindness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3600" dirty="0" smtClean="0">
                <a:latin typeface="Times New Roman" pitchFamily="18" charset="0"/>
                <a:cs typeface="Times New Roman" pitchFamily="18" charset="0"/>
              </a:rPr>
              <a:t>WHAT IS KINDNESS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7934298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What is achieved by kindness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6126361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6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TYPE OF COMMUNICATIONS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0630698"/>
              </p:ext>
            </p:extLst>
          </p:nvPr>
        </p:nvGraphicFramePr>
        <p:xfrm>
          <a:off x="1547664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066130"/>
          </a:xfrm>
        </p:spPr>
        <p:txBody>
          <a:bodyPr/>
          <a:lstStyle/>
          <a:p>
            <a:r>
              <a:rPr lang="bs-Latn-BA" sz="3600" dirty="0" smtClean="0">
                <a:latin typeface="Times New Roman" pitchFamily="18" charset="0"/>
                <a:cs typeface="Times New Roman" pitchFamily="18" charset="0"/>
              </a:rPr>
              <a:t>NON-VERBAL COMMUNICATIONS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5099983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420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01136794">
  <a:themeElements>
    <a:clrScheme name="ms01_1 3">
      <a:dk1>
        <a:srgbClr val="0000C0"/>
      </a:dk1>
      <a:lt1>
        <a:srgbClr val="FFFFFF"/>
      </a:lt1>
      <a:dk2>
        <a:srgbClr val="0066CC"/>
      </a:dk2>
      <a:lt2>
        <a:srgbClr val="9ADCF6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01_1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01_1 3">
        <a:dk1>
          <a:srgbClr val="0000C0"/>
        </a:dk1>
        <a:lt1>
          <a:srgbClr val="FFFFFF"/>
        </a:lt1>
        <a:dk2>
          <a:srgbClr val="0066CC"/>
        </a:dk2>
        <a:lt2>
          <a:srgbClr val="9ADCF6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4.xml><?xml version="1.0" encoding="utf-8"?>
<a:theme xmlns:a="http://schemas.openxmlformats.org/drawingml/2006/main" name="1_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5.xml><?xml version="1.0" encoding="utf-8"?>
<a:theme xmlns:a="http://schemas.openxmlformats.org/drawingml/2006/main" name="2_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6.xml><?xml version="1.0" encoding="utf-8"?>
<a:theme xmlns:a="http://schemas.openxmlformats.org/drawingml/2006/main" name="1_TS001136794">
  <a:themeElements>
    <a:clrScheme name="ms01_1 3">
      <a:dk1>
        <a:srgbClr val="0000C0"/>
      </a:dk1>
      <a:lt1>
        <a:srgbClr val="FFFFFF"/>
      </a:lt1>
      <a:dk2>
        <a:srgbClr val="0066CC"/>
      </a:dk2>
      <a:lt2>
        <a:srgbClr val="9ADCF6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01_1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01_1 3">
        <a:dk1>
          <a:srgbClr val="0000C0"/>
        </a:dk1>
        <a:lt1>
          <a:srgbClr val="FFFFFF"/>
        </a:lt1>
        <a:dk2>
          <a:srgbClr val="0066CC"/>
        </a:dk2>
        <a:lt2>
          <a:srgbClr val="9ADCF6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TS001136794">
  <a:themeElements>
    <a:clrScheme name="ms01_1 3">
      <a:dk1>
        <a:srgbClr val="0000C0"/>
      </a:dk1>
      <a:lt1>
        <a:srgbClr val="FFFFFF"/>
      </a:lt1>
      <a:dk2>
        <a:srgbClr val="0066CC"/>
      </a:dk2>
      <a:lt2>
        <a:srgbClr val="9ADCF6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01_1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01_1 3">
        <a:dk1>
          <a:srgbClr val="0000C0"/>
        </a:dk1>
        <a:lt1>
          <a:srgbClr val="FFFFFF"/>
        </a:lt1>
        <a:dk2>
          <a:srgbClr val="0066CC"/>
        </a:dk2>
        <a:lt2>
          <a:srgbClr val="9ADCF6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TS001136794">
  <a:themeElements>
    <a:clrScheme name="ms01_1 3">
      <a:dk1>
        <a:srgbClr val="0000C0"/>
      </a:dk1>
      <a:lt1>
        <a:srgbClr val="FFFFFF"/>
      </a:lt1>
      <a:dk2>
        <a:srgbClr val="0066CC"/>
      </a:dk2>
      <a:lt2>
        <a:srgbClr val="9ADCF6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01_1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01_1 3">
        <a:dk1>
          <a:srgbClr val="0000C0"/>
        </a:dk1>
        <a:lt1>
          <a:srgbClr val="FFFFFF"/>
        </a:lt1>
        <a:dk2>
          <a:srgbClr val="0066CC"/>
        </a:dk2>
        <a:lt2>
          <a:srgbClr val="9ADCF6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TS001136794</Template>
  <TotalTime>1432</TotalTime>
  <Words>318</Words>
  <Application>Microsoft Office PowerPoint</Application>
  <PresentationFormat>On-screen Show (4:3)</PresentationFormat>
  <Paragraphs>157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Calibri</vt:lpstr>
      <vt:lpstr>Calibri Light</vt:lpstr>
      <vt:lpstr>Palatino Linotype</vt:lpstr>
      <vt:lpstr>Times New Roman</vt:lpstr>
      <vt:lpstr>Wingdings</vt:lpstr>
      <vt:lpstr>TS001136794</vt:lpstr>
      <vt:lpstr>Elemental</vt:lpstr>
      <vt:lpstr>Celestial</vt:lpstr>
      <vt:lpstr>1_Celestial</vt:lpstr>
      <vt:lpstr>2_Celestial</vt:lpstr>
      <vt:lpstr>1_TS001136794</vt:lpstr>
      <vt:lpstr>2_TS001136794</vt:lpstr>
      <vt:lpstr>3_TS001136794</vt:lpstr>
      <vt:lpstr>NURSE</vt:lpstr>
      <vt:lpstr>COMMUNICATIONS SKILLS</vt:lpstr>
      <vt:lpstr>PowerPoint Presentation</vt:lpstr>
      <vt:lpstr>COMMUNICATION PROCESS: KEY ELEMENTS</vt:lpstr>
      <vt:lpstr> WHAT THE PATIENT EXPECTED  </vt:lpstr>
      <vt:lpstr>WHAT IS KINDNESS</vt:lpstr>
      <vt:lpstr>What is achieved by kindness </vt:lpstr>
      <vt:lpstr>TYPE OF COMMUNICATIONS</vt:lpstr>
      <vt:lpstr>NON-VERBAL COMMUNICATIONS</vt:lpstr>
      <vt:lpstr>Non-verbal Communications:Elements</vt:lpstr>
      <vt:lpstr>PowerPoint Presentation</vt:lpstr>
      <vt:lpstr>PowerPoint Presentation</vt:lpstr>
      <vt:lpstr>PowerPoint Presentation</vt:lpstr>
      <vt:lpstr>PowerPoint Presentation</vt:lpstr>
      <vt:lpstr>THERAPEUTIC COMMUNICATIONS</vt:lpstr>
      <vt:lpstr>PowerPoint Presentation</vt:lpstr>
      <vt:lpstr>PowerPoint Presentation</vt:lpstr>
      <vt:lpstr>Communication with the Patient  in Stress</vt:lpstr>
      <vt:lpstr>How to Recognize the Patient  in Stress  </vt:lpstr>
      <vt:lpstr>PowerPoint Presentation</vt:lpstr>
      <vt:lpstr>Communication With Depressed Patients</vt:lpstr>
      <vt:lpstr>Communication With The Patient In Intensive Care</vt:lpstr>
      <vt:lpstr>Communication With Chronic Patient</vt:lpstr>
      <vt:lpstr>Thank you 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MEDIJACIJA</dc:title>
  <dc:creator>ALEM</dc:creator>
  <cp:lastModifiedBy>User</cp:lastModifiedBy>
  <cp:revision>192</cp:revision>
  <dcterms:created xsi:type="dcterms:W3CDTF">2012-01-07T17:06:20Z</dcterms:created>
  <dcterms:modified xsi:type="dcterms:W3CDTF">2015-09-07T09:19:38Z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/>
  </property>
  <property fmtid="{D5CDD505-2E9C-101B-9397-08002B2CF9AE}" pid="3" name="AssetType">
    <vt:lpwstr>TP</vt:lpwstr>
  </property>
  <property fmtid="{D5CDD505-2E9C-101B-9397-08002B2CF9AE}" pid="4" name="BugNumber">
    <vt:lpwstr>490681L</vt:lpwstr>
  </property>
  <property fmtid="{D5CDD505-2E9C-101B-9397-08002B2CF9AE}" pid="5" name="TPInstallLocation">
    <vt:lpwstr>{Document Themes}</vt:lpwstr>
  </property>
  <property fmtid="{D5CDD505-2E9C-101B-9397-08002B2CF9AE}" pid="6" name="PrimaryImageGen">
    <vt:lpwstr>1</vt:lpwstr>
  </property>
  <property fmtid="{D5CDD505-2E9C-101B-9397-08002B2CF9AE}" pid="7" name="display_urn:schemas-microsoft-com:office:office#APAuthor">
    <vt:lpwstr>REDMOND\cynvey</vt:lpwstr>
  </property>
  <property fmtid="{D5CDD505-2E9C-101B-9397-08002B2CF9AE}" pid="8" name="APAuthor">
    <vt:lpwstr>191</vt:lpwstr>
  </property>
  <property fmtid="{D5CDD505-2E9C-101B-9397-08002B2CF9AE}" pid="9" name="Milestone">
    <vt:lpwstr>Continuous</vt:lpwstr>
  </property>
  <property fmtid="{D5CDD505-2E9C-101B-9397-08002B2CF9AE}" pid="10" name="TPAppVersion">
    <vt:lpwstr>11</vt:lpwstr>
  </property>
  <property fmtid="{D5CDD505-2E9C-101B-9397-08002B2CF9AE}" pid="11" name="TPCommandLine">
    <vt:lpwstr>{PP} {FilePath}</vt:lpwstr>
  </property>
  <property fmtid="{D5CDD505-2E9C-101B-9397-08002B2CF9AE}" pid="12" name="AssetId">
    <vt:lpwstr>TS001136794</vt:lpwstr>
  </property>
  <property fmtid="{D5CDD505-2E9C-101B-9397-08002B2CF9AE}" pid="13" name="IsSearchable">
    <vt:lpwstr>0</vt:lpwstr>
  </property>
  <property fmtid="{D5CDD505-2E9C-101B-9397-08002B2CF9AE}" pid="14" name="NumericId">
    <vt:lpwstr>-1.00000000000000</vt:lpwstr>
  </property>
  <property fmtid="{D5CDD505-2E9C-101B-9397-08002B2CF9AE}" pid="15" name="PublishTargets">
    <vt:lpwstr>OfficeOnline</vt:lpwstr>
  </property>
  <property fmtid="{D5CDD505-2E9C-101B-9397-08002B2CF9AE}" pid="16" name="TPLaunchHelpLinkType">
    <vt:lpwstr>Template</vt:lpwstr>
  </property>
  <property fmtid="{D5CDD505-2E9C-101B-9397-08002B2CF9AE}" pid="17" name="TPFriendlyName">
    <vt:lpwstr>Sample presentation slides (Blue-green wave design)</vt:lpwstr>
  </property>
  <property fmtid="{D5CDD505-2E9C-101B-9397-08002B2CF9AE}" pid="18" name="display_urn:schemas-microsoft-com:office:office#APEditor">
    <vt:lpwstr>REDMOND\v-luannv</vt:lpwstr>
  </property>
  <property fmtid="{D5CDD505-2E9C-101B-9397-08002B2CF9AE}" pid="19" name="APEditor">
    <vt:lpwstr>92</vt:lpwstr>
  </property>
  <property fmtid="{D5CDD505-2E9C-101B-9397-08002B2CF9AE}" pid="20" name="Provider">
    <vt:lpwstr>EY001138790</vt:lpwstr>
  </property>
  <property fmtid="{D5CDD505-2E9C-101B-9397-08002B2CF9AE}" pid="21" name="SourceTitle">
    <vt:lpwstr>Sample presentation slides (Blue-green wave design)</vt:lpwstr>
  </property>
  <property fmtid="{D5CDD505-2E9C-101B-9397-08002B2CF9AE}" pid="22" name="TPApplication">
    <vt:lpwstr>PowerPoint</vt:lpwstr>
  </property>
  <property fmtid="{D5CDD505-2E9C-101B-9397-08002B2CF9AE}" pid="23" name="TPLaunchHelpLink">
    <vt:lpwstr/>
  </property>
  <property fmtid="{D5CDD505-2E9C-101B-9397-08002B2CF9AE}" pid="24" name="TemplateType">
    <vt:lpwstr>Presentations</vt:lpwstr>
  </property>
  <property fmtid="{D5CDD505-2E9C-101B-9397-08002B2CF9AE}" pid="25" name="OpenTemplate">
    <vt:lpwstr>1</vt:lpwstr>
  </property>
  <property fmtid="{D5CDD505-2E9C-101B-9397-08002B2CF9AE}" pid="26" name="UACurrentWords">
    <vt:lpwstr>0</vt:lpwstr>
  </property>
  <property fmtid="{D5CDD505-2E9C-101B-9397-08002B2CF9AE}" pid="27" name="UALocRecommendation">
    <vt:lpwstr>Localize</vt:lpwstr>
  </property>
  <property fmtid="{D5CDD505-2E9C-101B-9397-08002B2CF9AE}" pid="28" name="Applications">
    <vt:lpwstr>182;#Office XP;#79;#Template 12;#67;#PowerPoint - Design Templt 12;#64;#PowerPoint 2003;#65;#Microsoft Office PowerPoint 2007;#66;#PowerPoint - Design Templt 2003</vt:lpwstr>
  </property>
  <property fmtid="{D5CDD505-2E9C-101B-9397-08002B2CF9AE}" pid="29" name="TemplateStatus">
    <vt:lpwstr>Complete</vt:lpwstr>
  </property>
  <property fmtid="{D5CDD505-2E9C-101B-9397-08002B2CF9AE}" pid="30" name="ContentTypeId">
    <vt:lpwstr>0x0101006025706CF4CD034688BEBAE97A2E701D020200C3831ACA17D8814887A164412888521E</vt:lpwstr>
  </property>
  <property fmtid="{D5CDD505-2E9C-101B-9397-08002B2CF9AE}" pid="31" name="IsDeleted">
    <vt:lpwstr>0</vt:lpwstr>
  </property>
  <property fmtid="{D5CDD505-2E9C-101B-9397-08002B2CF9AE}" pid="32" name="ShowIn">
    <vt:lpwstr>Show everywhere</vt:lpwstr>
  </property>
  <property fmtid="{D5CDD505-2E9C-101B-9397-08002B2CF9AE}" pid="33" name="PublishStatusLookup">
    <vt:lpwstr>259079</vt:lpwstr>
  </property>
  <property fmtid="{D5CDD505-2E9C-101B-9397-08002B2CF9AE}" pid="34" name="TPClientViewer">
    <vt:lpwstr>Microsoft Office PowerPoint</vt:lpwstr>
  </property>
  <property fmtid="{D5CDD505-2E9C-101B-9397-08002B2CF9AE}" pid="35" name="TPComponent">
    <vt:lpwstr>PPTFiles</vt:lpwstr>
  </property>
  <property fmtid="{D5CDD505-2E9C-101B-9397-08002B2CF9AE}" pid="36" name="TPNamespace">
    <vt:lpwstr>POWERPNT</vt:lpwstr>
  </property>
  <property fmtid="{D5CDD505-2E9C-101B-9397-08002B2CF9AE}" pid="37" name="APTrustLevel">
    <vt:lpwstr>1.00000000000000</vt:lpwstr>
  </property>
  <property fmtid="{D5CDD505-2E9C-101B-9397-08002B2CF9AE}" pid="38" name="TrustLevel">
    <vt:lpwstr>Microsoft Managed Content</vt:lpwstr>
  </property>
  <property fmtid="{D5CDD505-2E9C-101B-9397-08002B2CF9AE}" pid="39" name="Content Type">
    <vt:lpwstr>OOFile</vt:lpwstr>
  </property>
  <property fmtid="{D5CDD505-2E9C-101B-9397-08002B2CF9AE}" pid="40" name="AuthoringAssetId">
    <vt:lpwstr>TP001136794</vt:lpwstr>
  </property>
  <property fmtid="{D5CDD505-2E9C-101B-9397-08002B2CF9AE}" pid="41" name="NumericAssetId">
    <vt:lpwstr/>
  </property>
  <property fmtid="{D5CDD505-2E9C-101B-9397-08002B2CF9AE}" pid="42" name="AppVer">
    <vt:lpwstr/>
  </property>
</Properties>
</file>