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5.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6.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1"/>
    <p:sldMasterId id="2147483664" r:id="rId2"/>
    <p:sldMasterId id="2147483670" r:id="rId3"/>
    <p:sldMasterId id="2147483694" r:id="rId4"/>
    <p:sldMasterId id="2147483676" r:id="rId5"/>
    <p:sldMasterId id="2147483682" r:id="rId6"/>
    <p:sldMasterId id="2147483688" r:id="rId7"/>
  </p:sldMasterIdLst>
  <p:notesMasterIdLst>
    <p:notesMasterId r:id="rId29"/>
  </p:notesMasterIdLst>
  <p:handoutMasterIdLst>
    <p:handoutMasterId r:id="rId30"/>
  </p:handoutMasterIdLst>
  <p:sldIdLst>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49">
          <p15:clr>
            <a:srgbClr val="A4A3A4"/>
          </p15:clr>
        </p15:guide>
        <p15:guide id="2" pos="47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8B64"/>
    <a:srgbClr val="C6714A"/>
    <a:srgbClr val="DCA655"/>
    <a:srgbClr val="6B4189"/>
    <a:srgbClr val="3F9A79"/>
    <a:srgbClr val="16666F"/>
    <a:srgbClr val="447E90"/>
    <a:srgbClr val="4E8DCC"/>
    <a:srgbClr val="89B36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autoAdjust="0"/>
    <p:restoredTop sz="99293" autoAdjust="0"/>
  </p:normalViewPr>
  <p:slideViewPr>
    <p:cSldViewPr snapToGrid="0" snapToObjects="1" showGuides="1">
      <p:cViewPr varScale="1">
        <p:scale>
          <a:sx n="74" d="100"/>
          <a:sy n="74" d="100"/>
        </p:scale>
        <p:origin x="1266" y="72"/>
      </p:cViewPr>
      <p:guideLst>
        <p:guide orient="horz" pos="649"/>
        <p:guide pos="47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518152A-4670-DD4C-AAFC-C17F734418B3}" type="datetimeFigureOut">
              <a:t>12/10/2014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C04A2F-BD0D-8B4B-8C63-218B4E48F359}" type="slidenum">
              <a:t>‹nr.›</a:t>
            </a:fld>
            <a:endParaRPr lang="en-US"/>
          </a:p>
        </p:txBody>
      </p:sp>
    </p:spTree>
    <p:extLst>
      <p:ext uri="{BB962C8B-B14F-4D97-AF65-F5344CB8AC3E}">
        <p14:creationId xmlns:p14="http://schemas.microsoft.com/office/powerpoint/2010/main" val="17883891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C900B5-6857-DB44-9846-7C78C09874F3}" type="datetimeFigureOut">
              <a:t>12/10/2014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BB8F35-2A73-D34D-93FE-F1753C8EDAEC}" type="slidenum">
              <a:t>‹nr.›</a:t>
            </a:fld>
            <a:endParaRPr lang="en-US"/>
          </a:p>
        </p:txBody>
      </p:sp>
    </p:spTree>
    <p:extLst>
      <p:ext uri="{BB962C8B-B14F-4D97-AF65-F5344CB8AC3E}">
        <p14:creationId xmlns:p14="http://schemas.microsoft.com/office/powerpoint/2010/main" val="40082481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a:t>The </a:t>
            </a:r>
            <a:r>
              <a:rPr lang="en-US" dirty="0" smtClean="0"/>
              <a:t>digital test </a:t>
            </a:r>
            <a:r>
              <a:rPr lang="en-US" dirty="0"/>
              <a:t>is a questionnaire, consisting of 120 multiple choice questions. The questions asked are situated on three levels namely multiple choice questions, aimed at reproduction knowledge (recognition questions), multiple choice questions focused on insightful knowledge (deepening questions) and multiple choice questions aimed at applying knowledge (application questions).</a:t>
            </a:r>
            <a:br>
              <a:rPr lang="en-US" dirty="0"/>
            </a:br>
            <a:endParaRPr lang="en-US" dirty="0" smtClean="0"/>
          </a:p>
          <a:p>
            <a:r>
              <a:rPr lang="en-US" dirty="0" smtClean="0"/>
              <a:t>Of </a:t>
            </a:r>
            <a:r>
              <a:rPr lang="en-US" dirty="0"/>
              <a:t>the 120 multiple choice questions there are 60 questions that deal with profession-specific Sciences and 60 questions related to supporting Sciences. Questions that deal with profession-specific sciences are all questions related to nursing sciences. The questions related to the supporting Sciences contain 30 questions about the biomedical sciences, 12 questions about the </a:t>
            </a:r>
            <a:r>
              <a:rPr lang="en-US" dirty="0" err="1"/>
              <a:t>behavioural</a:t>
            </a:r>
            <a:r>
              <a:rPr lang="en-US" dirty="0"/>
              <a:t> sciences and 18 questions about the social sciences. </a:t>
            </a:r>
            <a:br>
              <a:rPr lang="en-US" dirty="0"/>
            </a:br>
            <a:endParaRPr lang="nl-BE" dirty="0"/>
          </a:p>
        </p:txBody>
      </p:sp>
      <p:sp>
        <p:nvSpPr>
          <p:cNvPr id="4" name="Tijdelijke aanduiding voor dianummer 3"/>
          <p:cNvSpPr>
            <a:spLocks noGrp="1"/>
          </p:cNvSpPr>
          <p:nvPr>
            <p:ph type="sldNum" sz="quarter" idx="10"/>
          </p:nvPr>
        </p:nvSpPr>
        <p:spPr/>
        <p:txBody>
          <a:bodyPr/>
          <a:lstStyle/>
          <a:p>
            <a:fld id="{DABB8F35-2A73-D34D-93FE-F1753C8EDAEC}" type="slidenum">
              <a:rPr lang="nl-BE" smtClean="0"/>
              <a:t>15</a:t>
            </a:fld>
            <a:endParaRPr lang="nl-BE"/>
          </a:p>
        </p:txBody>
      </p:sp>
    </p:spTree>
    <p:extLst>
      <p:ext uri="{BB962C8B-B14F-4D97-AF65-F5344CB8AC3E}">
        <p14:creationId xmlns:p14="http://schemas.microsoft.com/office/powerpoint/2010/main" val="3628964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BE" smtClean="0"/>
          </a:p>
        </p:txBody>
      </p:sp>
      <p:sp>
        <p:nvSpPr>
          <p:cNvPr id="58372"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C761C4D-830A-4471-92D0-77C63881C3C1}" type="slidenum">
              <a:rPr lang="nl-BE" smtClean="0"/>
              <a:pPr eaLnBrk="1" hangingPunct="1"/>
              <a:t>21</a:t>
            </a:fld>
            <a:endParaRPr lang="nl-BE" smtClean="0"/>
          </a:p>
        </p:txBody>
      </p:sp>
    </p:spTree>
    <p:extLst>
      <p:ext uri="{BB962C8B-B14F-4D97-AF65-F5344CB8AC3E}">
        <p14:creationId xmlns:p14="http://schemas.microsoft.com/office/powerpoint/2010/main" val="42828307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2.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Master" Target="../slideMasters/slideMaster4.xml"/><Relationship Id="rId4" Type="http://schemas.openxmlformats.org/officeDocument/2006/relationships/image" Target="../media/image2.jp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Master" Target="../slideMasters/slideMaster5.xml"/><Relationship Id="rId4" Type="http://schemas.openxmlformats.org/officeDocument/2006/relationships/image" Target="../media/image2.jp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Master" Target="../slideMasters/slideMaster6.xml"/><Relationship Id="rId4" Type="http://schemas.openxmlformats.org/officeDocument/2006/relationships/image" Target="../media/image2.jp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Master" Target="../slideMasters/slideMaster7.xml"/><Relationship Id="rId4" Type="http://schemas.openxmlformats.org/officeDocument/2006/relationships/image" Target="../media/image2.jp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15" name="Rectangle 14"/>
          <p:cNvSpPr/>
          <p:nvPr userDrawn="1"/>
        </p:nvSpPr>
        <p:spPr>
          <a:xfrm>
            <a:off x="0" y="4839761"/>
            <a:ext cx="9180000" cy="2018239"/>
          </a:xfrm>
          <a:prstGeom prst="rect">
            <a:avLst/>
          </a:prstGeom>
          <a:solidFill>
            <a:srgbClr val="89B368"/>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orbel"/>
            </a:endParaRPr>
          </a:p>
        </p:txBody>
      </p:sp>
      <p:sp>
        <p:nvSpPr>
          <p:cNvPr id="3" name="Subtitle 2"/>
          <p:cNvSpPr>
            <a:spLocks noGrp="1"/>
          </p:cNvSpPr>
          <p:nvPr>
            <p:ph type="subTitle" idx="1"/>
          </p:nvPr>
        </p:nvSpPr>
        <p:spPr>
          <a:xfrm>
            <a:off x="671681" y="5103516"/>
            <a:ext cx="7308070" cy="1486600"/>
          </a:xfrm>
        </p:spPr>
        <p:txBody>
          <a:bodyPr>
            <a:noAutofit/>
          </a:bodyPr>
          <a:lstStyle>
            <a:lvl1pPr marL="0" indent="0" algn="l">
              <a:buNone/>
              <a:defRPr sz="4400">
                <a:solidFill>
                  <a:schemeClr val="bg1"/>
                </a:solidFill>
                <a:latin typeface="Corbel"/>
                <a:cs typeface="Corbe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0" smtClean="0"/>
              <a:t>Klik om de ondertitelstijl van het model te bewerken</a:t>
            </a:r>
            <a:endParaRPr lang="nl-BE" noProof="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79992" y="6220049"/>
            <a:ext cx="838828" cy="318755"/>
          </a:xfrm>
          <a:prstGeom prst="rect">
            <a:avLst/>
          </a:prstGeom>
        </p:spPr>
      </p:pic>
      <p:pic>
        <p:nvPicPr>
          <p:cNvPr id="16" name="Picture 15" descr="foto.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28" y="1030288"/>
            <a:ext cx="9186128" cy="3860785"/>
          </a:xfrm>
          <a:prstGeom prst="rect">
            <a:avLst/>
          </a:prstGeom>
          <a:ln>
            <a:noFill/>
          </a:ln>
        </p:spPr>
      </p:pic>
      <p:pic>
        <p:nvPicPr>
          <p:cNvPr id="13" name="Picture 12" descr="Odisee_zw.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37017" y="205437"/>
            <a:ext cx="1779799" cy="460356"/>
          </a:xfrm>
          <a:prstGeom prst="rect">
            <a:avLst/>
          </a:prstGeom>
        </p:spPr>
      </p:pic>
    </p:spTree>
    <p:extLst>
      <p:ext uri="{BB962C8B-B14F-4D97-AF65-F5344CB8AC3E}">
        <p14:creationId xmlns:p14="http://schemas.microsoft.com/office/powerpoint/2010/main" val="3039915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0610" y="4800600"/>
            <a:ext cx="8016293" cy="566738"/>
          </a:xfrm>
        </p:spPr>
        <p:txBody>
          <a:bodyPr anchor="b"/>
          <a:lstStyle>
            <a:lvl1pPr algn="l">
              <a:defRPr sz="2000" b="1"/>
            </a:lvl1pPr>
          </a:lstStyle>
          <a:p>
            <a:r>
              <a:rPr lang="nl-BE"/>
              <a:t>Click to edit Master title style</a:t>
            </a:r>
            <a:endParaRPr lang="en-US"/>
          </a:p>
        </p:txBody>
      </p:sp>
      <p:sp>
        <p:nvSpPr>
          <p:cNvPr id="3" name="Picture Placeholder 2"/>
          <p:cNvSpPr>
            <a:spLocks noGrp="1"/>
          </p:cNvSpPr>
          <p:nvPr>
            <p:ph type="pic" idx="1"/>
          </p:nvPr>
        </p:nvSpPr>
        <p:spPr>
          <a:xfrm>
            <a:off x="760413" y="1030287"/>
            <a:ext cx="7926387" cy="36972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79641" y="5431478"/>
            <a:ext cx="8007159" cy="7001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a:t>Click to edit Master text styles</a:t>
            </a:r>
          </a:p>
        </p:txBody>
      </p:sp>
      <p:sp>
        <p:nvSpPr>
          <p:cNvPr id="5" name="Date Placeholder 4"/>
          <p:cNvSpPr>
            <a:spLocks noGrp="1"/>
          </p:cNvSpPr>
          <p:nvPr>
            <p:ph type="dt" sz="half" idx="10"/>
          </p:nvPr>
        </p:nvSpPr>
        <p:spPr/>
        <p:txBody>
          <a:bodyPr/>
          <a:lstStyle/>
          <a:p>
            <a:fld id="{5F17BE6E-A6F8-3442-9DA5-5593485BE98C}" type="datetime1">
              <a:t>12/10/2014</a:t>
            </a:fld>
            <a:endParaRPr lang="en-US"/>
          </a:p>
        </p:txBody>
      </p:sp>
      <p:sp>
        <p:nvSpPr>
          <p:cNvPr id="6" name="Footer Placeholder 5"/>
          <p:cNvSpPr>
            <a:spLocks noGrp="1"/>
          </p:cNvSpPr>
          <p:nvPr>
            <p:ph type="ftr" sz="quarter" idx="11"/>
          </p:nvPr>
        </p:nvSpPr>
        <p:spPr/>
        <p:txBody>
          <a:bodyPr/>
          <a:lstStyle/>
          <a:p>
            <a:r>
              <a:rPr lang="en-US"/>
              <a:t>Titel van footer</a:t>
            </a:r>
          </a:p>
        </p:txBody>
      </p:sp>
      <p:sp>
        <p:nvSpPr>
          <p:cNvPr id="7" name="Slide Number Placeholder 6"/>
          <p:cNvSpPr>
            <a:spLocks noGrp="1"/>
          </p:cNvSpPr>
          <p:nvPr>
            <p:ph type="sldNum" sz="quarter" idx="12"/>
          </p:nvPr>
        </p:nvSpPr>
        <p:spPr>
          <a:xfrm>
            <a:off x="8159360" y="6343522"/>
            <a:ext cx="527440" cy="365125"/>
          </a:xfrm>
        </p:spPr>
        <p:txBody>
          <a:bodyPr/>
          <a:lstStyle/>
          <a:p>
            <a:fld id="{FCA3638F-6D52-644A-9831-93255061F043}" type="slidenum">
              <a:t>‹nr.›</a:t>
            </a:fld>
            <a:endParaRPr lang="en-US"/>
          </a:p>
        </p:txBody>
      </p:sp>
    </p:spTree>
    <p:extLst>
      <p:ext uri="{BB962C8B-B14F-4D97-AF65-F5344CB8AC3E}">
        <p14:creationId xmlns:p14="http://schemas.microsoft.com/office/powerpoint/2010/main" val="1459684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ectangle 14"/>
          <p:cNvSpPr/>
          <p:nvPr userDrawn="1"/>
        </p:nvSpPr>
        <p:spPr>
          <a:xfrm>
            <a:off x="0" y="4839761"/>
            <a:ext cx="9180000" cy="2018239"/>
          </a:xfrm>
          <a:prstGeom prst="rect">
            <a:avLst/>
          </a:prstGeom>
          <a:solidFill>
            <a:srgbClr val="447E9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orbel"/>
            </a:endParaRPr>
          </a:p>
        </p:txBody>
      </p:sp>
      <p:sp>
        <p:nvSpPr>
          <p:cNvPr id="2" name="Title 1"/>
          <p:cNvSpPr>
            <a:spLocks noGrp="1"/>
          </p:cNvSpPr>
          <p:nvPr>
            <p:ph type="ctrTitle"/>
          </p:nvPr>
        </p:nvSpPr>
        <p:spPr>
          <a:xfrm>
            <a:off x="685800" y="2130425"/>
            <a:ext cx="7772400" cy="1470025"/>
          </a:xfrm>
        </p:spPr>
        <p:txBody>
          <a:bodyPr>
            <a:noAutofit/>
          </a:bodyPr>
          <a:lstStyle>
            <a:lvl1pPr>
              <a:defRPr sz="6000">
                <a:latin typeface="Corbel"/>
              </a:defRPr>
            </a:lvl1pPr>
          </a:lstStyle>
          <a:p>
            <a:r>
              <a:rPr lang="nl-BE"/>
              <a:t>Click to edit Master title style</a:t>
            </a:r>
            <a:endParaRPr lang="en-US"/>
          </a:p>
        </p:txBody>
      </p:sp>
      <p:sp>
        <p:nvSpPr>
          <p:cNvPr id="3" name="Subtitle 2"/>
          <p:cNvSpPr>
            <a:spLocks noGrp="1"/>
          </p:cNvSpPr>
          <p:nvPr>
            <p:ph type="subTitle" idx="1"/>
          </p:nvPr>
        </p:nvSpPr>
        <p:spPr>
          <a:xfrm>
            <a:off x="671681" y="5103516"/>
            <a:ext cx="7308070" cy="1486600"/>
          </a:xfrm>
        </p:spPr>
        <p:txBody>
          <a:bodyPr>
            <a:noAutofit/>
          </a:bodyPr>
          <a:lstStyle>
            <a:lvl1pPr marL="0" indent="0" algn="l">
              <a:buNone/>
              <a:defRPr sz="4400">
                <a:solidFill>
                  <a:schemeClr val="bg1"/>
                </a:solidFill>
                <a:latin typeface="Corbel"/>
                <a:cs typeface="Corbe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noProof="0"/>
              <a:t>Click to edit Master subtitle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79992" y="6220049"/>
            <a:ext cx="838828" cy="318755"/>
          </a:xfrm>
          <a:prstGeom prst="rect">
            <a:avLst/>
          </a:prstGeom>
        </p:spPr>
      </p:pic>
      <p:pic>
        <p:nvPicPr>
          <p:cNvPr id="13" name="Picture 12" descr="Odisee_zw.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7017" y="205437"/>
            <a:ext cx="1779799" cy="460356"/>
          </a:xfrm>
          <a:prstGeom prst="rect">
            <a:avLst/>
          </a:prstGeom>
        </p:spPr>
      </p:pic>
      <p:pic>
        <p:nvPicPr>
          <p:cNvPr id="16" name="Picture 15" descr="foto.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978976"/>
            <a:ext cx="9180000" cy="3860785"/>
          </a:xfrm>
          <a:prstGeom prst="rect">
            <a:avLst/>
          </a:prstGeom>
          <a:ln>
            <a:noFill/>
          </a:ln>
        </p:spPr>
      </p:pic>
    </p:spTree>
    <p:extLst>
      <p:ext uri="{BB962C8B-B14F-4D97-AF65-F5344CB8AC3E}">
        <p14:creationId xmlns:p14="http://schemas.microsoft.com/office/powerpoint/2010/main" val="17571186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Content Placeholder 2"/>
          <p:cNvSpPr>
            <a:spLocks noGrp="1"/>
          </p:cNvSpPr>
          <p:nvPr>
            <p:ph idx="1"/>
          </p:nvPr>
        </p:nvSpPr>
        <p:spPr/>
        <p:txBody>
          <a:body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4" name="Date Placeholder 3"/>
          <p:cNvSpPr>
            <a:spLocks noGrp="1"/>
          </p:cNvSpPr>
          <p:nvPr>
            <p:ph type="dt" sz="half" idx="10"/>
          </p:nvPr>
        </p:nvSpPr>
        <p:spPr/>
        <p:txBody>
          <a:bodyPr/>
          <a:lstStyle/>
          <a:p>
            <a:fld id="{36086CE3-90FF-5744-87D8-5D36EE4D91CC}" type="datetime1">
              <a:t>12/10/2014</a:t>
            </a:fld>
            <a:endParaRPr lang="en-US"/>
          </a:p>
        </p:txBody>
      </p:sp>
      <p:sp>
        <p:nvSpPr>
          <p:cNvPr id="5" name="Footer Placeholder 4"/>
          <p:cNvSpPr>
            <a:spLocks noGrp="1"/>
          </p:cNvSpPr>
          <p:nvPr>
            <p:ph type="ftr" sz="quarter" idx="11"/>
          </p:nvPr>
        </p:nvSpPr>
        <p:spPr/>
        <p:txBody>
          <a:bodyPr/>
          <a:lstStyle/>
          <a:p>
            <a:r>
              <a:rPr lang="en-US"/>
              <a:t>Titel van footer</a:t>
            </a:r>
          </a:p>
        </p:txBody>
      </p:sp>
      <p:sp>
        <p:nvSpPr>
          <p:cNvPr id="6" name="Slide Number Placeholder 5"/>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3182575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Content Placeholder 2"/>
          <p:cNvSpPr>
            <a:spLocks noGrp="1"/>
          </p:cNvSpPr>
          <p:nvPr>
            <p:ph sz="half" idx="1"/>
          </p:nvPr>
        </p:nvSpPr>
        <p:spPr>
          <a:xfrm>
            <a:off x="657948" y="1600200"/>
            <a:ext cx="383785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5" name="Date Placeholder 4"/>
          <p:cNvSpPr>
            <a:spLocks noGrp="1"/>
          </p:cNvSpPr>
          <p:nvPr>
            <p:ph type="dt" sz="half" idx="10"/>
          </p:nvPr>
        </p:nvSpPr>
        <p:spPr/>
        <p:txBody>
          <a:bodyPr/>
          <a:lstStyle/>
          <a:p>
            <a:fld id="{E5FDB7F4-B6ED-1748-9D00-406FDAEF6503}" type="datetime1">
              <a:t>12/10/2014</a:t>
            </a:fld>
            <a:endParaRPr lang="en-US"/>
          </a:p>
        </p:txBody>
      </p:sp>
      <p:sp>
        <p:nvSpPr>
          <p:cNvPr id="6" name="Footer Placeholder 5"/>
          <p:cNvSpPr>
            <a:spLocks noGrp="1"/>
          </p:cNvSpPr>
          <p:nvPr>
            <p:ph type="ftr" sz="quarter" idx="11"/>
          </p:nvPr>
        </p:nvSpPr>
        <p:spPr/>
        <p:txBody>
          <a:bodyPr/>
          <a:lstStyle/>
          <a:p>
            <a:r>
              <a:rPr lang="en-US"/>
              <a:t>Titel van footer</a:t>
            </a:r>
          </a:p>
        </p:txBody>
      </p:sp>
      <p:sp>
        <p:nvSpPr>
          <p:cNvPr id="7" name="Slide Number Placeholder 6"/>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2462487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21E619-EBD6-CB45-B312-466BFC0B87E3}" type="datetime1">
              <a:t>12/10/2014</a:t>
            </a:fld>
            <a:endParaRPr lang="en-US"/>
          </a:p>
        </p:txBody>
      </p:sp>
      <p:sp>
        <p:nvSpPr>
          <p:cNvPr id="3" name="Footer Placeholder 2"/>
          <p:cNvSpPr>
            <a:spLocks noGrp="1"/>
          </p:cNvSpPr>
          <p:nvPr>
            <p:ph type="ftr" sz="quarter" idx="11"/>
          </p:nvPr>
        </p:nvSpPr>
        <p:spPr/>
        <p:txBody>
          <a:bodyPr/>
          <a:lstStyle/>
          <a:p>
            <a:r>
              <a:rPr lang="en-US"/>
              <a:t>Titel van footer</a:t>
            </a:r>
          </a:p>
        </p:txBody>
      </p:sp>
      <p:sp>
        <p:nvSpPr>
          <p:cNvPr id="4" name="Slide Number Placeholder 3"/>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38229932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0610" y="4800600"/>
            <a:ext cx="8016293" cy="566738"/>
          </a:xfrm>
        </p:spPr>
        <p:txBody>
          <a:bodyPr anchor="b"/>
          <a:lstStyle>
            <a:lvl1pPr algn="l">
              <a:defRPr sz="2000" b="1"/>
            </a:lvl1pPr>
          </a:lstStyle>
          <a:p>
            <a:r>
              <a:rPr lang="nl-BE"/>
              <a:t>Click to edit Master title style</a:t>
            </a:r>
            <a:endParaRPr lang="en-US"/>
          </a:p>
        </p:txBody>
      </p:sp>
      <p:sp>
        <p:nvSpPr>
          <p:cNvPr id="3" name="Picture Placeholder 2"/>
          <p:cNvSpPr>
            <a:spLocks noGrp="1"/>
          </p:cNvSpPr>
          <p:nvPr>
            <p:ph type="pic" idx="1"/>
          </p:nvPr>
        </p:nvSpPr>
        <p:spPr>
          <a:xfrm>
            <a:off x="760413" y="1030287"/>
            <a:ext cx="7926387" cy="36972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79641" y="5431478"/>
            <a:ext cx="8007159" cy="7001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a:t>Click to edit Master text styles</a:t>
            </a:r>
          </a:p>
        </p:txBody>
      </p:sp>
      <p:sp>
        <p:nvSpPr>
          <p:cNvPr id="5" name="Date Placeholder 4"/>
          <p:cNvSpPr>
            <a:spLocks noGrp="1"/>
          </p:cNvSpPr>
          <p:nvPr>
            <p:ph type="dt" sz="half" idx="10"/>
          </p:nvPr>
        </p:nvSpPr>
        <p:spPr/>
        <p:txBody>
          <a:bodyPr/>
          <a:lstStyle/>
          <a:p>
            <a:fld id="{138FFCED-4308-CA4D-ACC4-3948E9F11CDF}" type="datetime1">
              <a:t>12/10/2014</a:t>
            </a:fld>
            <a:endParaRPr lang="en-US"/>
          </a:p>
        </p:txBody>
      </p:sp>
      <p:sp>
        <p:nvSpPr>
          <p:cNvPr id="6" name="Footer Placeholder 5"/>
          <p:cNvSpPr>
            <a:spLocks noGrp="1"/>
          </p:cNvSpPr>
          <p:nvPr>
            <p:ph type="ftr" sz="quarter" idx="11"/>
          </p:nvPr>
        </p:nvSpPr>
        <p:spPr/>
        <p:txBody>
          <a:bodyPr/>
          <a:lstStyle/>
          <a:p>
            <a:r>
              <a:rPr lang="en-US"/>
              <a:t>Titel van footer</a:t>
            </a:r>
          </a:p>
        </p:txBody>
      </p:sp>
      <p:sp>
        <p:nvSpPr>
          <p:cNvPr id="7" name="Slide Number Placeholder 6"/>
          <p:cNvSpPr>
            <a:spLocks noGrp="1"/>
          </p:cNvSpPr>
          <p:nvPr>
            <p:ph type="sldNum" sz="quarter" idx="12"/>
          </p:nvPr>
        </p:nvSpPr>
        <p:spPr>
          <a:xfrm>
            <a:off x="8159360" y="6343522"/>
            <a:ext cx="527440" cy="365125"/>
          </a:xfrm>
        </p:spPr>
        <p:txBody>
          <a:bodyPr/>
          <a:lstStyle/>
          <a:p>
            <a:fld id="{FCA3638F-6D52-644A-9831-93255061F043}" type="slidenum">
              <a:t>‹nr.›</a:t>
            </a:fld>
            <a:endParaRPr lang="en-US"/>
          </a:p>
        </p:txBody>
      </p:sp>
    </p:spTree>
    <p:extLst>
      <p:ext uri="{BB962C8B-B14F-4D97-AF65-F5344CB8AC3E}">
        <p14:creationId xmlns:p14="http://schemas.microsoft.com/office/powerpoint/2010/main" val="174458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ectangle 14"/>
          <p:cNvSpPr/>
          <p:nvPr userDrawn="1"/>
        </p:nvSpPr>
        <p:spPr>
          <a:xfrm>
            <a:off x="0" y="4839761"/>
            <a:ext cx="9180000" cy="2018239"/>
          </a:xfrm>
          <a:prstGeom prst="rect">
            <a:avLst/>
          </a:prstGeom>
          <a:solidFill>
            <a:srgbClr val="198B64"/>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orbel"/>
            </a:endParaRPr>
          </a:p>
        </p:txBody>
      </p:sp>
      <p:sp>
        <p:nvSpPr>
          <p:cNvPr id="2" name="Title 1"/>
          <p:cNvSpPr>
            <a:spLocks noGrp="1"/>
          </p:cNvSpPr>
          <p:nvPr>
            <p:ph type="ctrTitle"/>
          </p:nvPr>
        </p:nvSpPr>
        <p:spPr>
          <a:xfrm>
            <a:off x="685800" y="2130425"/>
            <a:ext cx="7772400" cy="1470025"/>
          </a:xfrm>
        </p:spPr>
        <p:txBody>
          <a:bodyPr>
            <a:noAutofit/>
          </a:bodyPr>
          <a:lstStyle>
            <a:lvl1pPr>
              <a:defRPr sz="6000">
                <a:latin typeface="Corbel"/>
              </a:defRPr>
            </a:lvl1pPr>
          </a:lstStyle>
          <a:p>
            <a:r>
              <a:rPr lang="nl-BE"/>
              <a:t>Click to edit Master title style</a:t>
            </a:r>
            <a:endParaRPr lang="en-US"/>
          </a:p>
        </p:txBody>
      </p:sp>
      <p:sp>
        <p:nvSpPr>
          <p:cNvPr id="3" name="Subtitle 2"/>
          <p:cNvSpPr>
            <a:spLocks noGrp="1"/>
          </p:cNvSpPr>
          <p:nvPr>
            <p:ph type="subTitle" idx="1"/>
          </p:nvPr>
        </p:nvSpPr>
        <p:spPr>
          <a:xfrm>
            <a:off x="671681" y="5103516"/>
            <a:ext cx="7308070" cy="1486600"/>
          </a:xfrm>
        </p:spPr>
        <p:txBody>
          <a:bodyPr>
            <a:noAutofit/>
          </a:bodyPr>
          <a:lstStyle>
            <a:lvl1pPr marL="0" indent="0" algn="l">
              <a:buNone/>
              <a:defRPr sz="4400">
                <a:solidFill>
                  <a:schemeClr val="bg1"/>
                </a:solidFill>
                <a:latin typeface="Corbel"/>
                <a:cs typeface="Corbe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noProof="0"/>
              <a:t>Click to edit Master subtitle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79992" y="6220049"/>
            <a:ext cx="838828" cy="318755"/>
          </a:xfrm>
          <a:prstGeom prst="rect">
            <a:avLst/>
          </a:prstGeom>
        </p:spPr>
      </p:pic>
      <p:pic>
        <p:nvPicPr>
          <p:cNvPr id="13" name="Picture 12" descr="Odisee_zw.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7017" y="205437"/>
            <a:ext cx="1779799" cy="460356"/>
          </a:xfrm>
          <a:prstGeom prst="rect">
            <a:avLst/>
          </a:prstGeom>
        </p:spPr>
      </p:pic>
      <p:pic>
        <p:nvPicPr>
          <p:cNvPr id="16" name="Picture 15" descr="foto.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978976"/>
            <a:ext cx="9180000" cy="3860785"/>
          </a:xfrm>
          <a:prstGeom prst="rect">
            <a:avLst/>
          </a:prstGeom>
          <a:ln>
            <a:noFill/>
          </a:ln>
        </p:spPr>
      </p:pic>
    </p:spTree>
    <p:extLst>
      <p:ext uri="{BB962C8B-B14F-4D97-AF65-F5344CB8AC3E}">
        <p14:creationId xmlns:p14="http://schemas.microsoft.com/office/powerpoint/2010/main" val="34652818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Content Placeholder 2"/>
          <p:cNvSpPr>
            <a:spLocks noGrp="1"/>
          </p:cNvSpPr>
          <p:nvPr>
            <p:ph idx="1"/>
          </p:nvPr>
        </p:nvSpPr>
        <p:spPr/>
        <p:txBody>
          <a:body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4" name="Date Placeholder 3"/>
          <p:cNvSpPr>
            <a:spLocks noGrp="1"/>
          </p:cNvSpPr>
          <p:nvPr>
            <p:ph type="dt" sz="half" idx="10"/>
          </p:nvPr>
        </p:nvSpPr>
        <p:spPr/>
        <p:txBody>
          <a:bodyPr/>
          <a:lstStyle/>
          <a:p>
            <a:fld id="{36086CE3-90FF-5744-87D8-5D36EE4D91CC}" type="datetime1">
              <a:t>12/10/2014</a:t>
            </a:fld>
            <a:endParaRPr lang="en-US"/>
          </a:p>
        </p:txBody>
      </p:sp>
      <p:sp>
        <p:nvSpPr>
          <p:cNvPr id="5" name="Footer Placeholder 4"/>
          <p:cNvSpPr>
            <a:spLocks noGrp="1"/>
          </p:cNvSpPr>
          <p:nvPr>
            <p:ph type="ftr" sz="quarter" idx="11"/>
          </p:nvPr>
        </p:nvSpPr>
        <p:spPr/>
        <p:txBody>
          <a:bodyPr/>
          <a:lstStyle/>
          <a:p>
            <a:r>
              <a:rPr lang="en-US"/>
              <a:t>Titel van footer</a:t>
            </a:r>
          </a:p>
        </p:txBody>
      </p:sp>
      <p:sp>
        <p:nvSpPr>
          <p:cNvPr id="6" name="Slide Number Placeholder 5"/>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41101008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Content Placeholder 2"/>
          <p:cNvSpPr>
            <a:spLocks noGrp="1"/>
          </p:cNvSpPr>
          <p:nvPr>
            <p:ph sz="half" idx="1"/>
          </p:nvPr>
        </p:nvSpPr>
        <p:spPr>
          <a:xfrm>
            <a:off x="657948" y="1600200"/>
            <a:ext cx="383785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5" name="Date Placeholder 4"/>
          <p:cNvSpPr>
            <a:spLocks noGrp="1"/>
          </p:cNvSpPr>
          <p:nvPr>
            <p:ph type="dt" sz="half" idx="10"/>
          </p:nvPr>
        </p:nvSpPr>
        <p:spPr/>
        <p:txBody>
          <a:bodyPr/>
          <a:lstStyle/>
          <a:p>
            <a:fld id="{E5FDB7F4-B6ED-1748-9D00-406FDAEF6503}" type="datetime1">
              <a:t>12/10/2014</a:t>
            </a:fld>
            <a:endParaRPr lang="en-US"/>
          </a:p>
        </p:txBody>
      </p:sp>
      <p:sp>
        <p:nvSpPr>
          <p:cNvPr id="6" name="Footer Placeholder 5"/>
          <p:cNvSpPr>
            <a:spLocks noGrp="1"/>
          </p:cNvSpPr>
          <p:nvPr>
            <p:ph type="ftr" sz="quarter" idx="11"/>
          </p:nvPr>
        </p:nvSpPr>
        <p:spPr/>
        <p:txBody>
          <a:bodyPr/>
          <a:lstStyle/>
          <a:p>
            <a:r>
              <a:rPr lang="en-US"/>
              <a:t>Titel van footer</a:t>
            </a:r>
          </a:p>
        </p:txBody>
      </p:sp>
      <p:sp>
        <p:nvSpPr>
          <p:cNvPr id="7" name="Slide Number Placeholder 6"/>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33869255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21E619-EBD6-CB45-B312-466BFC0B87E3}" type="datetime1">
              <a:t>12/10/2014</a:t>
            </a:fld>
            <a:endParaRPr lang="en-US"/>
          </a:p>
        </p:txBody>
      </p:sp>
      <p:sp>
        <p:nvSpPr>
          <p:cNvPr id="3" name="Footer Placeholder 2"/>
          <p:cNvSpPr>
            <a:spLocks noGrp="1"/>
          </p:cNvSpPr>
          <p:nvPr>
            <p:ph type="ftr" sz="quarter" idx="11"/>
          </p:nvPr>
        </p:nvSpPr>
        <p:spPr/>
        <p:txBody>
          <a:bodyPr/>
          <a:lstStyle/>
          <a:p>
            <a:r>
              <a:rPr lang="en-US"/>
              <a:t>Titel van footer</a:t>
            </a:r>
          </a:p>
        </p:txBody>
      </p:sp>
      <p:sp>
        <p:nvSpPr>
          <p:cNvPr id="4" name="Slide Number Placeholder 3"/>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2421393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D956C2C8-AF4A-3F4C-B9B4-50FA0AC2319A}" type="datetime1">
              <a:t>12/10/2014</a:t>
            </a:fld>
            <a:endParaRPr lang="en-US"/>
          </a:p>
        </p:txBody>
      </p:sp>
      <p:sp>
        <p:nvSpPr>
          <p:cNvPr id="5" name="Footer Placeholder 4"/>
          <p:cNvSpPr>
            <a:spLocks noGrp="1"/>
          </p:cNvSpPr>
          <p:nvPr>
            <p:ph type="ftr" sz="quarter" idx="11"/>
          </p:nvPr>
        </p:nvSpPr>
        <p:spPr/>
        <p:txBody>
          <a:bodyPr/>
          <a:lstStyle/>
          <a:p>
            <a:r>
              <a:rPr lang="en-US"/>
              <a:t>Titel van footer</a:t>
            </a:r>
          </a:p>
        </p:txBody>
      </p:sp>
      <p:sp>
        <p:nvSpPr>
          <p:cNvPr id="6" name="Slide Number Placeholder 5"/>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39057455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0610" y="4800600"/>
            <a:ext cx="8016293" cy="566738"/>
          </a:xfrm>
        </p:spPr>
        <p:txBody>
          <a:bodyPr anchor="b"/>
          <a:lstStyle>
            <a:lvl1pPr algn="l">
              <a:defRPr sz="2000" b="1"/>
            </a:lvl1pPr>
          </a:lstStyle>
          <a:p>
            <a:r>
              <a:rPr lang="nl-BE"/>
              <a:t>Click to edit Master title style</a:t>
            </a:r>
            <a:endParaRPr lang="en-US"/>
          </a:p>
        </p:txBody>
      </p:sp>
      <p:sp>
        <p:nvSpPr>
          <p:cNvPr id="3" name="Picture Placeholder 2"/>
          <p:cNvSpPr>
            <a:spLocks noGrp="1"/>
          </p:cNvSpPr>
          <p:nvPr>
            <p:ph type="pic" idx="1"/>
          </p:nvPr>
        </p:nvSpPr>
        <p:spPr>
          <a:xfrm>
            <a:off x="760413" y="1030287"/>
            <a:ext cx="7926387" cy="36972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79641" y="5431478"/>
            <a:ext cx="8007159" cy="7001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a:t>Click to edit Master text styles</a:t>
            </a:r>
          </a:p>
        </p:txBody>
      </p:sp>
      <p:sp>
        <p:nvSpPr>
          <p:cNvPr id="5" name="Date Placeholder 4"/>
          <p:cNvSpPr>
            <a:spLocks noGrp="1"/>
          </p:cNvSpPr>
          <p:nvPr>
            <p:ph type="dt" sz="half" idx="10"/>
          </p:nvPr>
        </p:nvSpPr>
        <p:spPr/>
        <p:txBody>
          <a:bodyPr/>
          <a:lstStyle/>
          <a:p>
            <a:fld id="{138FFCED-4308-CA4D-ACC4-3948E9F11CDF}" type="datetime1">
              <a:t>12/10/2014</a:t>
            </a:fld>
            <a:endParaRPr lang="en-US"/>
          </a:p>
        </p:txBody>
      </p:sp>
      <p:sp>
        <p:nvSpPr>
          <p:cNvPr id="6" name="Footer Placeholder 5"/>
          <p:cNvSpPr>
            <a:spLocks noGrp="1"/>
          </p:cNvSpPr>
          <p:nvPr>
            <p:ph type="ftr" sz="quarter" idx="11"/>
          </p:nvPr>
        </p:nvSpPr>
        <p:spPr/>
        <p:txBody>
          <a:bodyPr/>
          <a:lstStyle/>
          <a:p>
            <a:r>
              <a:rPr lang="en-US"/>
              <a:t>Titel van footer</a:t>
            </a:r>
          </a:p>
        </p:txBody>
      </p:sp>
      <p:sp>
        <p:nvSpPr>
          <p:cNvPr id="7" name="Slide Number Placeholder 6"/>
          <p:cNvSpPr>
            <a:spLocks noGrp="1"/>
          </p:cNvSpPr>
          <p:nvPr>
            <p:ph type="sldNum" sz="quarter" idx="12"/>
          </p:nvPr>
        </p:nvSpPr>
        <p:spPr>
          <a:xfrm>
            <a:off x="8159360" y="6343522"/>
            <a:ext cx="527440" cy="365125"/>
          </a:xfrm>
        </p:spPr>
        <p:txBody>
          <a:bodyPr/>
          <a:lstStyle/>
          <a:p>
            <a:fld id="{FCA3638F-6D52-644A-9831-93255061F043}" type="slidenum">
              <a:t>‹nr.›</a:t>
            </a:fld>
            <a:endParaRPr lang="en-US"/>
          </a:p>
        </p:txBody>
      </p:sp>
    </p:spTree>
    <p:extLst>
      <p:ext uri="{BB962C8B-B14F-4D97-AF65-F5344CB8AC3E}">
        <p14:creationId xmlns:p14="http://schemas.microsoft.com/office/powerpoint/2010/main" val="31787991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ectangle 14"/>
          <p:cNvSpPr/>
          <p:nvPr userDrawn="1"/>
        </p:nvSpPr>
        <p:spPr>
          <a:xfrm>
            <a:off x="0" y="4839761"/>
            <a:ext cx="9180000" cy="2018239"/>
          </a:xfrm>
          <a:prstGeom prst="rect">
            <a:avLst/>
          </a:prstGeom>
          <a:solidFill>
            <a:srgbClr val="6B4189"/>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orbel"/>
            </a:endParaRPr>
          </a:p>
        </p:txBody>
      </p:sp>
      <p:sp>
        <p:nvSpPr>
          <p:cNvPr id="2" name="Title 1"/>
          <p:cNvSpPr>
            <a:spLocks noGrp="1"/>
          </p:cNvSpPr>
          <p:nvPr>
            <p:ph type="ctrTitle"/>
          </p:nvPr>
        </p:nvSpPr>
        <p:spPr>
          <a:xfrm>
            <a:off x="685800" y="2130425"/>
            <a:ext cx="7772400" cy="1470025"/>
          </a:xfrm>
        </p:spPr>
        <p:txBody>
          <a:bodyPr>
            <a:noAutofit/>
          </a:bodyPr>
          <a:lstStyle>
            <a:lvl1pPr>
              <a:defRPr sz="6000">
                <a:latin typeface="Corbel"/>
              </a:defRPr>
            </a:lvl1pPr>
          </a:lstStyle>
          <a:p>
            <a:r>
              <a:rPr lang="nl-BE"/>
              <a:t>Click to edit Master title style</a:t>
            </a:r>
            <a:endParaRPr lang="en-US"/>
          </a:p>
        </p:txBody>
      </p:sp>
      <p:sp>
        <p:nvSpPr>
          <p:cNvPr id="3" name="Subtitle 2"/>
          <p:cNvSpPr>
            <a:spLocks noGrp="1"/>
          </p:cNvSpPr>
          <p:nvPr>
            <p:ph type="subTitle" idx="1"/>
          </p:nvPr>
        </p:nvSpPr>
        <p:spPr>
          <a:xfrm>
            <a:off x="671681" y="5103516"/>
            <a:ext cx="7308070" cy="1486600"/>
          </a:xfrm>
        </p:spPr>
        <p:txBody>
          <a:bodyPr>
            <a:noAutofit/>
          </a:bodyPr>
          <a:lstStyle>
            <a:lvl1pPr marL="0" indent="0" algn="l">
              <a:buNone/>
              <a:defRPr sz="4400">
                <a:solidFill>
                  <a:schemeClr val="bg1"/>
                </a:solidFill>
                <a:latin typeface="Corbel"/>
                <a:cs typeface="Corbe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noProof="0"/>
              <a:t>Click to edit Master subtitle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79992" y="6220049"/>
            <a:ext cx="838828" cy="318755"/>
          </a:xfrm>
          <a:prstGeom prst="rect">
            <a:avLst/>
          </a:prstGeom>
        </p:spPr>
      </p:pic>
      <p:pic>
        <p:nvPicPr>
          <p:cNvPr id="13" name="Picture 12" descr="Odisee_zw.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7017" y="205437"/>
            <a:ext cx="1779799" cy="460356"/>
          </a:xfrm>
          <a:prstGeom prst="rect">
            <a:avLst/>
          </a:prstGeom>
        </p:spPr>
      </p:pic>
      <p:pic>
        <p:nvPicPr>
          <p:cNvPr id="16" name="Picture 15" descr="foto.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978976"/>
            <a:ext cx="9180000" cy="3860785"/>
          </a:xfrm>
          <a:prstGeom prst="rect">
            <a:avLst/>
          </a:prstGeom>
          <a:ln>
            <a:noFill/>
          </a:ln>
        </p:spPr>
      </p:pic>
    </p:spTree>
    <p:extLst>
      <p:ext uri="{BB962C8B-B14F-4D97-AF65-F5344CB8AC3E}">
        <p14:creationId xmlns:p14="http://schemas.microsoft.com/office/powerpoint/2010/main" val="12557136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Content Placeholder 2"/>
          <p:cNvSpPr>
            <a:spLocks noGrp="1"/>
          </p:cNvSpPr>
          <p:nvPr>
            <p:ph idx="1"/>
          </p:nvPr>
        </p:nvSpPr>
        <p:spPr/>
        <p:txBody>
          <a:body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4" name="Date Placeholder 3"/>
          <p:cNvSpPr>
            <a:spLocks noGrp="1"/>
          </p:cNvSpPr>
          <p:nvPr>
            <p:ph type="dt" sz="half" idx="10"/>
          </p:nvPr>
        </p:nvSpPr>
        <p:spPr/>
        <p:txBody>
          <a:bodyPr/>
          <a:lstStyle/>
          <a:p>
            <a:fld id="{E056D7AB-E25E-FB4B-969B-4A4EA7ABA0AD}" type="datetime1">
              <a:t>12/10/2014</a:t>
            </a:fld>
            <a:endParaRPr lang="en-US"/>
          </a:p>
        </p:txBody>
      </p:sp>
      <p:sp>
        <p:nvSpPr>
          <p:cNvPr id="5" name="Footer Placeholder 4"/>
          <p:cNvSpPr>
            <a:spLocks noGrp="1"/>
          </p:cNvSpPr>
          <p:nvPr>
            <p:ph type="ftr" sz="quarter" idx="11"/>
          </p:nvPr>
        </p:nvSpPr>
        <p:spPr/>
        <p:txBody>
          <a:bodyPr/>
          <a:lstStyle/>
          <a:p>
            <a:r>
              <a:rPr lang="en-US"/>
              <a:t>Titel van footer</a:t>
            </a:r>
          </a:p>
        </p:txBody>
      </p:sp>
      <p:sp>
        <p:nvSpPr>
          <p:cNvPr id="6" name="Slide Number Placeholder 5"/>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2181366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Content Placeholder 2"/>
          <p:cNvSpPr>
            <a:spLocks noGrp="1"/>
          </p:cNvSpPr>
          <p:nvPr>
            <p:ph sz="half" idx="1"/>
          </p:nvPr>
        </p:nvSpPr>
        <p:spPr>
          <a:xfrm>
            <a:off x="657948" y="1600200"/>
            <a:ext cx="383785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5" name="Date Placeholder 4"/>
          <p:cNvSpPr>
            <a:spLocks noGrp="1"/>
          </p:cNvSpPr>
          <p:nvPr>
            <p:ph type="dt" sz="half" idx="10"/>
          </p:nvPr>
        </p:nvSpPr>
        <p:spPr/>
        <p:txBody>
          <a:bodyPr/>
          <a:lstStyle/>
          <a:p>
            <a:fld id="{347F30DE-79EA-A349-BE9F-7981F0F2DC46}" type="datetime1">
              <a:t>12/10/2014</a:t>
            </a:fld>
            <a:endParaRPr lang="en-US"/>
          </a:p>
        </p:txBody>
      </p:sp>
      <p:sp>
        <p:nvSpPr>
          <p:cNvPr id="6" name="Footer Placeholder 5"/>
          <p:cNvSpPr>
            <a:spLocks noGrp="1"/>
          </p:cNvSpPr>
          <p:nvPr>
            <p:ph type="ftr" sz="quarter" idx="11"/>
          </p:nvPr>
        </p:nvSpPr>
        <p:spPr/>
        <p:txBody>
          <a:bodyPr/>
          <a:lstStyle/>
          <a:p>
            <a:r>
              <a:rPr lang="en-US"/>
              <a:t>Titel van footer</a:t>
            </a:r>
          </a:p>
        </p:txBody>
      </p:sp>
      <p:sp>
        <p:nvSpPr>
          <p:cNvPr id="7" name="Slide Number Placeholder 6"/>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35266774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C05770-7E08-F248-BA09-A0038AB0618E}" type="datetime1">
              <a:t>12/10/2014</a:t>
            </a:fld>
            <a:endParaRPr lang="en-US"/>
          </a:p>
        </p:txBody>
      </p:sp>
      <p:sp>
        <p:nvSpPr>
          <p:cNvPr id="3" name="Footer Placeholder 2"/>
          <p:cNvSpPr>
            <a:spLocks noGrp="1"/>
          </p:cNvSpPr>
          <p:nvPr>
            <p:ph type="ftr" sz="quarter" idx="11"/>
          </p:nvPr>
        </p:nvSpPr>
        <p:spPr/>
        <p:txBody>
          <a:bodyPr/>
          <a:lstStyle/>
          <a:p>
            <a:r>
              <a:rPr lang="en-US"/>
              <a:t>Titel van footer</a:t>
            </a:r>
          </a:p>
        </p:txBody>
      </p:sp>
      <p:sp>
        <p:nvSpPr>
          <p:cNvPr id="4" name="Slide Number Placeholder 3"/>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34362164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0610" y="4800600"/>
            <a:ext cx="8016293" cy="566738"/>
          </a:xfrm>
        </p:spPr>
        <p:txBody>
          <a:bodyPr anchor="b"/>
          <a:lstStyle>
            <a:lvl1pPr algn="l">
              <a:defRPr sz="2000" b="1"/>
            </a:lvl1pPr>
          </a:lstStyle>
          <a:p>
            <a:r>
              <a:rPr lang="nl-BE"/>
              <a:t>Click to edit Master title style</a:t>
            </a:r>
            <a:endParaRPr lang="en-US"/>
          </a:p>
        </p:txBody>
      </p:sp>
      <p:sp>
        <p:nvSpPr>
          <p:cNvPr id="3" name="Picture Placeholder 2"/>
          <p:cNvSpPr>
            <a:spLocks noGrp="1"/>
          </p:cNvSpPr>
          <p:nvPr>
            <p:ph type="pic" idx="1"/>
          </p:nvPr>
        </p:nvSpPr>
        <p:spPr>
          <a:xfrm>
            <a:off x="760413" y="1030287"/>
            <a:ext cx="7926387" cy="36972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79641" y="5431478"/>
            <a:ext cx="8007159" cy="7001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a:t>Click to edit Master text styles</a:t>
            </a:r>
          </a:p>
        </p:txBody>
      </p:sp>
      <p:sp>
        <p:nvSpPr>
          <p:cNvPr id="5" name="Date Placeholder 4"/>
          <p:cNvSpPr>
            <a:spLocks noGrp="1"/>
          </p:cNvSpPr>
          <p:nvPr>
            <p:ph type="dt" sz="half" idx="10"/>
          </p:nvPr>
        </p:nvSpPr>
        <p:spPr/>
        <p:txBody>
          <a:bodyPr/>
          <a:lstStyle/>
          <a:p>
            <a:fld id="{0149C62E-9B80-144E-9FFF-A108B648E2E0}" type="datetime1">
              <a:t>12/10/2014</a:t>
            </a:fld>
            <a:endParaRPr lang="en-US"/>
          </a:p>
        </p:txBody>
      </p:sp>
      <p:sp>
        <p:nvSpPr>
          <p:cNvPr id="6" name="Footer Placeholder 5"/>
          <p:cNvSpPr>
            <a:spLocks noGrp="1"/>
          </p:cNvSpPr>
          <p:nvPr>
            <p:ph type="ftr" sz="quarter" idx="11"/>
          </p:nvPr>
        </p:nvSpPr>
        <p:spPr/>
        <p:txBody>
          <a:bodyPr/>
          <a:lstStyle/>
          <a:p>
            <a:r>
              <a:rPr lang="en-US"/>
              <a:t>Titel van footer</a:t>
            </a:r>
          </a:p>
        </p:txBody>
      </p:sp>
      <p:sp>
        <p:nvSpPr>
          <p:cNvPr id="7" name="Slide Number Placeholder 6"/>
          <p:cNvSpPr>
            <a:spLocks noGrp="1"/>
          </p:cNvSpPr>
          <p:nvPr>
            <p:ph type="sldNum" sz="quarter" idx="12"/>
          </p:nvPr>
        </p:nvSpPr>
        <p:spPr>
          <a:xfrm>
            <a:off x="8159360" y="6343522"/>
            <a:ext cx="527440" cy="365125"/>
          </a:xfrm>
        </p:spPr>
        <p:txBody>
          <a:bodyPr/>
          <a:lstStyle/>
          <a:p>
            <a:fld id="{FCA3638F-6D52-644A-9831-93255061F043}" type="slidenum">
              <a:t>‹nr.›</a:t>
            </a:fld>
            <a:endParaRPr lang="en-US"/>
          </a:p>
        </p:txBody>
      </p:sp>
    </p:spTree>
    <p:extLst>
      <p:ext uri="{BB962C8B-B14F-4D97-AF65-F5344CB8AC3E}">
        <p14:creationId xmlns:p14="http://schemas.microsoft.com/office/powerpoint/2010/main" val="1809009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ectangle 14"/>
          <p:cNvSpPr/>
          <p:nvPr userDrawn="1"/>
        </p:nvSpPr>
        <p:spPr>
          <a:xfrm>
            <a:off x="0" y="4839761"/>
            <a:ext cx="9180000" cy="2018239"/>
          </a:xfrm>
          <a:prstGeom prst="rect">
            <a:avLst/>
          </a:prstGeom>
          <a:solidFill>
            <a:srgbClr val="DCA655"/>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orbel"/>
            </a:endParaRPr>
          </a:p>
        </p:txBody>
      </p:sp>
      <p:sp>
        <p:nvSpPr>
          <p:cNvPr id="2" name="Title 1"/>
          <p:cNvSpPr>
            <a:spLocks noGrp="1"/>
          </p:cNvSpPr>
          <p:nvPr>
            <p:ph type="ctrTitle"/>
          </p:nvPr>
        </p:nvSpPr>
        <p:spPr>
          <a:xfrm>
            <a:off x="685800" y="2130425"/>
            <a:ext cx="7772400" cy="1470025"/>
          </a:xfrm>
        </p:spPr>
        <p:txBody>
          <a:bodyPr>
            <a:noAutofit/>
          </a:bodyPr>
          <a:lstStyle>
            <a:lvl1pPr>
              <a:defRPr sz="6000">
                <a:latin typeface="Corbel"/>
              </a:defRPr>
            </a:lvl1pPr>
          </a:lstStyle>
          <a:p>
            <a:r>
              <a:rPr lang="nl-BE"/>
              <a:t>Click to edit Master title style</a:t>
            </a:r>
            <a:endParaRPr lang="en-US"/>
          </a:p>
        </p:txBody>
      </p:sp>
      <p:sp>
        <p:nvSpPr>
          <p:cNvPr id="3" name="Subtitle 2"/>
          <p:cNvSpPr>
            <a:spLocks noGrp="1"/>
          </p:cNvSpPr>
          <p:nvPr>
            <p:ph type="subTitle" idx="1"/>
          </p:nvPr>
        </p:nvSpPr>
        <p:spPr>
          <a:xfrm>
            <a:off x="671681" y="5103516"/>
            <a:ext cx="7308070" cy="1486600"/>
          </a:xfrm>
        </p:spPr>
        <p:txBody>
          <a:bodyPr>
            <a:noAutofit/>
          </a:bodyPr>
          <a:lstStyle>
            <a:lvl1pPr marL="0" indent="0" algn="l">
              <a:buNone/>
              <a:defRPr sz="4400">
                <a:solidFill>
                  <a:schemeClr val="bg1"/>
                </a:solidFill>
                <a:latin typeface="Corbel"/>
                <a:cs typeface="Corbe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noProof="0"/>
              <a:t>Click to edit Master subtitle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79992" y="6220049"/>
            <a:ext cx="838828" cy="318755"/>
          </a:xfrm>
          <a:prstGeom prst="rect">
            <a:avLst/>
          </a:prstGeom>
        </p:spPr>
      </p:pic>
      <p:pic>
        <p:nvPicPr>
          <p:cNvPr id="13" name="Picture 12" descr="Odisee_zw.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7017" y="205437"/>
            <a:ext cx="1779799" cy="460356"/>
          </a:xfrm>
          <a:prstGeom prst="rect">
            <a:avLst/>
          </a:prstGeom>
        </p:spPr>
      </p:pic>
      <p:pic>
        <p:nvPicPr>
          <p:cNvPr id="16" name="Picture 15" descr="foto.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978976"/>
            <a:ext cx="9180000" cy="3860785"/>
          </a:xfrm>
          <a:prstGeom prst="rect">
            <a:avLst/>
          </a:prstGeom>
          <a:ln>
            <a:noFill/>
          </a:ln>
        </p:spPr>
      </p:pic>
    </p:spTree>
    <p:extLst>
      <p:ext uri="{BB962C8B-B14F-4D97-AF65-F5344CB8AC3E}">
        <p14:creationId xmlns:p14="http://schemas.microsoft.com/office/powerpoint/2010/main" val="45416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Content Placeholder 2"/>
          <p:cNvSpPr>
            <a:spLocks noGrp="1"/>
          </p:cNvSpPr>
          <p:nvPr>
            <p:ph idx="1"/>
          </p:nvPr>
        </p:nvSpPr>
        <p:spPr/>
        <p:txBody>
          <a:body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4" name="Date Placeholder 3"/>
          <p:cNvSpPr>
            <a:spLocks noGrp="1"/>
          </p:cNvSpPr>
          <p:nvPr>
            <p:ph type="dt" sz="half" idx="10"/>
          </p:nvPr>
        </p:nvSpPr>
        <p:spPr/>
        <p:txBody>
          <a:bodyPr/>
          <a:lstStyle/>
          <a:p>
            <a:fld id="{5F856C8F-3F9B-6D44-8056-EDB07DB254DC}" type="datetime1">
              <a:t>12/10/2014</a:t>
            </a:fld>
            <a:endParaRPr lang="en-US"/>
          </a:p>
        </p:txBody>
      </p:sp>
      <p:sp>
        <p:nvSpPr>
          <p:cNvPr id="5" name="Footer Placeholder 4"/>
          <p:cNvSpPr>
            <a:spLocks noGrp="1"/>
          </p:cNvSpPr>
          <p:nvPr>
            <p:ph type="ftr" sz="quarter" idx="11"/>
          </p:nvPr>
        </p:nvSpPr>
        <p:spPr/>
        <p:txBody>
          <a:bodyPr/>
          <a:lstStyle/>
          <a:p>
            <a:r>
              <a:rPr lang="en-US"/>
              <a:t>Titel van footer</a:t>
            </a:r>
          </a:p>
        </p:txBody>
      </p:sp>
      <p:sp>
        <p:nvSpPr>
          <p:cNvPr id="6" name="Slide Number Placeholder 5"/>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404334932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Content Placeholder 2"/>
          <p:cNvSpPr>
            <a:spLocks noGrp="1"/>
          </p:cNvSpPr>
          <p:nvPr>
            <p:ph sz="half" idx="1"/>
          </p:nvPr>
        </p:nvSpPr>
        <p:spPr>
          <a:xfrm>
            <a:off x="657948" y="1600200"/>
            <a:ext cx="383785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5" name="Date Placeholder 4"/>
          <p:cNvSpPr>
            <a:spLocks noGrp="1"/>
          </p:cNvSpPr>
          <p:nvPr>
            <p:ph type="dt" sz="half" idx="10"/>
          </p:nvPr>
        </p:nvSpPr>
        <p:spPr/>
        <p:txBody>
          <a:bodyPr/>
          <a:lstStyle/>
          <a:p>
            <a:fld id="{1CE7233C-6A1A-B347-86E1-38E7A4477365}" type="datetime1">
              <a:t>12/10/2014</a:t>
            </a:fld>
            <a:endParaRPr lang="en-US"/>
          </a:p>
        </p:txBody>
      </p:sp>
      <p:sp>
        <p:nvSpPr>
          <p:cNvPr id="6" name="Footer Placeholder 5"/>
          <p:cNvSpPr>
            <a:spLocks noGrp="1"/>
          </p:cNvSpPr>
          <p:nvPr>
            <p:ph type="ftr" sz="quarter" idx="11"/>
          </p:nvPr>
        </p:nvSpPr>
        <p:spPr/>
        <p:txBody>
          <a:bodyPr/>
          <a:lstStyle/>
          <a:p>
            <a:r>
              <a:rPr lang="en-US"/>
              <a:t>Titel van footer</a:t>
            </a:r>
          </a:p>
        </p:txBody>
      </p:sp>
      <p:sp>
        <p:nvSpPr>
          <p:cNvPr id="7" name="Slide Number Placeholder 6"/>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16724715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55A780-40C0-BD41-9FCF-DB3CB79764AE}" type="datetime1">
              <a:t>12/10/2014</a:t>
            </a:fld>
            <a:endParaRPr lang="en-US"/>
          </a:p>
        </p:txBody>
      </p:sp>
      <p:sp>
        <p:nvSpPr>
          <p:cNvPr id="3" name="Footer Placeholder 2"/>
          <p:cNvSpPr>
            <a:spLocks noGrp="1"/>
          </p:cNvSpPr>
          <p:nvPr>
            <p:ph type="ftr" sz="quarter" idx="11"/>
          </p:nvPr>
        </p:nvSpPr>
        <p:spPr/>
        <p:txBody>
          <a:bodyPr/>
          <a:lstStyle/>
          <a:p>
            <a:r>
              <a:rPr lang="en-US"/>
              <a:t>Titel van footer</a:t>
            </a:r>
          </a:p>
        </p:txBody>
      </p:sp>
      <p:sp>
        <p:nvSpPr>
          <p:cNvPr id="4" name="Slide Number Placeholder 3"/>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1763461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sz="half" idx="1"/>
          </p:nvPr>
        </p:nvSpPr>
        <p:spPr>
          <a:xfrm>
            <a:off x="657948" y="1600200"/>
            <a:ext cx="383785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Date Placeholder 4"/>
          <p:cNvSpPr>
            <a:spLocks noGrp="1"/>
          </p:cNvSpPr>
          <p:nvPr>
            <p:ph type="dt" sz="half" idx="10"/>
          </p:nvPr>
        </p:nvSpPr>
        <p:spPr/>
        <p:txBody>
          <a:bodyPr/>
          <a:lstStyle/>
          <a:p>
            <a:fld id="{8B63FB6B-9458-BD43-9DB9-A2949799A662}" type="datetime1">
              <a:t>12/10/2014</a:t>
            </a:fld>
            <a:endParaRPr lang="en-US"/>
          </a:p>
        </p:txBody>
      </p:sp>
      <p:sp>
        <p:nvSpPr>
          <p:cNvPr id="6" name="Footer Placeholder 5"/>
          <p:cNvSpPr>
            <a:spLocks noGrp="1"/>
          </p:cNvSpPr>
          <p:nvPr>
            <p:ph type="ftr" sz="quarter" idx="11"/>
          </p:nvPr>
        </p:nvSpPr>
        <p:spPr/>
        <p:txBody>
          <a:bodyPr/>
          <a:lstStyle/>
          <a:p>
            <a:r>
              <a:rPr lang="en-US"/>
              <a:t>Titel van footer</a:t>
            </a:r>
          </a:p>
        </p:txBody>
      </p:sp>
      <p:sp>
        <p:nvSpPr>
          <p:cNvPr id="7" name="Slide Number Placeholder 6"/>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23498944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0610" y="4800600"/>
            <a:ext cx="8016293" cy="566738"/>
          </a:xfrm>
        </p:spPr>
        <p:txBody>
          <a:bodyPr anchor="b"/>
          <a:lstStyle>
            <a:lvl1pPr algn="l">
              <a:defRPr sz="2000" b="1"/>
            </a:lvl1pPr>
          </a:lstStyle>
          <a:p>
            <a:r>
              <a:rPr lang="nl-BE"/>
              <a:t>Click to edit Master title style</a:t>
            </a:r>
            <a:endParaRPr lang="en-US"/>
          </a:p>
        </p:txBody>
      </p:sp>
      <p:sp>
        <p:nvSpPr>
          <p:cNvPr id="3" name="Picture Placeholder 2"/>
          <p:cNvSpPr>
            <a:spLocks noGrp="1"/>
          </p:cNvSpPr>
          <p:nvPr>
            <p:ph type="pic" idx="1"/>
          </p:nvPr>
        </p:nvSpPr>
        <p:spPr>
          <a:xfrm>
            <a:off x="760413" y="1030287"/>
            <a:ext cx="7926387" cy="36972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79641" y="5431478"/>
            <a:ext cx="8007159" cy="7001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a:t>Click to edit Master text styles</a:t>
            </a:r>
          </a:p>
        </p:txBody>
      </p:sp>
      <p:sp>
        <p:nvSpPr>
          <p:cNvPr id="5" name="Date Placeholder 4"/>
          <p:cNvSpPr>
            <a:spLocks noGrp="1"/>
          </p:cNvSpPr>
          <p:nvPr>
            <p:ph type="dt" sz="half" idx="10"/>
          </p:nvPr>
        </p:nvSpPr>
        <p:spPr/>
        <p:txBody>
          <a:bodyPr/>
          <a:lstStyle/>
          <a:p>
            <a:fld id="{A316EF45-E80A-A14C-9D81-938871F147C8}" type="datetime1">
              <a:t>12/10/2014</a:t>
            </a:fld>
            <a:endParaRPr lang="en-US"/>
          </a:p>
        </p:txBody>
      </p:sp>
      <p:sp>
        <p:nvSpPr>
          <p:cNvPr id="6" name="Footer Placeholder 5"/>
          <p:cNvSpPr>
            <a:spLocks noGrp="1"/>
          </p:cNvSpPr>
          <p:nvPr>
            <p:ph type="ftr" sz="quarter" idx="11"/>
          </p:nvPr>
        </p:nvSpPr>
        <p:spPr/>
        <p:txBody>
          <a:bodyPr/>
          <a:lstStyle/>
          <a:p>
            <a:r>
              <a:rPr lang="en-US"/>
              <a:t>Titel van footer</a:t>
            </a:r>
          </a:p>
        </p:txBody>
      </p:sp>
      <p:sp>
        <p:nvSpPr>
          <p:cNvPr id="7" name="Slide Number Placeholder 6"/>
          <p:cNvSpPr>
            <a:spLocks noGrp="1"/>
          </p:cNvSpPr>
          <p:nvPr>
            <p:ph type="sldNum" sz="quarter" idx="12"/>
          </p:nvPr>
        </p:nvSpPr>
        <p:spPr>
          <a:xfrm>
            <a:off x="8159360" y="6343522"/>
            <a:ext cx="527440" cy="365125"/>
          </a:xfrm>
        </p:spPr>
        <p:txBody>
          <a:bodyPr/>
          <a:lstStyle/>
          <a:p>
            <a:fld id="{FCA3638F-6D52-644A-9831-93255061F043}" type="slidenum">
              <a:t>‹nr.›</a:t>
            </a:fld>
            <a:endParaRPr lang="en-US"/>
          </a:p>
        </p:txBody>
      </p:sp>
    </p:spTree>
    <p:extLst>
      <p:ext uri="{BB962C8B-B14F-4D97-AF65-F5344CB8AC3E}">
        <p14:creationId xmlns:p14="http://schemas.microsoft.com/office/powerpoint/2010/main" val="39593403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ectangle 14"/>
          <p:cNvSpPr/>
          <p:nvPr userDrawn="1"/>
        </p:nvSpPr>
        <p:spPr>
          <a:xfrm>
            <a:off x="0" y="4839761"/>
            <a:ext cx="9180000" cy="2018239"/>
          </a:xfrm>
          <a:prstGeom prst="rect">
            <a:avLst/>
          </a:prstGeom>
          <a:solidFill>
            <a:srgbClr val="C6714A"/>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orbel"/>
            </a:endParaRPr>
          </a:p>
        </p:txBody>
      </p:sp>
      <p:sp>
        <p:nvSpPr>
          <p:cNvPr id="2" name="Title 1"/>
          <p:cNvSpPr>
            <a:spLocks noGrp="1"/>
          </p:cNvSpPr>
          <p:nvPr>
            <p:ph type="ctrTitle"/>
          </p:nvPr>
        </p:nvSpPr>
        <p:spPr>
          <a:xfrm>
            <a:off x="685800" y="2130425"/>
            <a:ext cx="7772400" cy="1470025"/>
          </a:xfrm>
        </p:spPr>
        <p:txBody>
          <a:bodyPr>
            <a:noAutofit/>
          </a:bodyPr>
          <a:lstStyle>
            <a:lvl1pPr>
              <a:defRPr sz="6000">
                <a:latin typeface="Corbel"/>
              </a:defRPr>
            </a:lvl1pPr>
          </a:lstStyle>
          <a:p>
            <a:r>
              <a:rPr lang="nl-BE"/>
              <a:t>Click to edit Master title style</a:t>
            </a:r>
            <a:endParaRPr lang="en-US"/>
          </a:p>
        </p:txBody>
      </p:sp>
      <p:sp>
        <p:nvSpPr>
          <p:cNvPr id="3" name="Subtitle 2"/>
          <p:cNvSpPr>
            <a:spLocks noGrp="1"/>
          </p:cNvSpPr>
          <p:nvPr>
            <p:ph type="subTitle" idx="1"/>
          </p:nvPr>
        </p:nvSpPr>
        <p:spPr>
          <a:xfrm>
            <a:off x="671681" y="5103516"/>
            <a:ext cx="7308070" cy="1486600"/>
          </a:xfrm>
        </p:spPr>
        <p:txBody>
          <a:bodyPr>
            <a:noAutofit/>
          </a:bodyPr>
          <a:lstStyle>
            <a:lvl1pPr marL="0" indent="0" algn="l">
              <a:buNone/>
              <a:defRPr sz="4400">
                <a:solidFill>
                  <a:schemeClr val="bg1"/>
                </a:solidFill>
                <a:latin typeface="Corbel"/>
                <a:cs typeface="Corbe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noProof="0"/>
              <a:t>Click to edit Master subtitle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79992" y="6220049"/>
            <a:ext cx="838828" cy="318755"/>
          </a:xfrm>
          <a:prstGeom prst="rect">
            <a:avLst/>
          </a:prstGeom>
        </p:spPr>
      </p:pic>
      <p:pic>
        <p:nvPicPr>
          <p:cNvPr id="13" name="Picture 12" descr="Odisee_zw.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7017" y="205437"/>
            <a:ext cx="1779799" cy="460356"/>
          </a:xfrm>
          <a:prstGeom prst="rect">
            <a:avLst/>
          </a:prstGeom>
        </p:spPr>
      </p:pic>
      <p:pic>
        <p:nvPicPr>
          <p:cNvPr id="16" name="Picture 15" descr="foto.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978976"/>
            <a:ext cx="9180000" cy="3860785"/>
          </a:xfrm>
          <a:prstGeom prst="rect">
            <a:avLst/>
          </a:prstGeom>
          <a:ln>
            <a:noFill/>
          </a:ln>
        </p:spPr>
      </p:pic>
    </p:spTree>
    <p:extLst>
      <p:ext uri="{BB962C8B-B14F-4D97-AF65-F5344CB8AC3E}">
        <p14:creationId xmlns:p14="http://schemas.microsoft.com/office/powerpoint/2010/main" val="21851107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Content Placeholder 2"/>
          <p:cNvSpPr>
            <a:spLocks noGrp="1"/>
          </p:cNvSpPr>
          <p:nvPr>
            <p:ph idx="1"/>
          </p:nvPr>
        </p:nvSpPr>
        <p:spPr/>
        <p:txBody>
          <a:body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4" name="Date Placeholder 3"/>
          <p:cNvSpPr>
            <a:spLocks noGrp="1"/>
          </p:cNvSpPr>
          <p:nvPr>
            <p:ph type="dt" sz="half" idx="10"/>
          </p:nvPr>
        </p:nvSpPr>
        <p:spPr/>
        <p:txBody>
          <a:bodyPr/>
          <a:lstStyle/>
          <a:p>
            <a:fld id="{0C0CCFA7-D12C-7141-8399-7EC2FD74B1F4}" type="datetime1">
              <a:t>12/10/2014</a:t>
            </a:fld>
            <a:endParaRPr lang="en-US"/>
          </a:p>
        </p:txBody>
      </p:sp>
      <p:sp>
        <p:nvSpPr>
          <p:cNvPr id="5" name="Footer Placeholder 4"/>
          <p:cNvSpPr>
            <a:spLocks noGrp="1"/>
          </p:cNvSpPr>
          <p:nvPr>
            <p:ph type="ftr" sz="quarter" idx="11"/>
          </p:nvPr>
        </p:nvSpPr>
        <p:spPr/>
        <p:txBody>
          <a:bodyPr/>
          <a:lstStyle/>
          <a:p>
            <a:r>
              <a:rPr lang="en-US"/>
              <a:t>Titel van footer</a:t>
            </a:r>
          </a:p>
        </p:txBody>
      </p:sp>
      <p:sp>
        <p:nvSpPr>
          <p:cNvPr id="6" name="Slide Number Placeholder 5"/>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5498124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Content Placeholder 2"/>
          <p:cNvSpPr>
            <a:spLocks noGrp="1"/>
          </p:cNvSpPr>
          <p:nvPr>
            <p:ph sz="half" idx="1"/>
          </p:nvPr>
        </p:nvSpPr>
        <p:spPr>
          <a:xfrm>
            <a:off x="657948" y="1600200"/>
            <a:ext cx="383785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5" name="Date Placeholder 4"/>
          <p:cNvSpPr>
            <a:spLocks noGrp="1"/>
          </p:cNvSpPr>
          <p:nvPr>
            <p:ph type="dt" sz="half" idx="10"/>
          </p:nvPr>
        </p:nvSpPr>
        <p:spPr/>
        <p:txBody>
          <a:bodyPr/>
          <a:lstStyle/>
          <a:p>
            <a:fld id="{5D13D340-8AB4-384E-BF13-A0690AD7A543}" type="datetime1">
              <a:t>12/10/2014</a:t>
            </a:fld>
            <a:endParaRPr lang="en-US"/>
          </a:p>
        </p:txBody>
      </p:sp>
      <p:sp>
        <p:nvSpPr>
          <p:cNvPr id="6" name="Footer Placeholder 5"/>
          <p:cNvSpPr>
            <a:spLocks noGrp="1"/>
          </p:cNvSpPr>
          <p:nvPr>
            <p:ph type="ftr" sz="quarter" idx="11"/>
          </p:nvPr>
        </p:nvSpPr>
        <p:spPr/>
        <p:txBody>
          <a:bodyPr/>
          <a:lstStyle/>
          <a:p>
            <a:r>
              <a:rPr lang="en-US"/>
              <a:t>Titel van footer</a:t>
            </a:r>
          </a:p>
        </p:txBody>
      </p:sp>
      <p:sp>
        <p:nvSpPr>
          <p:cNvPr id="7" name="Slide Number Placeholder 6"/>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79334036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A3B24D-7E8B-9541-B8F1-940F0036A509}" type="datetime1">
              <a:t>12/10/2014</a:t>
            </a:fld>
            <a:endParaRPr lang="en-US"/>
          </a:p>
        </p:txBody>
      </p:sp>
      <p:sp>
        <p:nvSpPr>
          <p:cNvPr id="3" name="Footer Placeholder 2"/>
          <p:cNvSpPr>
            <a:spLocks noGrp="1"/>
          </p:cNvSpPr>
          <p:nvPr>
            <p:ph type="ftr" sz="quarter" idx="11"/>
          </p:nvPr>
        </p:nvSpPr>
        <p:spPr/>
        <p:txBody>
          <a:bodyPr/>
          <a:lstStyle/>
          <a:p>
            <a:r>
              <a:rPr lang="en-US"/>
              <a:t>Titel van footer</a:t>
            </a:r>
          </a:p>
        </p:txBody>
      </p:sp>
      <p:sp>
        <p:nvSpPr>
          <p:cNvPr id="4" name="Slide Number Placeholder 3"/>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34355633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0610" y="4800600"/>
            <a:ext cx="8016293" cy="566738"/>
          </a:xfrm>
        </p:spPr>
        <p:txBody>
          <a:bodyPr anchor="b"/>
          <a:lstStyle>
            <a:lvl1pPr algn="l">
              <a:defRPr sz="2000" b="1"/>
            </a:lvl1pPr>
          </a:lstStyle>
          <a:p>
            <a:r>
              <a:rPr lang="nl-BE"/>
              <a:t>Click to edit Master title style</a:t>
            </a:r>
            <a:endParaRPr lang="en-US"/>
          </a:p>
        </p:txBody>
      </p:sp>
      <p:sp>
        <p:nvSpPr>
          <p:cNvPr id="3" name="Picture Placeholder 2"/>
          <p:cNvSpPr>
            <a:spLocks noGrp="1"/>
          </p:cNvSpPr>
          <p:nvPr>
            <p:ph type="pic" idx="1"/>
          </p:nvPr>
        </p:nvSpPr>
        <p:spPr>
          <a:xfrm>
            <a:off x="760413" y="1030287"/>
            <a:ext cx="7926387" cy="36972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79641" y="5431478"/>
            <a:ext cx="8007159" cy="7001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a:t>Click to edit Master text styles</a:t>
            </a:r>
          </a:p>
        </p:txBody>
      </p:sp>
      <p:sp>
        <p:nvSpPr>
          <p:cNvPr id="5" name="Date Placeholder 4"/>
          <p:cNvSpPr>
            <a:spLocks noGrp="1"/>
          </p:cNvSpPr>
          <p:nvPr>
            <p:ph type="dt" sz="half" idx="10"/>
          </p:nvPr>
        </p:nvSpPr>
        <p:spPr/>
        <p:txBody>
          <a:bodyPr/>
          <a:lstStyle/>
          <a:p>
            <a:fld id="{3F0D68B8-9D46-6848-AE7E-75CFB53DB47C}" type="datetime1">
              <a:t>12/10/2014</a:t>
            </a:fld>
            <a:endParaRPr lang="en-US"/>
          </a:p>
        </p:txBody>
      </p:sp>
      <p:sp>
        <p:nvSpPr>
          <p:cNvPr id="6" name="Footer Placeholder 5"/>
          <p:cNvSpPr>
            <a:spLocks noGrp="1"/>
          </p:cNvSpPr>
          <p:nvPr>
            <p:ph type="ftr" sz="quarter" idx="11"/>
          </p:nvPr>
        </p:nvSpPr>
        <p:spPr/>
        <p:txBody>
          <a:bodyPr/>
          <a:lstStyle/>
          <a:p>
            <a:r>
              <a:rPr lang="en-US"/>
              <a:t>Titel van footer</a:t>
            </a:r>
          </a:p>
        </p:txBody>
      </p:sp>
      <p:sp>
        <p:nvSpPr>
          <p:cNvPr id="7" name="Slide Number Placeholder 6"/>
          <p:cNvSpPr>
            <a:spLocks noGrp="1"/>
          </p:cNvSpPr>
          <p:nvPr>
            <p:ph type="sldNum" sz="quarter" idx="12"/>
          </p:nvPr>
        </p:nvSpPr>
        <p:spPr>
          <a:xfrm>
            <a:off x="8159360" y="6343522"/>
            <a:ext cx="527440" cy="365125"/>
          </a:xfrm>
        </p:spPr>
        <p:txBody>
          <a:bodyPr/>
          <a:lstStyle/>
          <a:p>
            <a:fld id="{FCA3638F-6D52-644A-9831-93255061F043}" type="slidenum">
              <a:t>‹nr.›</a:t>
            </a:fld>
            <a:endParaRPr lang="en-US"/>
          </a:p>
        </p:txBody>
      </p:sp>
    </p:spTree>
    <p:extLst>
      <p:ext uri="{BB962C8B-B14F-4D97-AF65-F5344CB8AC3E}">
        <p14:creationId xmlns:p14="http://schemas.microsoft.com/office/powerpoint/2010/main" val="1194414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D44C4C-371A-1D4F-A9B8-07683E1252E8}" type="datetime1">
              <a:t>12/10/2014</a:t>
            </a:fld>
            <a:endParaRPr lang="en-US"/>
          </a:p>
        </p:txBody>
      </p:sp>
      <p:sp>
        <p:nvSpPr>
          <p:cNvPr id="3" name="Footer Placeholder 2"/>
          <p:cNvSpPr>
            <a:spLocks noGrp="1"/>
          </p:cNvSpPr>
          <p:nvPr>
            <p:ph type="ftr" sz="quarter" idx="11"/>
          </p:nvPr>
        </p:nvSpPr>
        <p:spPr/>
        <p:txBody>
          <a:bodyPr/>
          <a:lstStyle/>
          <a:p>
            <a:r>
              <a:rPr lang="en-US"/>
              <a:t>Titel van footer</a:t>
            </a:r>
          </a:p>
        </p:txBody>
      </p:sp>
      <p:sp>
        <p:nvSpPr>
          <p:cNvPr id="4" name="Slide Number Placeholder 3"/>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2425614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0610" y="4800600"/>
            <a:ext cx="8016293" cy="566738"/>
          </a:xfrm>
        </p:spPr>
        <p:txBody>
          <a:bodyPr anchor="b"/>
          <a:lstStyle>
            <a:lvl1pPr algn="l">
              <a:defRPr sz="2000" b="1"/>
            </a:lvl1pPr>
          </a:lstStyle>
          <a:p>
            <a:r>
              <a:rPr lang="nl-NL" smtClean="0"/>
              <a:t>Klik om de stijl te bewerken</a:t>
            </a:r>
            <a:endParaRPr lang="en-US"/>
          </a:p>
        </p:txBody>
      </p:sp>
      <p:sp>
        <p:nvSpPr>
          <p:cNvPr id="3" name="Picture Placeholder 2"/>
          <p:cNvSpPr>
            <a:spLocks noGrp="1"/>
          </p:cNvSpPr>
          <p:nvPr>
            <p:ph type="pic" idx="1"/>
          </p:nvPr>
        </p:nvSpPr>
        <p:spPr>
          <a:xfrm>
            <a:off x="760413" y="1030287"/>
            <a:ext cx="7926387" cy="36972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a:p>
        </p:txBody>
      </p:sp>
      <p:sp>
        <p:nvSpPr>
          <p:cNvPr id="4" name="Text Placeholder 3"/>
          <p:cNvSpPr>
            <a:spLocks noGrp="1"/>
          </p:cNvSpPr>
          <p:nvPr>
            <p:ph type="body" sz="half" idx="2"/>
          </p:nvPr>
        </p:nvSpPr>
        <p:spPr>
          <a:xfrm>
            <a:off x="679641" y="5431478"/>
            <a:ext cx="8007159" cy="7001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63E7AB38-62BC-774C-97AE-1BF242D8582C}" type="datetime1">
              <a:t>12/10/2014</a:t>
            </a:fld>
            <a:endParaRPr lang="en-US"/>
          </a:p>
        </p:txBody>
      </p:sp>
      <p:sp>
        <p:nvSpPr>
          <p:cNvPr id="6" name="Footer Placeholder 5"/>
          <p:cNvSpPr>
            <a:spLocks noGrp="1"/>
          </p:cNvSpPr>
          <p:nvPr>
            <p:ph type="ftr" sz="quarter" idx="11"/>
          </p:nvPr>
        </p:nvSpPr>
        <p:spPr/>
        <p:txBody>
          <a:bodyPr/>
          <a:lstStyle/>
          <a:p>
            <a:r>
              <a:rPr lang="en-US"/>
              <a:t>Titel van footer</a:t>
            </a:r>
          </a:p>
        </p:txBody>
      </p:sp>
      <p:sp>
        <p:nvSpPr>
          <p:cNvPr id="7" name="Slide Number Placeholder 6"/>
          <p:cNvSpPr>
            <a:spLocks noGrp="1"/>
          </p:cNvSpPr>
          <p:nvPr>
            <p:ph type="sldNum" sz="quarter" idx="12"/>
          </p:nvPr>
        </p:nvSpPr>
        <p:spPr>
          <a:xfrm>
            <a:off x="8159360" y="6343522"/>
            <a:ext cx="527440" cy="365125"/>
          </a:xfrm>
        </p:spPr>
        <p:txBody>
          <a:bodyPr/>
          <a:lstStyle/>
          <a:p>
            <a:fld id="{FCA3638F-6D52-644A-9831-93255061F043}" type="slidenum">
              <a:t>‹nr.›</a:t>
            </a:fld>
            <a:endParaRPr lang="en-US"/>
          </a:p>
        </p:txBody>
      </p:sp>
    </p:spTree>
    <p:extLst>
      <p:ext uri="{BB962C8B-B14F-4D97-AF65-F5344CB8AC3E}">
        <p14:creationId xmlns:p14="http://schemas.microsoft.com/office/powerpoint/2010/main" val="264901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ectangle 14"/>
          <p:cNvSpPr/>
          <p:nvPr userDrawn="1"/>
        </p:nvSpPr>
        <p:spPr>
          <a:xfrm>
            <a:off x="0" y="4839761"/>
            <a:ext cx="9180000" cy="2018239"/>
          </a:xfrm>
          <a:prstGeom prst="rect">
            <a:avLst/>
          </a:prstGeom>
          <a:solidFill>
            <a:srgbClr val="4E8DCC"/>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orbel"/>
            </a:endParaRPr>
          </a:p>
        </p:txBody>
      </p:sp>
      <p:sp>
        <p:nvSpPr>
          <p:cNvPr id="2" name="Title 1"/>
          <p:cNvSpPr>
            <a:spLocks noGrp="1"/>
          </p:cNvSpPr>
          <p:nvPr>
            <p:ph type="ctrTitle"/>
          </p:nvPr>
        </p:nvSpPr>
        <p:spPr>
          <a:xfrm>
            <a:off x="685800" y="2130425"/>
            <a:ext cx="7772400" cy="1470025"/>
          </a:xfrm>
        </p:spPr>
        <p:txBody>
          <a:bodyPr>
            <a:noAutofit/>
          </a:bodyPr>
          <a:lstStyle>
            <a:lvl1pPr>
              <a:defRPr sz="6000">
                <a:latin typeface="Corbel"/>
              </a:defRPr>
            </a:lvl1pPr>
          </a:lstStyle>
          <a:p>
            <a:r>
              <a:rPr lang="nl-BE"/>
              <a:t>Click to edit Master title style</a:t>
            </a:r>
            <a:endParaRPr lang="en-US"/>
          </a:p>
        </p:txBody>
      </p:sp>
      <p:sp>
        <p:nvSpPr>
          <p:cNvPr id="3" name="Subtitle 2"/>
          <p:cNvSpPr>
            <a:spLocks noGrp="1"/>
          </p:cNvSpPr>
          <p:nvPr>
            <p:ph type="subTitle" idx="1"/>
          </p:nvPr>
        </p:nvSpPr>
        <p:spPr>
          <a:xfrm>
            <a:off x="671681" y="5103516"/>
            <a:ext cx="7308070" cy="1486600"/>
          </a:xfrm>
        </p:spPr>
        <p:txBody>
          <a:bodyPr>
            <a:noAutofit/>
          </a:bodyPr>
          <a:lstStyle>
            <a:lvl1pPr marL="0" indent="0" algn="l">
              <a:buNone/>
              <a:defRPr sz="4400">
                <a:solidFill>
                  <a:schemeClr val="bg1"/>
                </a:solidFill>
                <a:latin typeface="Corbel"/>
                <a:cs typeface="Corbe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noProof="0"/>
              <a:t>Click to edit Master subtitle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79992" y="6220049"/>
            <a:ext cx="838828" cy="318755"/>
          </a:xfrm>
          <a:prstGeom prst="rect">
            <a:avLst/>
          </a:prstGeom>
        </p:spPr>
      </p:pic>
      <p:pic>
        <p:nvPicPr>
          <p:cNvPr id="13" name="Picture 12" descr="Odisee_zw.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7017" y="205437"/>
            <a:ext cx="1779799" cy="460356"/>
          </a:xfrm>
          <a:prstGeom prst="rect">
            <a:avLst/>
          </a:prstGeom>
        </p:spPr>
      </p:pic>
      <p:pic>
        <p:nvPicPr>
          <p:cNvPr id="16" name="Picture 15" descr="foto.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978976"/>
            <a:ext cx="9180000" cy="3860785"/>
          </a:xfrm>
          <a:prstGeom prst="rect">
            <a:avLst/>
          </a:prstGeom>
          <a:ln>
            <a:noFill/>
          </a:ln>
        </p:spPr>
      </p:pic>
    </p:spTree>
    <p:extLst>
      <p:ext uri="{BB962C8B-B14F-4D97-AF65-F5344CB8AC3E}">
        <p14:creationId xmlns:p14="http://schemas.microsoft.com/office/powerpoint/2010/main" val="964395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Content Placeholder 2"/>
          <p:cNvSpPr>
            <a:spLocks noGrp="1"/>
          </p:cNvSpPr>
          <p:nvPr>
            <p:ph idx="1"/>
          </p:nvPr>
        </p:nvSpPr>
        <p:spPr/>
        <p:txBody>
          <a:body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4" name="Date Placeholder 3"/>
          <p:cNvSpPr>
            <a:spLocks noGrp="1"/>
          </p:cNvSpPr>
          <p:nvPr>
            <p:ph type="dt" sz="half" idx="10"/>
          </p:nvPr>
        </p:nvSpPr>
        <p:spPr/>
        <p:txBody>
          <a:bodyPr/>
          <a:lstStyle/>
          <a:p>
            <a:fld id="{8CCD183A-059B-2542-813C-5A08B6D37968}" type="datetime1">
              <a:t>12/10/2014</a:t>
            </a:fld>
            <a:endParaRPr lang="en-US"/>
          </a:p>
        </p:txBody>
      </p:sp>
      <p:sp>
        <p:nvSpPr>
          <p:cNvPr id="5" name="Footer Placeholder 4"/>
          <p:cNvSpPr>
            <a:spLocks noGrp="1"/>
          </p:cNvSpPr>
          <p:nvPr>
            <p:ph type="ftr" sz="quarter" idx="11"/>
          </p:nvPr>
        </p:nvSpPr>
        <p:spPr/>
        <p:txBody>
          <a:bodyPr/>
          <a:lstStyle/>
          <a:p>
            <a:r>
              <a:rPr lang="en-US"/>
              <a:t>Titel van footer</a:t>
            </a:r>
          </a:p>
        </p:txBody>
      </p:sp>
      <p:sp>
        <p:nvSpPr>
          <p:cNvPr id="6" name="Slide Number Placeholder 5"/>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2016535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Content Placeholder 2"/>
          <p:cNvSpPr>
            <a:spLocks noGrp="1"/>
          </p:cNvSpPr>
          <p:nvPr>
            <p:ph sz="half" idx="1"/>
          </p:nvPr>
        </p:nvSpPr>
        <p:spPr>
          <a:xfrm>
            <a:off x="657948" y="1600200"/>
            <a:ext cx="383785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5" name="Date Placeholder 4"/>
          <p:cNvSpPr>
            <a:spLocks noGrp="1"/>
          </p:cNvSpPr>
          <p:nvPr>
            <p:ph type="dt" sz="half" idx="10"/>
          </p:nvPr>
        </p:nvSpPr>
        <p:spPr/>
        <p:txBody>
          <a:bodyPr/>
          <a:lstStyle/>
          <a:p>
            <a:fld id="{A18FAD7D-2159-674C-BC18-A050D77CC070}" type="datetime1">
              <a:t>12/10/2014</a:t>
            </a:fld>
            <a:endParaRPr lang="en-US"/>
          </a:p>
        </p:txBody>
      </p:sp>
      <p:sp>
        <p:nvSpPr>
          <p:cNvPr id="6" name="Footer Placeholder 5"/>
          <p:cNvSpPr>
            <a:spLocks noGrp="1"/>
          </p:cNvSpPr>
          <p:nvPr>
            <p:ph type="ftr" sz="quarter" idx="11"/>
          </p:nvPr>
        </p:nvSpPr>
        <p:spPr/>
        <p:txBody>
          <a:bodyPr/>
          <a:lstStyle/>
          <a:p>
            <a:r>
              <a:rPr lang="en-US"/>
              <a:t>Titel van footer</a:t>
            </a:r>
          </a:p>
        </p:txBody>
      </p:sp>
      <p:sp>
        <p:nvSpPr>
          <p:cNvPr id="7" name="Slide Number Placeholder 6"/>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2396391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EC34E-563E-3E4F-9CB6-35608B9F10E8}" type="datetime1">
              <a:t>12/10/2014</a:t>
            </a:fld>
            <a:endParaRPr lang="en-US"/>
          </a:p>
        </p:txBody>
      </p:sp>
      <p:sp>
        <p:nvSpPr>
          <p:cNvPr id="3" name="Footer Placeholder 2"/>
          <p:cNvSpPr>
            <a:spLocks noGrp="1"/>
          </p:cNvSpPr>
          <p:nvPr>
            <p:ph type="ftr" sz="quarter" idx="11"/>
          </p:nvPr>
        </p:nvSpPr>
        <p:spPr/>
        <p:txBody>
          <a:bodyPr/>
          <a:lstStyle/>
          <a:p>
            <a:r>
              <a:rPr lang="en-US"/>
              <a:t>Titel van footer</a:t>
            </a:r>
          </a:p>
        </p:txBody>
      </p:sp>
      <p:sp>
        <p:nvSpPr>
          <p:cNvPr id="4" name="Slide Number Placeholder 3"/>
          <p:cNvSpPr>
            <a:spLocks noGrp="1"/>
          </p:cNvSpPr>
          <p:nvPr>
            <p:ph type="sldNum" sz="quarter" idx="12"/>
          </p:nvPr>
        </p:nvSpPr>
        <p:spPr/>
        <p:txBody>
          <a:bodyPr/>
          <a:lstStyle/>
          <a:p>
            <a:fld id="{FCA3638F-6D52-644A-9831-93255061F043}" type="slidenum">
              <a:t>‹nr.›</a:t>
            </a:fld>
            <a:endParaRPr lang="en-US"/>
          </a:p>
        </p:txBody>
      </p:sp>
    </p:spTree>
    <p:extLst>
      <p:ext uri="{BB962C8B-B14F-4D97-AF65-F5344CB8AC3E}">
        <p14:creationId xmlns:p14="http://schemas.microsoft.com/office/powerpoint/2010/main" val="11669560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3.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theme" Target="../theme/theme4.xml"/><Relationship Id="rId5" Type="http://schemas.openxmlformats.org/officeDocument/2006/relationships/slideLayout" Target="../slideLayouts/slideLayout20.xml"/><Relationship Id="rId4" Type="http://schemas.openxmlformats.org/officeDocument/2006/relationships/slideLayout" Target="../slideLayouts/slideLayout19.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theme" Target="../theme/theme5.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theme" Target="../theme/theme6.xml"/><Relationship Id="rId5" Type="http://schemas.openxmlformats.org/officeDocument/2006/relationships/slideLayout" Target="../slideLayouts/slideLayout30.xml"/><Relationship Id="rId4"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theme" Target="../theme/theme7.xml"/><Relationship Id="rId5" Type="http://schemas.openxmlformats.org/officeDocument/2006/relationships/slideLayout" Target="../slideLayouts/slideLayout35.xml"/><Relationship Id="rId4"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165304"/>
            <a:ext cx="9180000" cy="718352"/>
          </a:xfrm>
          <a:prstGeom prst="rect">
            <a:avLst/>
          </a:prstGeom>
          <a:solidFill>
            <a:srgbClr val="89B368"/>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orbel"/>
            </a:endParaRPr>
          </a:p>
        </p:txBody>
      </p:sp>
      <p:sp>
        <p:nvSpPr>
          <p:cNvPr id="2" name="Title Placeholder 1"/>
          <p:cNvSpPr>
            <a:spLocks noGrp="1"/>
          </p:cNvSpPr>
          <p:nvPr>
            <p:ph type="title"/>
          </p:nvPr>
        </p:nvSpPr>
        <p:spPr>
          <a:xfrm>
            <a:off x="657948" y="184842"/>
            <a:ext cx="8028852" cy="1143000"/>
          </a:xfrm>
          <a:prstGeom prst="rect">
            <a:avLst/>
          </a:prstGeom>
        </p:spPr>
        <p:txBody>
          <a:bodyPr vert="horz" lIns="91440" tIns="45720" rIns="91440" bIns="45720" rtlCol="0" anchor="ctr">
            <a:normAutofit/>
          </a:bodyPr>
          <a:lstStyle/>
          <a:p>
            <a:r>
              <a:rPr lang="nl-BE" smtClean="0"/>
              <a:t>Titelstijl van model bewerken</a:t>
            </a:r>
            <a:endParaRPr lang="en-US"/>
          </a:p>
        </p:txBody>
      </p:sp>
      <p:sp>
        <p:nvSpPr>
          <p:cNvPr id="3" name="Text Placeholder 2"/>
          <p:cNvSpPr>
            <a:spLocks noGrp="1"/>
          </p:cNvSpPr>
          <p:nvPr>
            <p:ph type="body" idx="1"/>
          </p:nvPr>
        </p:nvSpPr>
        <p:spPr>
          <a:xfrm>
            <a:off x="657948" y="1523232"/>
            <a:ext cx="8028852" cy="4525963"/>
          </a:xfrm>
          <a:prstGeom prst="rect">
            <a:avLst/>
          </a:prstGeom>
        </p:spPr>
        <p:txBody>
          <a:bodyPr vert="horz" lIns="91440" tIns="45720" rIns="91440" bIns="45720" rtlCol="0">
            <a:normAutofit/>
          </a:bodyPr>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lang="en-US"/>
          </a:p>
        </p:txBody>
      </p:sp>
      <p:sp>
        <p:nvSpPr>
          <p:cNvPr id="4" name="Date Placeholder 3"/>
          <p:cNvSpPr>
            <a:spLocks noGrp="1"/>
          </p:cNvSpPr>
          <p:nvPr>
            <p:ph type="dt" sz="half" idx="2"/>
          </p:nvPr>
        </p:nvSpPr>
        <p:spPr>
          <a:xfrm>
            <a:off x="6025760" y="6350169"/>
            <a:ext cx="2133600" cy="365125"/>
          </a:xfrm>
          <a:prstGeom prst="rect">
            <a:avLst/>
          </a:prstGeom>
        </p:spPr>
        <p:txBody>
          <a:bodyPr vert="horz" lIns="91440" tIns="45720" rIns="91440" bIns="45720" rtlCol="0" anchor="ctr"/>
          <a:lstStyle>
            <a:lvl1pPr algn="l">
              <a:defRPr sz="1200">
                <a:solidFill>
                  <a:srgbClr val="FFFFFF"/>
                </a:solidFill>
                <a:latin typeface="Corbel"/>
                <a:cs typeface="Corbel"/>
              </a:defRPr>
            </a:lvl1pPr>
          </a:lstStyle>
          <a:p>
            <a:fld id="{6608C39C-6A92-104F-A944-21D39204BEAF}" type="datetime1">
              <a:t>12/10/2014</a:t>
            </a:fld>
            <a:endParaRPr lang="en-US"/>
          </a:p>
        </p:txBody>
      </p:sp>
      <p:sp>
        <p:nvSpPr>
          <p:cNvPr id="5" name="Footer Placeholder 4"/>
          <p:cNvSpPr>
            <a:spLocks noGrp="1"/>
          </p:cNvSpPr>
          <p:nvPr>
            <p:ph type="ftr" sz="quarter" idx="3"/>
          </p:nvPr>
        </p:nvSpPr>
        <p:spPr>
          <a:xfrm>
            <a:off x="683606" y="6350169"/>
            <a:ext cx="5290838" cy="365125"/>
          </a:xfrm>
          <a:prstGeom prst="rect">
            <a:avLst/>
          </a:prstGeom>
        </p:spPr>
        <p:txBody>
          <a:bodyPr vert="horz" lIns="91440" tIns="45720" rIns="91440" bIns="45720" rtlCol="0" anchor="ctr"/>
          <a:lstStyle>
            <a:lvl1pPr algn="l">
              <a:defRPr sz="1200">
                <a:solidFill>
                  <a:srgbClr val="FFFFFF"/>
                </a:solidFill>
                <a:latin typeface="Corbel"/>
                <a:cs typeface="Corbel"/>
              </a:defRPr>
            </a:lvl1pPr>
          </a:lstStyle>
          <a:p>
            <a:r>
              <a:rPr lang="en-US"/>
              <a:t>Titel van footer</a:t>
            </a:r>
          </a:p>
        </p:txBody>
      </p:sp>
      <p:sp>
        <p:nvSpPr>
          <p:cNvPr id="6" name="Slide Number Placeholder 5"/>
          <p:cNvSpPr>
            <a:spLocks noGrp="1"/>
          </p:cNvSpPr>
          <p:nvPr>
            <p:ph type="sldNum" sz="quarter" idx="4"/>
          </p:nvPr>
        </p:nvSpPr>
        <p:spPr>
          <a:xfrm>
            <a:off x="8159360" y="6343522"/>
            <a:ext cx="527440" cy="365125"/>
          </a:xfrm>
          <a:prstGeom prst="rect">
            <a:avLst/>
          </a:prstGeom>
        </p:spPr>
        <p:txBody>
          <a:bodyPr vert="horz" lIns="91440" tIns="45720" rIns="91440" bIns="45720" rtlCol="0" anchor="ctr"/>
          <a:lstStyle>
            <a:lvl1pPr algn="r">
              <a:defRPr sz="1200">
                <a:solidFill>
                  <a:srgbClr val="FFFFFF"/>
                </a:solidFill>
                <a:latin typeface="Corbel"/>
                <a:cs typeface="Corbel"/>
              </a:defRPr>
            </a:lvl1pPr>
          </a:lstStyle>
          <a:p>
            <a:fld id="{FCA3638F-6D52-644A-9831-93255061F043}" type="slidenum">
              <a:rPr lang="en-US"/>
              <a:pPr/>
              <a:t>‹nr.›</a:t>
            </a:fld>
            <a:endParaRPr lang="en-US"/>
          </a:p>
        </p:txBody>
      </p:sp>
    </p:spTree>
    <p:extLst>
      <p:ext uri="{BB962C8B-B14F-4D97-AF65-F5344CB8AC3E}">
        <p14:creationId xmlns:p14="http://schemas.microsoft.com/office/powerpoint/2010/main" val="1017861706"/>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Lst>
  <p:hf hdr="0"/>
  <p:txStyles>
    <p:titleStyle>
      <a:lvl1pPr algn="l" defTabSz="457200" rtl="0" eaLnBrk="1" latinLnBrk="0" hangingPunct="1">
        <a:spcBef>
          <a:spcPct val="0"/>
        </a:spcBef>
        <a:buNone/>
        <a:defRPr sz="4400" b="1" kern="1200">
          <a:solidFill>
            <a:srgbClr val="89B368"/>
          </a:solidFill>
          <a:latin typeface="Corbel"/>
          <a:ea typeface="+mj-ea"/>
          <a:cs typeface="Corbel"/>
        </a:defRPr>
      </a:lvl1pPr>
    </p:titleStyle>
    <p:bodyStyle>
      <a:lvl1pPr marL="0" indent="0" algn="l" defTabSz="457200" rtl="0" eaLnBrk="1" latinLnBrk="0" hangingPunct="1">
        <a:lnSpc>
          <a:spcPct val="120000"/>
        </a:lnSpc>
        <a:spcBef>
          <a:spcPct val="20000"/>
        </a:spcBef>
        <a:buFont typeface="Arial"/>
        <a:buNone/>
        <a:defRPr sz="3000" b="1" kern="1200">
          <a:solidFill>
            <a:schemeClr val="tx1"/>
          </a:solidFill>
          <a:latin typeface="Corbel"/>
          <a:ea typeface="+mn-ea"/>
          <a:cs typeface="Corbel"/>
        </a:defRPr>
      </a:lvl1pPr>
      <a:lvl2pPr marL="269875" indent="-269875" algn="l" defTabSz="457200" rtl="0" eaLnBrk="1" latinLnBrk="0" hangingPunct="1">
        <a:spcBef>
          <a:spcPct val="20000"/>
        </a:spcBef>
        <a:buFont typeface="Arial"/>
        <a:buChar char="•"/>
        <a:defRPr sz="2600" kern="1200">
          <a:solidFill>
            <a:schemeClr val="tx1"/>
          </a:solidFill>
          <a:latin typeface="Corbel"/>
          <a:ea typeface="+mn-ea"/>
          <a:cs typeface="Corbel"/>
        </a:defRPr>
      </a:lvl2pPr>
      <a:lvl3pPr marL="449263" indent="-179388" algn="l" defTabSz="457200" rtl="0" eaLnBrk="1" latinLnBrk="0" hangingPunct="1">
        <a:spcBef>
          <a:spcPct val="20000"/>
        </a:spcBef>
        <a:buFont typeface="Arial"/>
        <a:buChar char="•"/>
        <a:defRPr sz="2400" kern="1200">
          <a:solidFill>
            <a:schemeClr val="tx1"/>
          </a:solidFill>
          <a:latin typeface="Corbel"/>
          <a:ea typeface="+mn-ea"/>
          <a:cs typeface="Corbel"/>
        </a:defRPr>
      </a:lvl3pPr>
      <a:lvl4pPr marL="628650" indent="-179388" algn="l" defTabSz="457200" rtl="0" eaLnBrk="1" latinLnBrk="0" hangingPunct="1">
        <a:spcBef>
          <a:spcPct val="20000"/>
        </a:spcBef>
        <a:buFont typeface="Arial"/>
        <a:buChar char="•"/>
        <a:defRPr sz="2000" kern="1200">
          <a:solidFill>
            <a:schemeClr val="tx1"/>
          </a:solidFill>
          <a:latin typeface="Corbel"/>
          <a:ea typeface="+mn-ea"/>
          <a:cs typeface="Corbel"/>
        </a:defRPr>
      </a:lvl4pPr>
      <a:lvl5pPr marL="808038" indent="-179388" algn="l" defTabSz="457200" rtl="0" eaLnBrk="1" latinLnBrk="0" hangingPunct="1">
        <a:spcBef>
          <a:spcPct val="20000"/>
        </a:spcBef>
        <a:buFont typeface="Arial"/>
        <a:buChar char="•"/>
        <a:defRPr sz="2000" kern="1200">
          <a:solidFill>
            <a:schemeClr val="tx1"/>
          </a:solidFill>
          <a:latin typeface="Corbel"/>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165304"/>
            <a:ext cx="9180000" cy="718352"/>
          </a:xfrm>
          <a:prstGeom prst="rect">
            <a:avLst/>
          </a:prstGeom>
          <a:solidFill>
            <a:srgbClr val="4E8DCC"/>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orbel"/>
            </a:endParaRPr>
          </a:p>
        </p:txBody>
      </p:sp>
      <p:sp>
        <p:nvSpPr>
          <p:cNvPr id="2" name="Title Placeholder 1"/>
          <p:cNvSpPr>
            <a:spLocks noGrp="1"/>
          </p:cNvSpPr>
          <p:nvPr>
            <p:ph type="title"/>
          </p:nvPr>
        </p:nvSpPr>
        <p:spPr>
          <a:xfrm>
            <a:off x="657948" y="184842"/>
            <a:ext cx="8028852" cy="1143000"/>
          </a:xfrm>
          <a:prstGeom prst="rect">
            <a:avLst/>
          </a:prstGeom>
        </p:spPr>
        <p:txBody>
          <a:bodyPr vert="horz" lIns="91440" tIns="45720" rIns="91440" bIns="45720" rtlCol="0" anchor="ctr">
            <a:normAutofit/>
          </a:bodyPr>
          <a:lstStyle/>
          <a:p>
            <a:r>
              <a:rPr lang="nl-BE"/>
              <a:t>Click to edit Master title style</a:t>
            </a:r>
            <a:endParaRPr lang="en-US"/>
          </a:p>
        </p:txBody>
      </p:sp>
      <p:sp>
        <p:nvSpPr>
          <p:cNvPr id="3" name="Text Placeholder 2"/>
          <p:cNvSpPr>
            <a:spLocks noGrp="1"/>
          </p:cNvSpPr>
          <p:nvPr>
            <p:ph type="body" idx="1"/>
          </p:nvPr>
        </p:nvSpPr>
        <p:spPr>
          <a:xfrm>
            <a:off x="657948" y="1523232"/>
            <a:ext cx="8028852" cy="4525963"/>
          </a:xfrm>
          <a:prstGeom prst="rect">
            <a:avLst/>
          </a:prstGeom>
        </p:spPr>
        <p:txBody>
          <a:bodyPr vert="horz" lIns="91440" tIns="45720" rIns="91440" bIns="45720" rtlCol="0">
            <a:normAutofit/>
          </a:body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4" name="Date Placeholder 3"/>
          <p:cNvSpPr>
            <a:spLocks noGrp="1"/>
          </p:cNvSpPr>
          <p:nvPr>
            <p:ph type="dt" sz="half" idx="2"/>
          </p:nvPr>
        </p:nvSpPr>
        <p:spPr>
          <a:xfrm>
            <a:off x="6025760" y="6350169"/>
            <a:ext cx="2133600" cy="365125"/>
          </a:xfrm>
          <a:prstGeom prst="rect">
            <a:avLst/>
          </a:prstGeom>
        </p:spPr>
        <p:txBody>
          <a:bodyPr vert="horz" lIns="91440" tIns="45720" rIns="91440" bIns="45720" rtlCol="0" anchor="ctr"/>
          <a:lstStyle>
            <a:lvl1pPr algn="l">
              <a:defRPr sz="1200">
                <a:solidFill>
                  <a:srgbClr val="FFFFFF"/>
                </a:solidFill>
                <a:latin typeface="Corbel"/>
                <a:cs typeface="Corbel"/>
              </a:defRPr>
            </a:lvl1pPr>
          </a:lstStyle>
          <a:p>
            <a:fld id="{2D86298A-010A-FA4C-979A-202A0C3B0B89}" type="datetime1">
              <a:t>12/10/2014</a:t>
            </a:fld>
            <a:endParaRPr lang="en-US"/>
          </a:p>
        </p:txBody>
      </p:sp>
      <p:sp>
        <p:nvSpPr>
          <p:cNvPr id="5" name="Footer Placeholder 4"/>
          <p:cNvSpPr>
            <a:spLocks noGrp="1"/>
          </p:cNvSpPr>
          <p:nvPr>
            <p:ph type="ftr" sz="quarter" idx="3"/>
          </p:nvPr>
        </p:nvSpPr>
        <p:spPr>
          <a:xfrm>
            <a:off x="683606" y="6350169"/>
            <a:ext cx="5290838" cy="365125"/>
          </a:xfrm>
          <a:prstGeom prst="rect">
            <a:avLst/>
          </a:prstGeom>
        </p:spPr>
        <p:txBody>
          <a:bodyPr vert="horz" lIns="91440" tIns="45720" rIns="91440" bIns="45720" rtlCol="0" anchor="ctr"/>
          <a:lstStyle>
            <a:lvl1pPr algn="l">
              <a:defRPr sz="1200">
                <a:solidFill>
                  <a:srgbClr val="FFFFFF"/>
                </a:solidFill>
                <a:latin typeface="Corbel"/>
                <a:cs typeface="Corbel"/>
              </a:defRPr>
            </a:lvl1pPr>
          </a:lstStyle>
          <a:p>
            <a:r>
              <a:rPr lang="en-US"/>
              <a:t>Titel van footer</a:t>
            </a:r>
          </a:p>
        </p:txBody>
      </p:sp>
      <p:sp>
        <p:nvSpPr>
          <p:cNvPr id="6" name="Slide Number Placeholder 5"/>
          <p:cNvSpPr>
            <a:spLocks noGrp="1"/>
          </p:cNvSpPr>
          <p:nvPr>
            <p:ph type="sldNum" sz="quarter" idx="4"/>
          </p:nvPr>
        </p:nvSpPr>
        <p:spPr>
          <a:xfrm>
            <a:off x="8159360" y="6343522"/>
            <a:ext cx="527440" cy="365125"/>
          </a:xfrm>
          <a:prstGeom prst="rect">
            <a:avLst/>
          </a:prstGeom>
        </p:spPr>
        <p:txBody>
          <a:bodyPr vert="horz" lIns="91440" tIns="45720" rIns="91440" bIns="45720" rtlCol="0" anchor="ctr"/>
          <a:lstStyle>
            <a:lvl1pPr algn="r">
              <a:defRPr sz="1200">
                <a:solidFill>
                  <a:srgbClr val="FFFFFF"/>
                </a:solidFill>
                <a:latin typeface="Corbel"/>
                <a:cs typeface="Corbel"/>
              </a:defRPr>
            </a:lvl1pPr>
          </a:lstStyle>
          <a:p>
            <a:fld id="{FCA3638F-6D52-644A-9831-93255061F043}" type="slidenum">
              <a:rPr lang="en-US"/>
              <a:pPr/>
              <a:t>‹nr.›</a:t>
            </a:fld>
            <a:endParaRPr lang="en-US"/>
          </a:p>
        </p:txBody>
      </p:sp>
    </p:spTree>
    <p:extLst>
      <p:ext uri="{BB962C8B-B14F-4D97-AF65-F5344CB8AC3E}">
        <p14:creationId xmlns:p14="http://schemas.microsoft.com/office/powerpoint/2010/main" val="3700975510"/>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Lst>
  <p:hf hdr="0"/>
  <p:txStyles>
    <p:titleStyle>
      <a:lvl1pPr algn="l" defTabSz="457200" rtl="0" eaLnBrk="1" latinLnBrk="0" hangingPunct="1">
        <a:spcBef>
          <a:spcPct val="0"/>
        </a:spcBef>
        <a:buNone/>
        <a:defRPr sz="4400" b="1" kern="1200">
          <a:solidFill>
            <a:srgbClr val="4E8DCC"/>
          </a:solidFill>
          <a:latin typeface="Corbel"/>
          <a:ea typeface="+mj-ea"/>
          <a:cs typeface="Corbel"/>
        </a:defRPr>
      </a:lvl1pPr>
    </p:titleStyle>
    <p:bodyStyle>
      <a:lvl1pPr marL="0" indent="0" algn="l" defTabSz="457200" rtl="0" eaLnBrk="1" latinLnBrk="0" hangingPunct="1">
        <a:lnSpc>
          <a:spcPct val="120000"/>
        </a:lnSpc>
        <a:spcBef>
          <a:spcPct val="20000"/>
        </a:spcBef>
        <a:buFont typeface="Arial"/>
        <a:buNone/>
        <a:defRPr sz="3000" b="1" kern="1200">
          <a:solidFill>
            <a:schemeClr val="tx1"/>
          </a:solidFill>
          <a:latin typeface="Corbel"/>
          <a:ea typeface="+mn-ea"/>
          <a:cs typeface="Corbel"/>
        </a:defRPr>
      </a:lvl1pPr>
      <a:lvl2pPr marL="269875" indent="-269875" algn="l" defTabSz="457200" rtl="0" eaLnBrk="1" latinLnBrk="0" hangingPunct="1">
        <a:spcBef>
          <a:spcPct val="20000"/>
        </a:spcBef>
        <a:buFont typeface="Arial"/>
        <a:buChar char="•"/>
        <a:defRPr sz="2600" kern="1200">
          <a:solidFill>
            <a:schemeClr val="tx1"/>
          </a:solidFill>
          <a:latin typeface="Corbel"/>
          <a:ea typeface="+mn-ea"/>
          <a:cs typeface="Corbel"/>
        </a:defRPr>
      </a:lvl2pPr>
      <a:lvl3pPr marL="449263" indent="-179388" algn="l" defTabSz="457200" rtl="0" eaLnBrk="1" latinLnBrk="0" hangingPunct="1">
        <a:spcBef>
          <a:spcPct val="20000"/>
        </a:spcBef>
        <a:buFont typeface="Arial"/>
        <a:buChar char="•"/>
        <a:defRPr sz="2400" kern="1200">
          <a:solidFill>
            <a:schemeClr val="tx1"/>
          </a:solidFill>
          <a:latin typeface="Corbel"/>
          <a:ea typeface="+mn-ea"/>
          <a:cs typeface="Corbel"/>
        </a:defRPr>
      </a:lvl3pPr>
      <a:lvl4pPr marL="628650" indent="-179388" algn="l" defTabSz="457200" rtl="0" eaLnBrk="1" latinLnBrk="0" hangingPunct="1">
        <a:spcBef>
          <a:spcPct val="20000"/>
        </a:spcBef>
        <a:buFont typeface="Arial"/>
        <a:buChar char="•"/>
        <a:defRPr sz="2000" kern="1200">
          <a:solidFill>
            <a:schemeClr val="tx1"/>
          </a:solidFill>
          <a:latin typeface="Corbel"/>
          <a:ea typeface="+mn-ea"/>
          <a:cs typeface="Corbel"/>
        </a:defRPr>
      </a:lvl4pPr>
      <a:lvl5pPr marL="808038" indent="-179388" algn="l" defTabSz="457200" rtl="0" eaLnBrk="1" latinLnBrk="0" hangingPunct="1">
        <a:spcBef>
          <a:spcPct val="20000"/>
        </a:spcBef>
        <a:buFont typeface="Arial"/>
        <a:buChar char="•"/>
        <a:defRPr sz="2000" kern="1200">
          <a:solidFill>
            <a:schemeClr val="tx1"/>
          </a:solidFill>
          <a:latin typeface="Corbel"/>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165304"/>
            <a:ext cx="9180000" cy="718352"/>
          </a:xfrm>
          <a:prstGeom prst="rect">
            <a:avLst/>
          </a:prstGeom>
          <a:solidFill>
            <a:srgbClr val="447E90"/>
          </a:solidFill>
          <a:ln>
            <a:solidFill>
              <a:srgbClr val="447E9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orbel"/>
            </a:endParaRPr>
          </a:p>
        </p:txBody>
      </p:sp>
      <p:sp>
        <p:nvSpPr>
          <p:cNvPr id="2" name="Title Placeholder 1"/>
          <p:cNvSpPr>
            <a:spLocks noGrp="1"/>
          </p:cNvSpPr>
          <p:nvPr>
            <p:ph type="title"/>
          </p:nvPr>
        </p:nvSpPr>
        <p:spPr>
          <a:xfrm>
            <a:off x="657948" y="184842"/>
            <a:ext cx="8028852" cy="1143000"/>
          </a:xfrm>
          <a:prstGeom prst="rect">
            <a:avLst/>
          </a:prstGeom>
          <a:noFill/>
        </p:spPr>
        <p:txBody>
          <a:bodyPr vert="horz" lIns="91440" tIns="45720" rIns="91440" bIns="45720" rtlCol="0" anchor="ctr">
            <a:normAutofit/>
          </a:bodyPr>
          <a:lstStyle/>
          <a:p>
            <a:r>
              <a:rPr lang="nl-BE"/>
              <a:t>Click to edit Master title style</a:t>
            </a:r>
            <a:endParaRPr lang="en-US"/>
          </a:p>
        </p:txBody>
      </p:sp>
      <p:sp>
        <p:nvSpPr>
          <p:cNvPr id="3" name="Text Placeholder 2"/>
          <p:cNvSpPr>
            <a:spLocks noGrp="1"/>
          </p:cNvSpPr>
          <p:nvPr>
            <p:ph type="body" idx="1"/>
          </p:nvPr>
        </p:nvSpPr>
        <p:spPr>
          <a:xfrm>
            <a:off x="657948" y="1523232"/>
            <a:ext cx="8028852" cy="4525963"/>
          </a:xfrm>
          <a:prstGeom prst="rect">
            <a:avLst/>
          </a:prstGeom>
        </p:spPr>
        <p:txBody>
          <a:bodyPr vert="horz" lIns="91440" tIns="45720" rIns="91440" bIns="45720" rtlCol="0">
            <a:normAutofit/>
          </a:body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4" name="Date Placeholder 3"/>
          <p:cNvSpPr>
            <a:spLocks noGrp="1"/>
          </p:cNvSpPr>
          <p:nvPr>
            <p:ph type="dt" sz="half" idx="2"/>
          </p:nvPr>
        </p:nvSpPr>
        <p:spPr>
          <a:xfrm>
            <a:off x="6025760" y="6350169"/>
            <a:ext cx="2133600" cy="365125"/>
          </a:xfrm>
          <a:prstGeom prst="rect">
            <a:avLst/>
          </a:prstGeom>
        </p:spPr>
        <p:txBody>
          <a:bodyPr vert="horz" lIns="91440" tIns="45720" rIns="91440" bIns="45720" rtlCol="0" anchor="ctr"/>
          <a:lstStyle>
            <a:lvl1pPr algn="l">
              <a:defRPr sz="1200">
                <a:solidFill>
                  <a:srgbClr val="FFFFFF"/>
                </a:solidFill>
                <a:latin typeface="Corbel"/>
                <a:cs typeface="Corbel"/>
              </a:defRPr>
            </a:lvl1pPr>
          </a:lstStyle>
          <a:p>
            <a:fld id="{3DC040B7-7FDC-EC48-B37F-6E02E1E9CC0E}" type="datetime1">
              <a:t>12/10/2014</a:t>
            </a:fld>
            <a:endParaRPr lang="en-US"/>
          </a:p>
        </p:txBody>
      </p:sp>
      <p:sp>
        <p:nvSpPr>
          <p:cNvPr id="5" name="Footer Placeholder 4"/>
          <p:cNvSpPr>
            <a:spLocks noGrp="1"/>
          </p:cNvSpPr>
          <p:nvPr>
            <p:ph type="ftr" sz="quarter" idx="3"/>
          </p:nvPr>
        </p:nvSpPr>
        <p:spPr>
          <a:xfrm>
            <a:off x="683606" y="6350169"/>
            <a:ext cx="5290838" cy="365125"/>
          </a:xfrm>
          <a:prstGeom prst="rect">
            <a:avLst/>
          </a:prstGeom>
        </p:spPr>
        <p:txBody>
          <a:bodyPr vert="horz" lIns="91440" tIns="45720" rIns="91440" bIns="45720" rtlCol="0" anchor="ctr"/>
          <a:lstStyle>
            <a:lvl1pPr algn="l">
              <a:defRPr sz="1200">
                <a:solidFill>
                  <a:srgbClr val="FFFFFF"/>
                </a:solidFill>
                <a:latin typeface="Corbel"/>
                <a:cs typeface="Corbel"/>
              </a:defRPr>
            </a:lvl1pPr>
          </a:lstStyle>
          <a:p>
            <a:r>
              <a:rPr lang="en-US"/>
              <a:t>Titel van footer</a:t>
            </a:r>
          </a:p>
        </p:txBody>
      </p:sp>
      <p:sp>
        <p:nvSpPr>
          <p:cNvPr id="6" name="Slide Number Placeholder 5"/>
          <p:cNvSpPr>
            <a:spLocks noGrp="1"/>
          </p:cNvSpPr>
          <p:nvPr>
            <p:ph type="sldNum" sz="quarter" idx="4"/>
          </p:nvPr>
        </p:nvSpPr>
        <p:spPr>
          <a:xfrm>
            <a:off x="8159360" y="6343522"/>
            <a:ext cx="527440" cy="365125"/>
          </a:xfrm>
          <a:prstGeom prst="rect">
            <a:avLst/>
          </a:prstGeom>
        </p:spPr>
        <p:txBody>
          <a:bodyPr vert="horz" lIns="91440" tIns="45720" rIns="91440" bIns="45720" rtlCol="0" anchor="ctr"/>
          <a:lstStyle>
            <a:lvl1pPr algn="r">
              <a:defRPr sz="1200">
                <a:solidFill>
                  <a:srgbClr val="FFFFFF"/>
                </a:solidFill>
                <a:latin typeface="Corbel"/>
                <a:cs typeface="Corbel"/>
              </a:defRPr>
            </a:lvl1pPr>
          </a:lstStyle>
          <a:p>
            <a:fld id="{FCA3638F-6D52-644A-9831-93255061F043}" type="slidenum">
              <a:rPr lang="en-US"/>
              <a:pPr/>
              <a:t>‹nr.›</a:t>
            </a:fld>
            <a:endParaRPr lang="en-US"/>
          </a:p>
        </p:txBody>
      </p:sp>
    </p:spTree>
    <p:extLst>
      <p:ext uri="{BB962C8B-B14F-4D97-AF65-F5344CB8AC3E}">
        <p14:creationId xmlns:p14="http://schemas.microsoft.com/office/powerpoint/2010/main" val="319921587"/>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Lst>
  <p:hf hdr="0"/>
  <p:txStyles>
    <p:titleStyle>
      <a:lvl1pPr algn="l" defTabSz="457200" rtl="0" eaLnBrk="1" latinLnBrk="0" hangingPunct="1">
        <a:spcBef>
          <a:spcPct val="0"/>
        </a:spcBef>
        <a:buNone/>
        <a:defRPr sz="4400" b="1" kern="1200">
          <a:solidFill>
            <a:srgbClr val="447E90"/>
          </a:solidFill>
          <a:latin typeface="Corbel"/>
          <a:ea typeface="+mj-ea"/>
          <a:cs typeface="Corbel"/>
        </a:defRPr>
      </a:lvl1pPr>
    </p:titleStyle>
    <p:bodyStyle>
      <a:lvl1pPr marL="0" indent="0" algn="l" defTabSz="457200" rtl="0" eaLnBrk="1" latinLnBrk="0" hangingPunct="1">
        <a:lnSpc>
          <a:spcPct val="120000"/>
        </a:lnSpc>
        <a:spcBef>
          <a:spcPct val="20000"/>
        </a:spcBef>
        <a:buFont typeface="Arial"/>
        <a:buNone/>
        <a:defRPr sz="3000" b="1" kern="1200">
          <a:solidFill>
            <a:schemeClr val="tx1"/>
          </a:solidFill>
          <a:latin typeface="Corbel"/>
          <a:ea typeface="+mn-ea"/>
          <a:cs typeface="Corbel"/>
        </a:defRPr>
      </a:lvl1pPr>
      <a:lvl2pPr marL="269875" indent="-269875" algn="l" defTabSz="457200" rtl="0" eaLnBrk="1" latinLnBrk="0" hangingPunct="1">
        <a:spcBef>
          <a:spcPct val="20000"/>
        </a:spcBef>
        <a:buFont typeface="Arial"/>
        <a:buChar char="•"/>
        <a:defRPr sz="2600" kern="1200">
          <a:solidFill>
            <a:schemeClr val="tx1"/>
          </a:solidFill>
          <a:latin typeface="Corbel"/>
          <a:ea typeface="+mn-ea"/>
          <a:cs typeface="Corbel"/>
        </a:defRPr>
      </a:lvl2pPr>
      <a:lvl3pPr marL="449263" indent="-179388" algn="l" defTabSz="457200" rtl="0" eaLnBrk="1" latinLnBrk="0" hangingPunct="1">
        <a:spcBef>
          <a:spcPct val="20000"/>
        </a:spcBef>
        <a:buFont typeface="Arial"/>
        <a:buChar char="•"/>
        <a:defRPr sz="2400" kern="1200">
          <a:solidFill>
            <a:schemeClr val="tx1"/>
          </a:solidFill>
          <a:latin typeface="Corbel"/>
          <a:ea typeface="+mn-ea"/>
          <a:cs typeface="Corbel"/>
        </a:defRPr>
      </a:lvl3pPr>
      <a:lvl4pPr marL="628650" indent="-179388" algn="l" defTabSz="457200" rtl="0" eaLnBrk="1" latinLnBrk="0" hangingPunct="1">
        <a:spcBef>
          <a:spcPct val="20000"/>
        </a:spcBef>
        <a:buFont typeface="Arial"/>
        <a:buChar char="•"/>
        <a:defRPr sz="2000" kern="1200">
          <a:solidFill>
            <a:schemeClr val="tx1"/>
          </a:solidFill>
          <a:latin typeface="Corbel"/>
          <a:ea typeface="+mn-ea"/>
          <a:cs typeface="Corbel"/>
        </a:defRPr>
      </a:lvl4pPr>
      <a:lvl5pPr marL="808038" indent="-179388" algn="l" defTabSz="457200" rtl="0" eaLnBrk="1" latinLnBrk="0" hangingPunct="1">
        <a:spcBef>
          <a:spcPct val="20000"/>
        </a:spcBef>
        <a:buFont typeface="Arial"/>
        <a:buChar char="•"/>
        <a:defRPr sz="2000" kern="1200">
          <a:solidFill>
            <a:schemeClr val="tx1"/>
          </a:solidFill>
          <a:latin typeface="Corbel"/>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165304"/>
            <a:ext cx="9180000" cy="718352"/>
          </a:xfrm>
          <a:prstGeom prst="rect">
            <a:avLst/>
          </a:prstGeom>
          <a:solidFill>
            <a:srgbClr val="198B64"/>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orbel"/>
            </a:endParaRPr>
          </a:p>
        </p:txBody>
      </p:sp>
      <p:sp>
        <p:nvSpPr>
          <p:cNvPr id="2" name="Title Placeholder 1"/>
          <p:cNvSpPr>
            <a:spLocks noGrp="1"/>
          </p:cNvSpPr>
          <p:nvPr>
            <p:ph type="title"/>
          </p:nvPr>
        </p:nvSpPr>
        <p:spPr>
          <a:xfrm>
            <a:off x="657948" y="184842"/>
            <a:ext cx="8028852" cy="1143000"/>
          </a:xfrm>
          <a:prstGeom prst="rect">
            <a:avLst/>
          </a:prstGeom>
          <a:noFill/>
        </p:spPr>
        <p:txBody>
          <a:bodyPr vert="horz" lIns="91440" tIns="45720" rIns="91440" bIns="45720" rtlCol="0" anchor="ctr">
            <a:normAutofit/>
          </a:bodyPr>
          <a:lstStyle/>
          <a:p>
            <a:r>
              <a:rPr lang="nl-BE" dirty="0"/>
              <a:t>Click to edit Master title style</a:t>
            </a:r>
            <a:endParaRPr lang="en-US" dirty="0"/>
          </a:p>
        </p:txBody>
      </p:sp>
      <p:sp>
        <p:nvSpPr>
          <p:cNvPr id="3" name="Text Placeholder 2"/>
          <p:cNvSpPr>
            <a:spLocks noGrp="1"/>
          </p:cNvSpPr>
          <p:nvPr>
            <p:ph type="body" idx="1"/>
          </p:nvPr>
        </p:nvSpPr>
        <p:spPr>
          <a:xfrm>
            <a:off x="657948" y="1523232"/>
            <a:ext cx="8028852" cy="4525963"/>
          </a:xfrm>
          <a:prstGeom prst="rect">
            <a:avLst/>
          </a:prstGeom>
        </p:spPr>
        <p:txBody>
          <a:bodyPr vert="horz" lIns="91440" tIns="45720" rIns="91440" bIns="45720" rtlCol="0">
            <a:normAutofit/>
          </a:bodyPr>
          <a:lstStyle/>
          <a:p>
            <a:pPr lvl="0"/>
            <a:r>
              <a:rPr lang="nl-BE" dirty="0"/>
              <a:t>Click to edit Master text styles</a:t>
            </a:r>
          </a:p>
          <a:p>
            <a:pPr lvl="1"/>
            <a:r>
              <a:rPr lang="nl-BE" dirty="0"/>
              <a:t>Second level</a:t>
            </a:r>
          </a:p>
          <a:p>
            <a:pPr lvl="2"/>
            <a:r>
              <a:rPr lang="nl-BE" dirty="0"/>
              <a:t>Third level</a:t>
            </a:r>
          </a:p>
          <a:p>
            <a:pPr lvl="3"/>
            <a:r>
              <a:rPr lang="nl-BE" dirty="0"/>
              <a:t>Fourth level</a:t>
            </a:r>
          </a:p>
          <a:p>
            <a:pPr lvl="4"/>
            <a:r>
              <a:rPr lang="nl-BE" dirty="0"/>
              <a:t>Fifth level</a:t>
            </a:r>
            <a:endParaRPr lang="en-US" dirty="0"/>
          </a:p>
        </p:txBody>
      </p:sp>
      <p:sp>
        <p:nvSpPr>
          <p:cNvPr id="4" name="Date Placeholder 3"/>
          <p:cNvSpPr>
            <a:spLocks noGrp="1"/>
          </p:cNvSpPr>
          <p:nvPr>
            <p:ph type="dt" sz="half" idx="2"/>
          </p:nvPr>
        </p:nvSpPr>
        <p:spPr>
          <a:xfrm>
            <a:off x="6025760" y="6350169"/>
            <a:ext cx="2133600" cy="365125"/>
          </a:xfrm>
          <a:prstGeom prst="rect">
            <a:avLst/>
          </a:prstGeom>
        </p:spPr>
        <p:txBody>
          <a:bodyPr vert="horz" lIns="91440" tIns="45720" rIns="91440" bIns="45720" rtlCol="0" anchor="ctr"/>
          <a:lstStyle>
            <a:lvl1pPr algn="l">
              <a:defRPr sz="1200">
                <a:solidFill>
                  <a:srgbClr val="FFFFFF"/>
                </a:solidFill>
                <a:latin typeface="Corbel"/>
                <a:cs typeface="Corbel"/>
              </a:defRPr>
            </a:lvl1pPr>
          </a:lstStyle>
          <a:p>
            <a:fld id="{3DC040B7-7FDC-EC48-B37F-6E02E1E9CC0E}" type="datetime1">
              <a:t>12/10/2014</a:t>
            </a:fld>
            <a:endParaRPr lang="en-US"/>
          </a:p>
        </p:txBody>
      </p:sp>
      <p:sp>
        <p:nvSpPr>
          <p:cNvPr id="5" name="Footer Placeholder 4"/>
          <p:cNvSpPr>
            <a:spLocks noGrp="1"/>
          </p:cNvSpPr>
          <p:nvPr>
            <p:ph type="ftr" sz="quarter" idx="3"/>
          </p:nvPr>
        </p:nvSpPr>
        <p:spPr>
          <a:xfrm>
            <a:off x="683606" y="6350169"/>
            <a:ext cx="5290838" cy="365125"/>
          </a:xfrm>
          <a:prstGeom prst="rect">
            <a:avLst/>
          </a:prstGeom>
        </p:spPr>
        <p:txBody>
          <a:bodyPr vert="horz" lIns="91440" tIns="45720" rIns="91440" bIns="45720" rtlCol="0" anchor="ctr"/>
          <a:lstStyle>
            <a:lvl1pPr algn="l">
              <a:defRPr sz="1200">
                <a:solidFill>
                  <a:srgbClr val="FFFFFF"/>
                </a:solidFill>
                <a:latin typeface="Corbel"/>
                <a:cs typeface="Corbel"/>
              </a:defRPr>
            </a:lvl1pPr>
          </a:lstStyle>
          <a:p>
            <a:r>
              <a:rPr lang="en-US"/>
              <a:t>Titel van footer</a:t>
            </a:r>
          </a:p>
        </p:txBody>
      </p:sp>
      <p:sp>
        <p:nvSpPr>
          <p:cNvPr id="6" name="Slide Number Placeholder 5"/>
          <p:cNvSpPr>
            <a:spLocks noGrp="1"/>
          </p:cNvSpPr>
          <p:nvPr>
            <p:ph type="sldNum" sz="quarter" idx="4"/>
          </p:nvPr>
        </p:nvSpPr>
        <p:spPr>
          <a:xfrm>
            <a:off x="8159360" y="6343522"/>
            <a:ext cx="527440" cy="365125"/>
          </a:xfrm>
          <a:prstGeom prst="rect">
            <a:avLst/>
          </a:prstGeom>
        </p:spPr>
        <p:txBody>
          <a:bodyPr vert="horz" lIns="91440" tIns="45720" rIns="91440" bIns="45720" rtlCol="0" anchor="ctr"/>
          <a:lstStyle>
            <a:lvl1pPr algn="r">
              <a:defRPr sz="1200">
                <a:solidFill>
                  <a:srgbClr val="FFFFFF"/>
                </a:solidFill>
                <a:latin typeface="Corbel"/>
                <a:cs typeface="Corbel"/>
              </a:defRPr>
            </a:lvl1pPr>
          </a:lstStyle>
          <a:p>
            <a:fld id="{FCA3638F-6D52-644A-9831-93255061F043}" type="slidenum">
              <a:rPr lang="en-US"/>
              <a:pPr/>
              <a:t>‹nr.›</a:t>
            </a:fld>
            <a:endParaRPr lang="en-US"/>
          </a:p>
        </p:txBody>
      </p:sp>
    </p:spTree>
    <p:extLst>
      <p:ext uri="{BB962C8B-B14F-4D97-AF65-F5344CB8AC3E}">
        <p14:creationId xmlns:p14="http://schemas.microsoft.com/office/powerpoint/2010/main" val="65138074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Lst>
  <p:hf hdr="0"/>
  <p:txStyles>
    <p:titleStyle>
      <a:lvl1pPr algn="l" defTabSz="457200" rtl="0" eaLnBrk="1" latinLnBrk="0" hangingPunct="1">
        <a:spcBef>
          <a:spcPct val="0"/>
        </a:spcBef>
        <a:buNone/>
        <a:defRPr sz="4400" b="1" kern="1200">
          <a:solidFill>
            <a:srgbClr val="198B64"/>
          </a:solidFill>
          <a:latin typeface="Corbel"/>
          <a:ea typeface="+mj-ea"/>
          <a:cs typeface="Corbel"/>
        </a:defRPr>
      </a:lvl1pPr>
    </p:titleStyle>
    <p:bodyStyle>
      <a:lvl1pPr marL="0" indent="0" algn="l" defTabSz="457200" rtl="0" eaLnBrk="1" latinLnBrk="0" hangingPunct="1">
        <a:lnSpc>
          <a:spcPct val="120000"/>
        </a:lnSpc>
        <a:spcBef>
          <a:spcPct val="20000"/>
        </a:spcBef>
        <a:buFont typeface="Arial"/>
        <a:buNone/>
        <a:defRPr sz="3000" b="1" kern="1200">
          <a:solidFill>
            <a:schemeClr val="tx1"/>
          </a:solidFill>
          <a:latin typeface="Corbel"/>
          <a:ea typeface="+mn-ea"/>
          <a:cs typeface="Corbel"/>
        </a:defRPr>
      </a:lvl1pPr>
      <a:lvl2pPr marL="269875" indent="-269875" algn="l" defTabSz="457200" rtl="0" eaLnBrk="1" latinLnBrk="0" hangingPunct="1">
        <a:spcBef>
          <a:spcPct val="20000"/>
        </a:spcBef>
        <a:buFont typeface="Arial"/>
        <a:buChar char="•"/>
        <a:defRPr sz="2600" kern="1200">
          <a:solidFill>
            <a:schemeClr val="tx1"/>
          </a:solidFill>
          <a:latin typeface="Corbel"/>
          <a:ea typeface="+mn-ea"/>
          <a:cs typeface="Corbel"/>
        </a:defRPr>
      </a:lvl2pPr>
      <a:lvl3pPr marL="449263" indent="-179388" algn="l" defTabSz="457200" rtl="0" eaLnBrk="1" latinLnBrk="0" hangingPunct="1">
        <a:spcBef>
          <a:spcPct val="20000"/>
        </a:spcBef>
        <a:buFont typeface="Arial"/>
        <a:buChar char="•"/>
        <a:defRPr sz="2400" kern="1200">
          <a:solidFill>
            <a:schemeClr val="tx1"/>
          </a:solidFill>
          <a:latin typeface="Corbel"/>
          <a:ea typeface="+mn-ea"/>
          <a:cs typeface="Corbel"/>
        </a:defRPr>
      </a:lvl3pPr>
      <a:lvl4pPr marL="628650" indent="-179388" algn="l" defTabSz="457200" rtl="0" eaLnBrk="1" latinLnBrk="0" hangingPunct="1">
        <a:spcBef>
          <a:spcPct val="20000"/>
        </a:spcBef>
        <a:buFont typeface="Arial"/>
        <a:buChar char="•"/>
        <a:defRPr sz="2000" kern="1200">
          <a:solidFill>
            <a:schemeClr val="tx1"/>
          </a:solidFill>
          <a:latin typeface="Corbel"/>
          <a:ea typeface="+mn-ea"/>
          <a:cs typeface="Corbel"/>
        </a:defRPr>
      </a:lvl4pPr>
      <a:lvl5pPr marL="808038" indent="-179388" algn="l" defTabSz="457200" rtl="0" eaLnBrk="1" latinLnBrk="0" hangingPunct="1">
        <a:spcBef>
          <a:spcPct val="20000"/>
        </a:spcBef>
        <a:buFont typeface="Arial"/>
        <a:buChar char="•"/>
        <a:defRPr sz="2000" kern="1200">
          <a:solidFill>
            <a:schemeClr val="tx1"/>
          </a:solidFill>
          <a:latin typeface="Corbel"/>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165304"/>
            <a:ext cx="9180000" cy="718352"/>
          </a:xfrm>
          <a:prstGeom prst="rect">
            <a:avLst/>
          </a:prstGeom>
          <a:solidFill>
            <a:srgbClr val="6B4189"/>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orbel"/>
            </a:endParaRPr>
          </a:p>
        </p:txBody>
      </p:sp>
      <p:sp>
        <p:nvSpPr>
          <p:cNvPr id="2" name="Title Placeholder 1"/>
          <p:cNvSpPr>
            <a:spLocks noGrp="1"/>
          </p:cNvSpPr>
          <p:nvPr>
            <p:ph type="title"/>
          </p:nvPr>
        </p:nvSpPr>
        <p:spPr>
          <a:xfrm>
            <a:off x="657948" y="184842"/>
            <a:ext cx="8028852" cy="1143000"/>
          </a:xfrm>
          <a:prstGeom prst="rect">
            <a:avLst/>
          </a:prstGeom>
          <a:noFill/>
        </p:spPr>
        <p:txBody>
          <a:bodyPr vert="horz" lIns="91440" tIns="45720" rIns="91440" bIns="45720" rtlCol="0" anchor="ctr">
            <a:normAutofit/>
          </a:bodyPr>
          <a:lstStyle/>
          <a:p>
            <a:r>
              <a:rPr lang="nl-BE"/>
              <a:t>Click to edit Master title style</a:t>
            </a:r>
            <a:endParaRPr lang="en-US"/>
          </a:p>
        </p:txBody>
      </p:sp>
      <p:sp>
        <p:nvSpPr>
          <p:cNvPr id="3" name="Text Placeholder 2"/>
          <p:cNvSpPr>
            <a:spLocks noGrp="1"/>
          </p:cNvSpPr>
          <p:nvPr>
            <p:ph type="body" idx="1"/>
          </p:nvPr>
        </p:nvSpPr>
        <p:spPr>
          <a:xfrm>
            <a:off x="657948" y="1523232"/>
            <a:ext cx="8028852" cy="4525963"/>
          </a:xfrm>
          <a:prstGeom prst="rect">
            <a:avLst/>
          </a:prstGeom>
        </p:spPr>
        <p:txBody>
          <a:bodyPr vert="horz" lIns="91440" tIns="45720" rIns="91440" bIns="45720" rtlCol="0">
            <a:normAutofit/>
          </a:body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4" name="Date Placeholder 3"/>
          <p:cNvSpPr>
            <a:spLocks noGrp="1"/>
          </p:cNvSpPr>
          <p:nvPr>
            <p:ph type="dt" sz="half" idx="2"/>
          </p:nvPr>
        </p:nvSpPr>
        <p:spPr>
          <a:xfrm>
            <a:off x="6025760" y="6350169"/>
            <a:ext cx="2133600" cy="365125"/>
          </a:xfrm>
          <a:prstGeom prst="rect">
            <a:avLst/>
          </a:prstGeom>
        </p:spPr>
        <p:txBody>
          <a:bodyPr vert="horz" lIns="91440" tIns="45720" rIns="91440" bIns="45720" rtlCol="0" anchor="ctr"/>
          <a:lstStyle>
            <a:lvl1pPr algn="l">
              <a:defRPr sz="1200">
                <a:solidFill>
                  <a:srgbClr val="FFFFFF"/>
                </a:solidFill>
                <a:latin typeface="Corbel"/>
                <a:cs typeface="Corbel"/>
              </a:defRPr>
            </a:lvl1pPr>
          </a:lstStyle>
          <a:p>
            <a:fld id="{226A858B-F2A2-4C42-A574-D382CE7CB5B0}" type="datetime1">
              <a:t>12/10/2014</a:t>
            </a:fld>
            <a:endParaRPr lang="en-US"/>
          </a:p>
        </p:txBody>
      </p:sp>
      <p:sp>
        <p:nvSpPr>
          <p:cNvPr id="5" name="Footer Placeholder 4"/>
          <p:cNvSpPr>
            <a:spLocks noGrp="1"/>
          </p:cNvSpPr>
          <p:nvPr>
            <p:ph type="ftr" sz="quarter" idx="3"/>
          </p:nvPr>
        </p:nvSpPr>
        <p:spPr>
          <a:xfrm>
            <a:off x="683606" y="6350169"/>
            <a:ext cx="5290838" cy="365125"/>
          </a:xfrm>
          <a:prstGeom prst="rect">
            <a:avLst/>
          </a:prstGeom>
        </p:spPr>
        <p:txBody>
          <a:bodyPr vert="horz" lIns="91440" tIns="45720" rIns="91440" bIns="45720" rtlCol="0" anchor="ctr"/>
          <a:lstStyle>
            <a:lvl1pPr algn="l">
              <a:defRPr sz="1200">
                <a:solidFill>
                  <a:srgbClr val="FFFFFF"/>
                </a:solidFill>
                <a:latin typeface="Corbel"/>
                <a:cs typeface="Corbel"/>
              </a:defRPr>
            </a:lvl1pPr>
          </a:lstStyle>
          <a:p>
            <a:r>
              <a:rPr lang="en-US"/>
              <a:t>Titel van footer</a:t>
            </a:r>
          </a:p>
        </p:txBody>
      </p:sp>
      <p:sp>
        <p:nvSpPr>
          <p:cNvPr id="6" name="Slide Number Placeholder 5"/>
          <p:cNvSpPr>
            <a:spLocks noGrp="1"/>
          </p:cNvSpPr>
          <p:nvPr>
            <p:ph type="sldNum" sz="quarter" idx="4"/>
          </p:nvPr>
        </p:nvSpPr>
        <p:spPr>
          <a:xfrm>
            <a:off x="8159360" y="6343522"/>
            <a:ext cx="527440" cy="365125"/>
          </a:xfrm>
          <a:prstGeom prst="rect">
            <a:avLst/>
          </a:prstGeom>
        </p:spPr>
        <p:txBody>
          <a:bodyPr vert="horz" lIns="91440" tIns="45720" rIns="91440" bIns="45720" rtlCol="0" anchor="ctr"/>
          <a:lstStyle>
            <a:lvl1pPr algn="r">
              <a:defRPr sz="1200">
                <a:solidFill>
                  <a:srgbClr val="FFFFFF"/>
                </a:solidFill>
                <a:latin typeface="Corbel"/>
                <a:cs typeface="Corbel"/>
              </a:defRPr>
            </a:lvl1pPr>
          </a:lstStyle>
          <a:p>
            <a:fld id="{FCA3638F-6D52-644A-9831-93255061F043}" type="slidenum">
              <a:rPr lang="en-US"/>
              <a:pPr/>
              <a:t>‹nr.›</a:t>
            </a:fld>
            <a:endParaRPr lang="en-US"/>
          </a:p>
        </p:txBody>
      </p:sp>
    </p:spTree>
    <p:extLst>
      <p:ext uri="{BB962C8B-B14F-4D97-AF65-F5344CB8AC3E}">
        <p14:creationId xmlns:p14="http://schemas.microsoft.com/office/powerpoint/2010/main" val="1614151546"/>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Lst>
  <p:hf hdr="0"/>
  <p:txStyles>
    <p:titleStyle>
      <a:lvl1pPr algn="l" defTabSz="457200" rtl="0" eaLnBrk="1" latinLnBrk="0" hangingPunct="1">
        <a:spcBef>
          <a:spcPct val="0"/>
        </a:spcBef>
        <a:buNone/>
        <a:defRPr sz="4400" b="1" kern="1200">
          <a:solidFill>
            <a:srgbClr val="6B4189"/>
          </a:solidFill>
          <a:latin typeface="Corbel"/>
          <a:ea typeface="+mj-ea"/>
          <a:cs typeface="Corbel"/>
        </a:defRPr>
      </a:lvl1pPr>
    </p:titleStyle>
    <p:bodyStyle>
      <a:lvl1pPr marL="0" indent="0" algn="l" defTabSz="457200" rtl="0" eaLnBrk="1" latinLnBrk="0" hangingPunct="1">
        <a:lnSpc>
          <a:spcPct val="120000"/>
        </a:lnSpc>
        <a:spcBef>
          <a:spcPct val="20000"/>
        </a:spcBef>
        <a:buFont typeface="Arial"/>
        <a:buNone/>
        <a:defRPr sz="3000" b="1" kern="1200">
          <a:solidFill>
            <a:schemeClr val="tx1"/>
          </a:solidFill>
          <a:latin typeface="Corbel"/>
          <a:ea typeface="+mn-ea"/>
          <a:cs typeface="Corbel"/>
        </a:defRPr>
      </a:lvl1pPr>
      <a:lvl2pPr marL="269875" indent="-269875" algn="l" defTabSz="457200" rtl="0" eaLnBrk="1" latinLnBrk="0" hangingPunct="1">
        <a:spcBef>
          <a:spcPct val="20000"/>
        </a:spcBef>
        <a:buFont typeface="Arial"/>
        <a:buChar char="•"/>
        <a:defRPr sz="2600" kern="1200">
          <a:solidFill>
            <a:schemeClr val="tx1"/>
          </a:solidFill>
          <a:latin typeface="Corbel"/>
          <a:ea typeface="+mn-ea"/>
          <a:cs typeface="Corbel"/>
        </a:defRPr>
      </a:lvl2pPr>
      <a:lvl3pPr marL="449263" indent="-179388" algn="l" defTabSz="457200" rtl="0" eaLnBrk="1" latinLnBrk="0" hangingPunct="1">
        <a:spcBef>
          <a:spcPct val="20000"/>
        </a:spcBef>
        <a:buFont typeface="Arial"/>
        <a:buChar char="•"/>
        <a:defRPr sz="2400" kern="1200">
          <a:solidFill>
            <a:schemeClr val="tx1"/>
          </a:solidFill>
          <a:latin typeface="Corbel"/>
          <a:ea typeface="+mn-ea"/>
          <a:cs typeface="Corbel"/>
        </a:defRPr>
      </a:lvl3pPr>
      <a:lvl4pPr marL="628650" indent="-179388" algn="l" defTabSz="457200" rtl="0" eaLnBrk="1" latinLnBrk="0" hangingPunct="1">
        <a:spcBef>
          <a:spcPct val="20000"/>
        </a:spcBef>
        <a:buFont typeface="Arial"/>
        <a:buChar char="•"/>
        <a:defRPr sz="2000" kern="1200">
          <a:solidFill>
            <a:schemeClr val="tx1"/>
          </a:solidFill>
          <a:latin typeface="Corbel"/>
          <a:ea typeface="+mn-ea"/>
          <a:cs typeface="Corbel"/>
        </a:defRPr>
      </a:lvl4pPr>
      <a:lvl5pPr marL="808038" indent="-179388" algn="l" defTabSz="457200" rtl="0" eaLnBrk="1" latinLnBrk="0" hangingPunct="1">
        <a:spcBef>
          <a:spcPct val="20000"/>
        </a:spcBef>
        <a:buFont typeface="Arial"/>
        <a:buChar char="•"/>
        <a:defRPr sz="2000" kern="1200">
          <a:solidFill>
            <a:schemeClr val="tx1"/>
          </a:solidFill>
          <a:latin typeface="Corbel"/>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165304"/>
            <a:ext cx="9180000" cy="718352"/>
          </a:xfrm>
          <a:prstGeom prst="rect">
            <a:avLst/>
          </a:prstGeom>
          <a:solidFill>
            <a:srgbClr val="DCA655"/>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orbel"/>
            </a:endParaRPr>
          </a:p>
        </p:txBody>
      </p:sp>
      <p:sp>
        <p:nvSpPr>
          <p:cNvPr id="2" name="Title Placeholder 1"/>
          <p:cNvSpPr>
            <a:spLocks noGrp="1"/>
          </p:cNvSpPr>
          <p:nvPr>
            <p:ph type="title"/>
          </p:nvPr>
        </p:nvSpPr>
        <p:spPr>
          <a:xfrm>
            <a:off x="657948" y="184842"/>
            <a:ext cx="8028852" cy="1143000"/>
          </a:xfrm>
          <a:prstGeom prst="rect">
            <a:avLst/>
          </a:prstGeom>
          <a:noFill/>
        </p:spPr>
        <p:txBody>
          <a:bodyPr vert="horz" lIns="91440" tIns="45720" rIns="91440" bIns="45720" rtlCol="0" anchor="ctr">
            <a:normAutofit/>
          </a:bodyPr>
          <a:lstStyle/>
          <a:p>
            <a:r>
              <a:rPr lang="nl-BE"/>
              <a:t>Click to edit Master title style</a:t>
            </a:r>
            <a:endParaRPr lang="en-US"/>
          </a:p>
        </p:txBody>
      </p:sp>
      <p:sp>
        <p:nvSpPr>
          <p:cNvPr id="3" name="Text Placeholder 2"/>
          <p:cNvSpPr>
            <a:spLocks noGrp="1"/>
          </p:cNvSpPr>
          <p:nvPr>
            <p:ph type="body" idx="1"/>
          </p:nvPr>
        </p:nvSpPr>
        <p:spPr>
          <a:xfrm>
            <a:off x="657948" y="1523232"/>
            <a:ext cx="8028852" cy="4525963"/>
          </a:xfrm>
          <a:prstGeom prst="rect">
            <a:avLst/>
          </a:prstGeom>
        </p:spPr>
        <p:txBody>
          <a:bodyPr vert="horz" lIns="91440" tIns="45720" rIns="91440" bIns="45720" rtlCol="0">
            <a:normAutofit/>
          </a:body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4" name="Date Placeholder 3"/>
          <p:cNvSpPr>
            <a:spLocks noGrp="1"/>
          </p:cNvSpPr>
          <p:nvPr>
            <p:ph type="dt" sz="half" idx="2"/>
          </p:nvPr>
        </p:nvSpPr>
        <p:spPr>
          <a:xfrm>
            <a:off x="6025760" y="6350169"/>
            <a:ext cx="2133600" cy="365125"/>
          </a:xfrm>
          <a:prstGeom prst="rect">
            <a:avLst/>
          </a:prstGeom>
        </p:spPr>
        <p:txBody>
          <a:bodyPr vert="horz" lIns="91440" tIns="45720" rIns="91440" bIns="45720" rtlCol="0" anchor="ctr"/>
          <a:lstStyle>
            <a:lvl1pPr algn="l">
              <a:defRPr sz="1200">
                <a:solidFill>
                  <a:srgbClr val="FFFFFF"/>
                </a:solidFill>
                <a:latin typeface="Corbel"/>
                <a:cs typeface="Corbel"/>
              </a:defRPr>
            </a:lvl1pPr>
          </a:lstStyle>
          <a:p>
            <a:fld id="{D3F1546C-12A3-C249-BA16-098223ED8408}" type="datetime1">
              <a:t>12/10/2014</a:t>
            </a:fld>
            <a:endParaRPr lang="en-US"/>
          </a:p>
        </p:txBody>
      </p:sp>
      <p:sp>
        <p:nvSpPr>
          <p:cNvPr id="5" name="Footer Placeholder 4"/>
          <p:cNvSpPr>
            <a:spLocks noGrp="1"/>
          </p:cNvSpPr>
          <p:nvPr>
            <p:ph type="ftr" sz="quarter" idx="3"/>
          </p:nvPr>
        </p:nvSpPr>
        <p:spPr>
          <a:xfrm>
            <a:off x="683606" y="6350169"/>
            <a:ext cx="5290838" cy="365125"/>
          </a:xfrm>
          <a:prstGeom prst="rect">
            <a:avLst/>
          </a:prstGeom>
        </p:spPr>
        <p:txBody>
          <a:bodyPr vert="horz" lIns="91440" tIns="45720" rIns="91440" bIns="45720" rtlCol="0" anchor="ctr"/>
          <a:lstStyle>
            <a:lvl1pPr algn="l">
              <a:defRPr sz="1200">
                <a:solidFill>
                  <a:srgbClr val="FFFFFF"/>
                </a:solidFill>
                <a:latin typeface="Corbel"/>
                <a:cs typeface="Corbel"/>
              </a:defRPr>
            </a:lvl1pPr>
          </a:lstStyle>
          <a:p>
            <a:r>
              <a:rPr lang="en-US"/>
              <a:t>Titel van footer</a:t>
            </a:r>
          </a:p>
        </p:txBody>
      </p:sp>
      <p:sp>
        <p:nvSpPr>
          <p:cNvPr id="6" name="Slide Number Placeholder 5"/>
          <p:cNvSpPr>
            <a:spLocks noGrp="1"/>
          </p:cNvSpPr>
          <p:nvPr>
            <p:ph type="sldNum" sz="quarter" idx="4"/>
          </p:nvPr>
        </p:nvSpPr>
        <p:spPr>
          <a:xfrm>
            <a:off x="8159360" y="6343522"/>
            <a:ext cx="527440" cy="365125"/>
          </a:xfrm>
          <a:prstGeom prst="rect">
            <a:avLst/>
          </a:prstGeom>
        </p:spPr>
        <p:txBody>
          <a:bodyPr vert="horz" lIns="91440" tIns="45720" rIns="91440" bIns="45720" rtlCol="0" anchor="ctr"/>
          <a:lstStyle>
            <a:lvl1pPr algn="r">
              <a:defRPr sz="1200">
                <a:solidFill>
                  <a:srgbClr val="FFFFFF"/>
                </a:solidFill>
                <a:latin typeface="Corbel"/>
                <a:cs typeface="Corbel"/>
              </a:defRPr>
            </a:lvl1pPr>
          </a:lstStyle>
          <a:p>
            <a:fld id="{FCA3638F-6D52-644A-9831-93255061F043}" type="slidenum">
              <a:rPr lang="en-US"/>
              <a:pPr/>
              <a:t>‹nr.›</a:t>
            </a:fld>
            <a:endParaRPr lang="en-US"/>
          </a:p>
        </p:txBody>
      </p:sp>
    </p:spTree>
    <p:extLst>
      <p:ext uri="{BB962C8B-B14F-4D97-AF65-F5344CB8AC3E}">
        <p14:creationId xmlns:p14="http://schemas.microsoft.com/office/powerpoint/2010/main" val="1274118225"/>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Lst>
  <p:hf hdr="0"/>
  <p:txStyles>
    <p:titleStyle>
      <a:lvl1pPr algn="l" defTabSz="457200" rtl="0" eaLnBrk="1" latinLnBrk="0" hangingPunct="1">
        <a:spcBef>
          <a:spcPct val="0"/>
        </a:spcBef>
        <a:buNone/>
        <a:defRPr sz="4400" b="1" kern="1200">
          <a:solidFill>
            <a:srgbClr val="DCA655"/>
          </a:solidFill>
          <a:latin typeface="Corbel"/>
          <a:ea typeface="+mj-ea"/>
          <a:cs typeface="Corbel"/>
        </a:defRPr>
      </a:lvl1pPr>
    </p:titleStyle>
    <p:bodyStyle>
      <a:lvl1pPr marL="0" indent="0" algn="l" defTabSz="457200" rtl="0" eaLnBrk="1" latinLnBrk="0" hangingPunct="1">
        <a:lnSpc>
          <a:spcPct val="120000"/>
        </a:lnSpc>
        <a:spcBef>
          <a:spcPct val="20000"/>
        </a:spcBef>
        <a:buFont typeface="Arial"/>
        <a:buNone/>
        <a:defRPr sz="3000" b="1" kern="1200">
          <a:solidFill>
            <a:schemeClr val="tx1"/>
          </a:solidFill>
          <a:latin typeface="Corbel"/>
          <a:ea typeface="+mn-ea"/>
          <a:cs typeface="Corbel"/>
        </a:defRPr>
      </a:lvl1pPr>
      <a:lvl2pPr marL="269875" indent="-269875" algn="l" defTabSz="457200" rtl="0" eaLnBrk="1" latinLnBrk="0" hangingPunct="1">
        <a:spcBef>
          <a:spcPct val="20000"/>
        </a:spcBef>
        <a:buFont typeface="Arial"/>
        <a:buChar char="•"/>
        <a:defRPr sz="2600" kern="1200">
          <a:solidFill>
            <a:schemeClr val="tx1"/>
          </a:solidFill>
          <a:latin typeface="Corbel"/>
          <a:ea typeface="+mn-ea"/>
          <a:cs typeface="Corbel"/>
        </a:defRPr>
      </a:lvl2pPr>
      <a:lvl3pPr marL="449263" indent="-179388" algn="l" defTabSz="457200" rtl="0" eaLnBrk="1" latinLnBrk="0" hangingPunct="1">
        <a:spcBef>
          <a:spcPct val="20000"/>
        </a:spcBef>
        <a:buFont typeface="Arial"/>
        <a:buChar char="•"/>
        <a:defRPr sz="2400" kern="1200">
          <a:solidFill>
            <a:schemeClr val="tx1"/>
          </a:solidFill>
          <a:latin typeface="Corbel"/>
          <a:ea typeface="+mn-ea"/>
          <a:cs typeface="Corbel"/>
        </a:defRPr>
      </a:lvl3pPr>
      <a:lvl4pPr marL="628650" indent="-179388" algn="l" defTabSz="457200" rtl="0" eaLnBrk="1" latinLnBrk="0" hangingPunct="1">
        <a:spcBef>
          <a:spcPct val="20000"/>
        </a:spcBef>
        <a:buFont typeface="Arial"/>
        <a:buChar char="•"/>
        <a:defRPr sz="2000" kern="1200">
          <a:solidFill>
            <a:schemeClr val="tx1"/>
          </a:solidFill>
          <a:latin typeface="Corbel"/>
          <a:ea typeface="+mn-ea"/>
          <a:cs typeface="Corbel"/>
        </a:defRPr>
      </a:lvl4pPr>
      <a:lvl5pPr marL="808038" indent="-179388" algn="l" defTabSz="457200" rtl="0" eaLnBrk="1" latinLnBrk="0" hangingPunct="1">
        <a:spcBef>
          <a:spcPct val="20000"/>
        </a:spcBef>
        <a:buFont typeface="Arial"/>
        <a:buChar char="•"/>
        <a:defRPr sz="2000" kern="1200">
          <a:solidFill>
            <a:schemeClr val="tx1"/>
          </a:solidFill>
          <a:latin typeface="Corbel"/>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165304"/>
            <a:ext cx="9180000" cy="718352"/>
          </a:xfrm>
          <a:prstGeom prst="rect">
            <a:avLst/>
          </a:prstGeom>
          <a:solidFill>
            <a:srgbClr val="C6714A"/>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orbel"/>
            </a:endParaRPr>
          </a:p>
        </p:txBody>
      </p:sp>
      <p:sp>
        <p:nvSpPr>
          <p:cNvPr id="2" name="Title Placeholder 1"/>
          <p:cNvSpPr>
            <a:spLocks noGrp="1"/>
          </p:cNvSpPr>
          <p:nvPr>
            <p:ph type="title"/>
          </p:nvPr>
        </p:nvSpPr>
        <p:spPr>
          <a:xfrm>
            <a:off x="657948" y="184842"/>
            <a:ext cx="8028852" cy="1143000"/>
          </a:xfrm>
          <a:prstGeom prst="rect">
            <a:avLst/>
          </a:prstGeom>
          <a:noFill/>
        </p:spPr>
        <p:txBody>
          <a:bodyPr vert="horz" lIns="91440" tIns="45720" rIns="91440" bIns="45720" rtlCol="0" anchor="ctr">
            <a:normAutofit/>
          </a:bodyPr>
          <a:lstStyle/>
          <a:p>
            <a:r>
              <a:rPr lang="nl-BE"/>
              <a:t>Click to edit Master title style</a:t>
            </a:r>
            <a:endParaRPr lang="en-US"/>
          </a:p>
        </p:txBody>
      </p:sp>
      <p:sp>
        <p:nvSpPr>
          <p:cNvPr id="3" name="Text Placeholder 2"/>
          <p:cNvSpPr>
            <a:spLocks noGrp="1"/>
          </p:cNvSpPr>
          <p:nvPr>
            <p:ph type="body" idx="1"/>
          </p:nvPr>
        </p:nvSpPr>
        <p:spPr>
          <a:xfrm>
            <a:off x="657948" y="1523232"/>
            <a:ext cx="8028852" cy="4525963"/>
          </a:xfrm>
          <a:prstGeom prst="rect">
            <a:avLst/>
          </a:prstGeom>
        </p:spPr>
        <p:txBody>
          <a:bodyPr vert="horz" lIns="91440" tIns="45720" rIns="91440" bIns="45720" rtlCol="0">
            <a:normAutofit/>
          </a:body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4" name="Date Placeholder 3"/>
          <p:cNvSpPr>
            <a:spLocks noGrp="1"/>
          </p:cNvSpPr>
          <p:nvPr>
            <p:ph type="dt" sz="half" idx="2"/>
          </p:nvPr>
        </p:nvSpPr>
        <p:spPr>
          <a:xfrm>
            <a:off x="6025760" y="6350169"/>
            <a:ext cx="2133600" cy="365125"/>
          </a:xfrm>
          <a:prstGeom prst="rect">
            <a:avLst/>
          </a:prstGeom>
        </p:spPr>
        <p:txBody>
          <a:bodyPr vert="horz" lIns="91440" tIns="45720" rIns="91440" bIns="45720" rtlCol="0" anchor="ctr"/>
          <a:lstStyle>
            <a:lvl1pPr algn="l">
              <a:defRPr sz="1200">
                <a:solidFill>
                  <a:srgbClr val="FFFFFF"/>
                </a:solidFill>
                <a:latin typeface="Corbel"/>
                <a:cs typeface="Corbel"/>
              </a:defRPr>
            </a:lvl1pPr>
          </a:lstStyle>
          <a:p>
            <a:fld id="{AB632AFF-2AE8-5941-B538-F40ED924DEA8}" type="datetime1">
              <a:t>12/10/2014</a:t>
            </a:fld>
            <a:endParaRPr lang="en-US"/>
          </a:p>
        </p:txBody>
      </p:sp>
      <p:sp>
        <p:nvSpPr>
          <p:cNvPr id="5" name="Footer Placeholder 4"/>
          <p:cNvSpPr>
            <a:spLocks noGrp="1"/>
          </p:cNvSpPr>
          <p:nvPr>
            <p:ph type="ftr" sz="quarter" idx="3"/>
          </p:nvPr>
        </p:nvSpPr>
        <p:spPr>
          <a:xfrm>
            <a:off x="683606" y="6350169"/>
            <a:ext cx="5290838" cy="365125"/>
          </a:xfrm>
          <a:prstGeom prst="rect">
            <a:avLst/>
          </a:prstGeom>
        </p:spPr>
        <p:txBody>
          <a:bodyPr vert="horz" lIns="91440" tIns="45720" rIns="91440" bIns="45720" rtlCol="0" anchor="ctr"/>
          <a:lstStyle>
            <a:lvl1pPr algn="l">
              <a:defRPr sz="1200">
                <a:solidFill>
                  <a:srgbClr val="FFFFFF"/>
                </a:solidFill>
                <a:latin typeface="Corbel"/>
                <a:cs typeface="Corbel"/>
              </a:defRPr>
            </a:lvl1pPr>
          </a:lstStyle>
          <a:p>
            <a:r>
              <a:rPr lang="en-US"/>
              <a:t>Titel van footer</a:t>
            </a:r>
          </a:p>
        </p:txBody>
      </p:sp>
      <p:sp>
        <p:nvSpPr>
          <p:cNvPr id="6" name="Slide Number Placeholder 5"/>
          <p:cNvSpPr>
            <a:spLocks noGrp="1"/>
          </p:cNvSpPr>
          <p:nvPr>
            <p:ph type="sldNum" sz="quarter" idx="4"/>
          </p:nvPr>
        </p:nvSpPr>
        <p:spPr>
          <a:xfrm>
            <a:off x="8159360" y="6343522"/>
            <a:ext cx="527440" cy="365125"/>
          </a:xfrm>
          <a:prstGeom prst="rect">
            <a:avLst/>
          </a:prstGeom>
        </p:spPr>
        <p:txBody>
          <a:bodyPr vert="horz" lIns="91440" tIns="45720" rIns="91440" bIns="45720" rtlCol="0" anchor="ctr"/>
          <a:lstStyle>
            <a:lvl1pPr algn="r">
              <a:defRPr sz="1200">
                <a:solidFill>
                  <a:srgbClr val="FFFFFF"/>
                </a:solidFill>
                <a:latin typeface="Corbel"/>
                <a:cs typeface="Corbel"/>
              </a:defRPr>
            </a:lvl1pPr>
          </a:lstStyle>
          <a:p>
            <a:fld id="{FCA3638F-6D52-644A-9831-93255061F043}" type="slidenum">
              <a:rPr lang="en-US"/>
              <a:pPr/>
              <a:t>‹nr.›</a:t>
            </a:fld>
            <a:endParaRPr lang="en-US"/>
          </a:p>
        </p:txBody>
      </p:sp>
    </p:spTree>
    <p:extLst>
      <p:ext uri="{BB962C8B-B14F-4D97-AF65-F5344CB8AC3E}">
        <p14:creationId xmlns:p14="http://schemas.microsoft.com/office/powerpoint/2010/main" val="3421744983"/>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Lst>
  <p:hf hdr="0"/>
  <p:txStyles>
    <p:titleStyle>
      <a:lvl1pPr algn="l" defTabSz="457200" rtl="0" eaLnBrk="1" latinLnBrk="0" hangingPunct="1">
        <a:spcBef>
          <a:spcPct val="0"/>
        </a:spcBef>
        <a:buNone/>
        <a:defRPr sz="4400" b="1" kern="1200">
          <a:solidFill>
            <a:srgbClr val="C6714A"/>
          </a:solidFill>
          <a:latin typeface="Corbel"/>
          <a:ea typeface="+mj-ea"/>
          <a:cs typeface="Corbel"/>
        </a:defRPr>
      </a:lvl1pPr>
    </p:titleStyle>
    <p:bodyStyle>
      <a:lvl1pPr marL="0" indent="0" algn="l" defTabSz="457200" rtl="0" eaLnBrk="1" latinLnBrk="0" hangingPunct="1">
        <a:lnSpc>
          <a:spcPct val="120000"/>
        </a:lnSpc>
        <a:spcBef>
          <a:spcPct val="20000"/>
        </a:spcBef>
        <a:buFont typeface="Arial"/>
        <a:buNone/>
        <a:defRPr sz="3000" b="1" kern="1200">
          <a:solidFill>
            <a:schemeClr val="tx1"/>
          </a:solidFill>
          <a:latin typeface="Corbel"/>
          <a:ea typeface="+mn-ea"/>
          <a:cs typeface="Corbel"/>
        </a:defRPr>
      </a:lvl1pPr>
      <a:lvl2pPr marL="269875" indent="-269875" algn="l" defTabSz="457200" rtl="0" eaLnBrk="1" latinLnBrk="0" hangingPunct="1">
        <a:spcBef>
          <a:spcPct val="20000"/>
        </a:spcBef>
        <a:buFont typeface="Arial"/>
        <a:buChar char="•"/>
        <a:defRPr sz="2600" kern="1200">
          <a:solidFill>
            <a:schemeClr val="tx1"/>
          </a:solidFill>
          <a:latin typeface="Corbel"/>
          <a:ea typeface="+mn-ea"/>
          <a:cs typeface="Corbel"/>
        </a:defRPr>
      </a:lvl2pPr>
      <a:lvl3pPr marL="449263" indent="-179388" algn="l" defTabSz="457200" rtl="0" eaLnBrk="1" latinLnBrk="0" hangingPunct="1">
        <a:spcBef>
          <a:spcPct val="20000"/>
        </a:spcBef>
        <a:buFont typeface="Arial"/>
        <a:buChar char="•"/>
        <a:defRPr sz="2400" kern="1200">
          <a:solidFill>
            <a:schemeClr val="tx1"/>
          </a:solidFill>
          <a:latin typeface="Corbel"/>
          <a:ea typeface="+mn-ea"/>
          <a:cs typeface="Corbel"/>
        </a:defRPr>
      </a:lvl3pPr>
      <a:lvl4pPr marL="628650" indent="-179388" algn="l" defTabSz="457200" rtl="0" eaLnBrk="1" latinLnBrk="0" hangingPunct="1">
        <a:spcBef>
          <a:spcPct val="20000"/>
        </a:spcBef>
        <a:buFont typeface="Arial"/>
        <a:buChar char="•"/>
        <a:defRPr sz="2000" kern="1200">
          <a:solidFill>
            <a:schemeClr val="tx1"/>
          </a:solidFill>
          <a:latin typeface="Corbel"/>
          <a:ea typeface="+mn-ea"/>
          <a:cs typeface="Corbel"/>
        </a:defRPr>
      </a:lvl4pPr>
      <a:lvl5pPr marL="808038" indent="-179388" algn="l" defTabSz="457200" rtl="0" eaLnBrk="1" latinLnBrk="0" hangingPunct="1">
        <a:spcBef>
          <a:spcPct val="20000"/>
        </a:spcBef>
        <a:buFont typeface="Arial"/>
        <a:buChar char="•"/>
        <a:defRPr sz="2000" kern="1200">
          <a:solidFill>
            <a:schemeClr val="tx1"/>
          </a:solidFill>
          <a:latin typeface="Corbel"/>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r>
              <a:rPr lang="en-US" dirty="0"/>
              <a:t>Assessing practical skills: intermediate and final</a:t>
            </a:r>
          </a:p>
        </p:txBody>
      </p:sp>
    </p:spTree>
    <p:extLst>
      <p:ext uri="{BB962C8B-B14F-4D97-AF65-F5344CB8AC3E}">
        <p14:creationId xmlns:p14="http://schemas.microsoft.com/office/powerpoint/2010/main" val="4140591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err="1" smtClean="0"/>
              <a:t>Medical</a:t>
            </a:r>
            <a:r>
              <a:rPr lang="nl-BE" dirty="0" smtClean="0"/>
              <a:t> </a:t>
            </a:r>
            <a:r>
              <a:rPr lang="nl-BE" dirty="0" err="1" smtClean="0"/>
              <a:t>count</a:t>
            </a:r>
            <a:r>
              <a:rPr lang="nl-BE" dirty="0" smtClean="0"/>
              <a:t> or </a:t>
            </a:r>
            <a:r>
              <a:rPr lang="nl-BE" dirty="0" err="1" smtClean="0"/>
              <a:t>nursing</a:t>
            </a:r>
            <a:r>
              <a:rPr lang="nl-BE" dirty="0" smtClean="0"/>
              <a:t> </a:t>
            </a:r>
            <a:r>
              <a:rPr lang="nl-BE" dirty="0" err="1" smtClean="0"/>
              <a:t>calculations</a:t>
            </a:r>
            <a:endParaRPr lang="nl-BE" dirty="0"/>
          </a:p>
        </p:txBody>
      </p:sp>
      <p:sp>
        <p:nvSpPr>
          <p:cNvPr id="3" name="Tijdelijke aanduiding voor inhoud 2"/>
          <p:cNvSpPr>
            <a:spLocks noGrp="1"/>
          </p:cNvSpPr>
          <p:nvPr>
            <p:ph idx="1"/>
          </p:nvPr>
        </p:nvSpPr>
        <p:spPr/>
        <p:txBody>
          <a:bodyPr>
            <a:normAutofit fontScale="85000" lnSpcReduction="20000"/>
          </a:bodyPr>
          <a:lstStyle/>
          <a:p>
            <a:pPr marL="457200" indent="-457200">
              <a:buFontTx/>
              <a:buChar char="-"/>
            </a:pPr>
            <a:r>
              <a:rPr lang="nl-BE" dirty="0" smtClean="0"/>
              <a:t>Content first </a:t>
            </a:r>
            <a:r>
              <a:rPr lang="nl-BE" dirty="0" err="1" smtClean="0"/>
              <a:t>year</a:t>
            </a:r>
            <a:r>
              <a:rPr lang="nl-BE" dirty="0" smtClean="0"/>
              <a:t>:</a:t>
            </a:r>
          </a:p>
          <a:p>
            <a:pPr marL="727075" lvl="1" indent="-457200">
              <a:buFont typeface="Wingdings" panose="05000000000000000000" pitchFamily="2" charset="2"/>
              <a:buChar char="Ø"/>
            </a:pPr>
            <a:r>
              <a:rPr lang="nl-BE" dirty="0" smtClean="0"/>
              <a:t>Percentage </a:t>
            </a:r>
          </a:p>
          <a:p>
            <a:pPr marL="727075" lvl="1" indent="-457200">
              <a:buFont typeface="Wingdings" panose="05000000000000000000" pitchFamily="2" charset="2"/>
              <a:buChar char="Ø"/>
            </a:pPr>
            <a:r>
              <a:rPr lang="nl-BE" dirty="0" err="1" smtClean="0"/>
              <a:t>Measures</a:t>
            </a:r>
            <a:r>
              <a:rPr lang="nl-BE" dirty="0" smtClean="0"/>
              <a:t> </a:t>
            </a:r>
            <a:r>
              <a:rPr lang="nl-BE" dirty="0" err="1"/>
              <a:t>and</a:t>
            </a:r>
            <a:r>
              <a:rPr lang="nl-BE" dirty="0"/>
              <a:t> </a:t>
            </a:r>
            <a:r>
              <a:rPr lang="nl-BE" dirty="0" err="1"/>
              <a:t>sizes</a:t>
            </a:r>
            <a:r>
              <a:rPr lang="nl-BE" dirty="0"/>
              <a:t> </a:t>
            </a:r>
          </a:p>
          <a:p>
            <a:pPr marL="727075" lvl="1" indent="-457200">
              <a:buFont typeface="Wingdings" panose="05000000000000000000" pitchFamily="2" charset="2"/>
              <a:buChar char="Ø"/>
            </a:pPr>
            <a:r>
              <a:rPr lang="nl-BE" dirty="0" err="1" smtClean="0"/>
              <a:t>Concentration</a:t>
            </a:r>
            <a:r>
              <a:rPr lang="nl-BE" dirty="0" smtClean="0"/>
              <a:t> </a:t>
            </a:r>
          </a:p>
          <a:p>
            <a:pPr marL="727075" lvl="1" indent="-457200">
              <a:buFont typeface="Wingdings" panose="05000000000000000000" pitchFamily="2" charset="2"/>
              <a:buChar char="Ø"/>
            </a:pPr>
            <a:r>
              <a:rPr lang="nl-BE" dirty="0"/>
              <a:t>I</a:t>
            </a:r>
            <a:r>
              <a:rPr lang="nl-BE" dirty="0" smtClean="0"/>
              <a:t>nternational </a:t>
            </a:r>
            <a:r>
              <a:rPr lang="nl-BE" dirty="0"/>
              <a:t>units </a:t>
            </a:r>
            <a:endParaRPr lang="nl-BE" dirty="0" smtClean="0"/>
          </a:p>
          <a:p>
            <a:pPr marL="727075" lvl="1" indent="-457200">
              <a:buFont typeface="Wingdings" panose="05000000000000000000" pitchFamily="2" charset="2"/>
              <a:buChar char="Ø"/>
            </a:pPr>
            <a:r>
              <a:rPr lang="nl-BE" dirty="0" err="1" smtClean="0"/>
              <a:t>Solutions</a:t>
            </a:r>
            <a:r>
              <a:rPr lang="nl-BE" dirty="0" smtClean="0"/>
              <a:t> </a:t>
            </a:r>
            <a:r>
              <a:rPr lang="nl-BE" dirty="0" err="1" smtClean="0"/>
              <a:t>and</a:t>
            </a:r>
            <a:r>
              <a:rPr lang="nl-BE" dirty="0" smtClean="0"/>
              <a:t> </a:t>
            </a:r>
            <a:r>
              <a:rPr lang="nl-BE" dirty="0" err="1" smtClean="0"/>
              <a:t>dilutions</a:t>
            </a:r>
            <a:endParaRPr lang="nl-BE" dirty="0" smtClean="0"/>
          </a:p>
          <a:p>
            <a:pPr marL="727075" lvl="1" indent="-457200">
              <a:buFont typeface="Wingdings" panose="05000000000000000000" pitchFamily="2" charset="2"/>
              <a:buChar char="Ø"/>
            </a:pPr>
            <a:r>
              <a:rPr lang="nl-BE" dirty="0" err="1"/>
              <a:t>M</a:t>
            </a:r>
            <a:r>
              <a:rPr lang="nl-BE" dirty="0" err="1" smtClean="0"/>
              <a:t>edication</a:t>
            </a:r>
            <a:r>
              <a:rPr lang="nl-BE" dirty="0" smtClean="0"/>
              <a:t> </a:t>
            </a:r>
            <a:r>
              <a:rPr lang="nl-BE" dirty="0" err="1"/>
              <a:t>administration</a:t>
            </a:r>
            <a:r>
              <a:rPr lang="nl-BE" dirty="0"/>
              <a:t> </a:t>
            </a:r>
          </a:p>
          <a:p>
            <a:pPr marL="727075" lvl="1" indent="-457200">
              <a:buFont typeface="Wingdings" panose="05000000000000000000" pitchFamily="2" charset="2"/>
              <a:buChar char="Ø"/>
            </a:pPr>
            <a:r>
              <a:rPr lang="nl-BE" dirty="0" err="1" smtClean="0"/>
              <a:t>Oxyygen</a:t>
            </a:r>
            <a:r>
              <a:rPr lang="nl-BE" dirty="0" smtClean="0"/>
              <a:t> </a:t>
            </a:r>
            <a:r>
              <a:rPr lang="nl-BE" dirty="0" err="1" smtClean="0"/>
              <a:t>calculation</a:t>
            </a:r>
            <a:endParaRPr lang="nl-BE" dirty="0" smtClean="0"/>
          </a:p>
          <a:p>
            <a:pPr marL="457200" indent="-457200">
              <a:buFontTx/>
              <a:buChar char="-"/>
            </a:pPr>
            <a:r>
              <a:rPr lang="nl-BE" dirty="0" smtClean="0"/>
              <a:t>Content second </a:t>
            </a:r>
            <a:r>
              <a:rPr lang="nl-BE" dirty="0" err="1" smtClean="0"/>
              <a:t>year</a:t>
            </a:r>
            <a:r>
              <a:rPr lang="nl-BE" dirty="0" smtClean="0"/>
              <a:t>:</a:t>
            </a:r>
          </a:p>
          <a:p>
            <a:pPr marL="727075" lvl="1" indent="-457200">
              <a:buFont typeface="Wingdings" panose="05000000000000000000" pitchFamily="2" charset="2"/>
              <a:buChar char="Ø"/>
            </a:pPr>
            <a:r>
              <a:rPr lang="nl-BE" dirty="0" err="1" smtClean="0"/>
              <a:t>Calculating</a:t>
            </a:r>
            <a:r>
              <a:rPr lang="nl-BE" dirty="0" smtClean="0"/>
              <a:t> the </a:t>
            </a:r>
            <a:r>
              <a:rPr lang="nl-BE" dirty="0" err="1" smtClean="0"/>
              <a:t>infusion</a:t>
            </a:r>
            <a:r>
              <a:rPr lang="nl-BE" dirty="0" smtClean="0"/>
              <a:t> speed: ml/</a:t>
            </a:r>
            <a:r>
              <a:rPr lang="nl-BE" dirty="0" err="1" smtClean="0"/>
              <a:t>hr</a:t>
            </a:r>
            <a:r>
              <a:rPr lang="nl-BE" dirty="0" smtClean="0"/>
              <a:t> or </a:t>
            </a:r>
            <a:r>
              <a:rPr lang="nl-BE" dirty="0" err="1" smtClean="0"/>
              <a:t>dr</a:t>
            </a:r>
            <a:r>
              <a:rPr lang="nl-BE" dirty="0" smtClean="0"/>
              <a:t>/min</a:t>
            </a:r>
          </a:p>
          <a:p>
            <a:pPr marL="457200" indent="-457200">
              <a:buFontTx/>
              <a:buChar char="-"/>
            </a:pPr>
            <a:r>
              <a:rPr lang="nl-BE" dirty="0" smtClean="0"/>
              <a:t>Content </a:t>
            </a:r>
            <a:r>
              <a:rPr lang="nl-BE" dirty="0" err="1" smtClean="0"/>
              <a:t>third</a:t>
            </a:r>
            <a:r>
              <a:rPr lang="nl-BE" dirty="0" smtClean="0"/>
              <a:t> </a:t>
            </a:r>
            <a:r>
              <a:rPr lang="nl-BE" dirty="0" err="1" smtClean="0"/>
              <a:t>year</a:t>
            </a:r>
            <a:r>
              <a:rPr lang="nl-BE" dirty="0" smtClean="0"/>
              <a:t>:</a:t>
            </a:r>
          </a:p>
          <a:p>
            <a:pPr marL="727075" lvl="1" indent="-457200">
              <a:buFont typeface="Wingdings" panose="05000000000000000000" pitchFamily="2" charset="2"/>
              <a:buChar char="Ø"/>
            </a:pPr>
            <a:r>
              <a:rPr lang="nl-NL" dirty="0"/>
              <a:t>γ- </a:t>
            </a:r>
            <a:r>
              <a:rPr lang="nl-NL" dirty="0" err="1" smtClean="0"/>
              <a:t>and</a:t>
            </a:r>
            <a:r>
              <a:rPr lang="nl-NL" dirty="0"/>
              <a:t> </a:t>
            </a:r>
            <a:r>
              <a:rPr lang="nl-NL" dirty="0" smtClean="0"/>
              <a:t>μ- </a:t>
            </a:r>
            <a:r>
              <a:rPr lang="nl-NL" dirty="0" err="1" smtClean="0"/>
              <a:t>calculations</a:t>
            </a:r>
            <a:endParaRPr lang="nl-BE" dirty="0"/>
          </a:p>
        </p:txBody>
      </p:sp>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nl-BE"/>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10</a:t>
            </a:fld>
            <a:endParaRPr lang="nl-BE"/>
          </a:p>
        </p:txBody>
      </p:sp>
    </p:spTree>
    <p:extLst>
      <p:ext uri="{BB962C8B-B14F-4D97-AF65-F5344CB8AC3E}">
        <p14:creationId xmlns:p14="http://schemas.microsoft.com/office/powerpoint/2010/main" val="2639885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err="1"/>
              <a:t>Medical</a:t>
            </a:r>
            <a:r>
              <a:rPr lang="nl-BE" dirty="0"/>
              <a:t> </a:t>
            </a:r>
            <a:r>
              <a:rPr lang="nl-BE" dirty="0" err="1"/>
              <a:t>count</a:t>
            </a:r>
            <a:r>
              <a:rPr lang="nl-BE" dirty="0"/>
              <a:t> or </a:t>
            </a:r>
            <a:r>
              <a:rPr lang="nl-BE" dirty="0" err="1"/>
              <a:t>nursing</a:t>
            </a:r>
            <a:r>
              <a:rPr lang="nl-BE" dirty="0"/>
              <a:t> </a:t>
            </a:r>
            <a:r>
              <a:rPr lang="nl-BE" dirty="0" err="1"/>
              <a:t>calculations</a:t>
            </a:r>
            <a:endParaRPr lang="nl-BE" dirty="0"/>
          </a:p>
        </p:txBody>
      </p:sp>
      <p:sp>
        <p:nvSpPr>
          <p:cNvPr id="3" name="Tijdelijke aanduiding voor inhoud 2"/>
          <p:cNvSpPr>
            <a:spLocks noGrp="1"/>
          </p:cNvSpPr>
          <p:nvPr>
            <p:ph idx="1"/>
          </p:nvPr>
        </p:nvSpPr>
        <p:spPr>
          <a:xfrm>
            <a:off x="657948" y="1223494"/>
            <a:ext cx="8028852" cy="5022760"/>
          </a:xfrm>
        </p:spPr>
        <p:txBody>
          <a:bodyPr>
            <a:normAutofit fontScale="70000" lnSpcReduction="20000"/>
          </a:bodyPr>
          <a:lstStyle/>
          <a:p>
            <a:pPr marL="457200" indent="-457200">
              <a:buFontTx/>
              <a:buChar char="-"/>
            </a:pPr>
            <a:r>
              <a:rPr lang="nl-BE" dirty="0" smtClean="0"/>
              <a:t>First </a:t>
            </a:r>
            <a:r>
              <a:rPr lang="nl-BE" dirty="0" err="1" smtClean="0"/>
              <a:t>year</a:t>
            </a:r>
            <a:r>
              <a:rPr lang="nl-BE" dirty="0" smtClean="0"/>
              <a:t>:</a:t>
            </a:r>
          </a:p>
          <a:p>
            <a:r>
              <a:rPr lang="en-US" dirty="0"/>
              <a:t>The </a:t>
            </a:r>
            <a:r>
              <a:rPr lang="en-US" dirty="0" smtClean="0"/>
              <a:t>test nursing calculation is a written test. The students have </a:t>
            </a:r>
            <a:r>
              <a:rPr lang="en-US" dirty="0"/>
              <a:t>to make 10 calculations. </a:t>
            </a:r>
            <a:r>
              <a:rPr lang="en-US" dirty="0" smtClean="0"/>
              <a:t>To </a:t>
            </a:r>
            <a:r>
              <a:rPr lang="en-US" dirty="0"/>
              <a:t>do this, they get about 15 minutes time. </a:t>
            </a:r>
            <a:r>
              <a:rPr lang="en-US" dirty="0" smtClean="0"/>
              <a:t>In </a:t>
            </a:r>
            <a:r>
              <a:rPr lang="en-US" dirty="0"/>
              <a:t>the first year, students are expected to get 75% </a:t>
            </a:r>
            <a:r>
              <a:rPr lang="en-US" dirty="0" smtClean="0"/>
              <a:t>on the test </a:t>
            </a:r>
            <a:r>
              <a:rPr lang="en-US" dirty="0"/>
              <a:t>to </a:t>
            </a:r>
            <a:r>
              <a:rPr lang="en-US" dirty="0" smtClean="0"/>
              <a:t>succeed. In </a:t>
            </a:r>
            <a:r>
              <a:rPr lang="en-US" dirty="0"/>
              <a:t>concrete terms, this means that they should get 15/20 to succeed. This </a:t>
            </a:r>
            <a:r>
              <a:rPr lang="en-US" dirty="0" smtClean="0"/>
              <a:t>grade </a:t>
            </a:r>
            <a:r>
              <a:rPr lang="en-US" dirty="0"/>
              <a:t>is converted to a </a:t>
            </a:r>
            <a:r>
              <a:rPr lang="en-US" dirty="0" smtClean="0"/>
              <a:t>10/20. </a:t>
            </a:r>
            <a:endParaRPr lang="nl-BE" dirty="0" smtClean="0"/>
          </a:p>
          <a:p>
            <a:pPr marL="457200" indent="-457200">
              <a:buFontTx/>
              <a:buChar char="-"/>
            </a:pPr>
            <a:r>
              <a:rPr lang="nl-BE" dirty="0" smtClean="0"/>
              <a:t>Second </a:t>
            </a:r>
            <a:r>
              <a:rPr lang="nl-BE" dirty="0" err="1" smtClean="0"/>
              <a:t>year</a:t>
            </a:r>
            <a:r>
              <a:rPr lang="nl-BE" dirty="0" smtClean="0"/>
              <a:t>: </a:t>
            </a:r>
          </a:p>
          <a:p>
            <a:r>
              <a:rPr lang="nl-BE" dirty="0" smtClean="0"/>
              <a:t>In the second </a:t>
            </a:r>
            <a:r>
              <a:rPr lang="nl-BE" dirty="0" err="1" smtClean="0"/>
              <a:t>year</a:t>
            </a:r>
            <a:r>
              <a:rPr lang="nl-BE" dirty="0" smtClean="0"/>
              <a:t> , </a:t>
            </a:r>
            <a:r>
              <a:rPr lang="nl-BE" dirty="0" err="1" smtClean="0"/>
              <a:t>students</a:t>
            </a:r>
            <a:r>
              <a:rPr lang="nl-BE" dirty="0" smtClean="0"/>
              <a:t> are </a:t>
            </a:r>
            <a:r>
              <a:rPr lang="nl-BE" dirty="0" err="1" smtClean="0"/>
              <a:t>expected</a:t>
            </a:r>
            <a:r>
              <a:rPr lang="nl-BE" dirty="0" smtClean="0"/>
              <a:t> </a:t>
            </a:r>
            <a:r>
              <a:rPr lang="nl-BE" dirty="0" err="1" smtClean="0"/>
              <a:t>to</a:t>
            </a:r>
            <a:r>
              <a:rPr lang="nl-BE" dirty="0" smtClean="0"/>
              <a:t> get 85% on the test </a:t>
            </a:r>
            <a:r>
              <a:rPr lang="nl-BE" dirty="0" err="1" smtClean="0"/>
              <a:t>to</a:t>
            </a:r>
            <a:r>
              <a:rPr lang="nl-BE" dirty="0" smtClean="0"/>
              <a:t> </a:t>
            </a:r>
            <a:r>
              <a:rPr lang="nl-BE" dirty="0" err="1" smtClean="0"/>
              <a:t>succeed</a:t>
            </a:r>
            <a:r>
              <a:rPr lang="nl-BE" dirty="0" smtClean="0"/>
              <a:t>. </a:t>
            </a:r>
            <a:r>
              <a:rPr lang="en-US" dirty="0"/>
              <a:t>In concrete terms, this means that they should get </a:t>
            </a:r>
            <a:r>
              <a:rPr lang="en-US" dirty="0" smtClean="0"/>
              <a:t>17/20 </a:t>
            </a:r>
            <a:r>
              <a:rPr lang="en-US" dirty="0"/>
              <a:t>to succeed. This grade is converted to a 10/20. </a:t>
            </a:r>
            <a:endParaRPr lang="nl-BE" dirty="0" smtClean="0"/>
          </a:p>
          <a:p>
            <a:pPr marL="457200" indent="-457200">
              <a:buFontTx/>
              <a:buChar char="-"/>
            </a:pPr>
            <a:r>
              <a:rPr lang="nl-BE" dirty="0" err="1" smtClean="0"/>
              <a:t>Third</a:t>
            </a:r>
            <a:r>
              <a:rPr lang="nl-BE" dirty="0" smtClean="0"/>
              <a:t> </a:t>
            </a:r>
            <a:r>
              <a:rPr lang="nl-BE" dirty="0" err="1" smtClean="0"/>
              <a:t>year</a:t>
            </a:r>
            <a:r>
              <a:rPr lang="nl-BE" dirty="0" smtClean="0"/>
              <a:t>: </a:t>
            </a:r>
          </a:p>
          <a:p>
            <a:r>
              <a:rPr lang="nl-BE" dirty="0" smtClean="0"/>
              <a:t>In the </a:t>
            </a:r>
            <a:r>
              <a:rPr lang="nl-BE" dirty="0" err="1" smtClean="0"/>
              <a:t>third</a:t>
            </a:r>
            <a:r>
              <a:rPr lang="nl-BE" dirty="0" smtClean="0"/>
              <a:t> </a:t>
            </a:r>
            <a:r>
              <a:rPr lang="nl-BE" dirty="0" err="1" smtClean="0"/>
              <a:t>year</a:t>
            </a:r>
            <a:r>
              <a:rPr lang="nl-BE" dirty="0" smtClean="0"/>
              <a:t>, </a:t>
            </a:r>
            <a:r>
              <a:rPr lang="nl-BE" dirty="0" err="1" smtClean="0"/>
              <a:t>students</a:t>
            </a:r>
            <a:r>
              <a:rPr lang="nl-BE" dirty="0" smtClean="0"/>
              <a:t> are </a:t>
            </a:r>
            <a:r>
              <a:rPr lang="nl-BE" dirty="0" err="1" smtClean="0"/>
              <a:t>expected</a:t>
            </a:r>
            <a:r>
              <a:rPr lang="nl-BE" dirty="0" smtClean="0"/>
              <a:t> </a:t>
            </a:r>
            <a:r>
              <a:rPr lang="nl-BE" dirty="0" err="1" smtClean="0"/>
              <a:t>to</a:t>
            </a:r>
            <a:r>
              <a:rPr lang="nl-BE" dirty="0" smtClean="0"/>
              <a:t> get 90% on the test </a:t>
            </a:r>
            <a:r>
              <a:rPr lang="nl-BE" dirty="0" err="1" smtClean="0"/>
              <a:t>to</a:t>
            </a:r>
            <a:r>
              <a:rPr lang="nl-BE" dirty="0" smtClean="0"/>
              <a:t> </a:t>
            </a:r>
            <a:r>
              <a:rPr lang="nl-BE" dirty="0" err="1" smtClean="0"/>
              <a:t>succeed</a:t>
            </a:r>
            <a:r>
              <a:rPr lang="nl-BE" dirty="0" smtClean="0"/>
              <a:t>.</a:t>
            </a:r>
            <a:r>
              <a:rPr lang="en-US" dirty="0"/>
              <a:t> In concrete terms, this means that they should get </a:t>
            </a:r>
            <a:r>
              <a:rPr lang="en-US" dirty="0" smtClean="0"/>
              <a:t>18/20 </a:t>
            </a:r>
            <a:r>
              <a:rPr lang="en-US" dirty="0"/>
              <a:t>to succeed. This grade is converted to a 10/20. </a:t>
            </a:r>
            <a:endParaRPr lang="nl-BE" dirty="0" smtClean="0"/>
          </a:p>
          <a:p>
            <a:pPr marL="457200" indent="-457200">
              <a:buFontTx/>
              <a:buChar char="-"/>
            </a:pPr>
            <a:endParaRPr lang="nl-BE" dirty="0"/>
          </a:p>
        </p:txBody>
      </p:sp>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en-US"/>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11</a:t>
            </a:fld>
            <a:endParaRPr lang="nl-BE"/>
          </a:p>
        </p:txBody>
      </p:sp>
    </p:spTree>
    <p:extLst>
      <p:ext uri="{BB962C8B-B14F-4D97-AF65-F5344CB8AC3E}">
        <p14:creationId xmlns:p14="http://schemas.microsoft.com/office/powerpoint/2010/main" val="2281661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Converting</a:t>
            </a:r>
            <a:r>
              <a:rPr lang="nl-BE" dirty="0" smtClean="0"/>
              <a:t> </a:t>
            </a:r>
            <a:r>
              <a:rPr lang="nl-BE" dirty="0" err="1" smtClean="0"/>
              <a:t>grade</a:t>
            </a:r>
            <a:r>
              <a:rPr lang="nl-BE" dirty="0" smtClean="0"/>
              <a:t> </a:t>
            </a:r>
            <a:endParaRPr lang="nl-BE" dirty="0"/>
          </a:p>
        </p:txBody>
      </p:sp>
      <p:sp>
        <p:nvSpPr>
          <p:cNvPr id="3" name="Tijdelijke aanduiding voor inhoud 2"/>
          <p:cNvSpPr>
            <a:spLocks noGrp="1"/>
          </p:cNvSpPr>
          <p:nvPr>
            <p:ph idx="1"/>
          </p:nvPr>
        </p:nvSpPr>
        <p:spPr/>
        <p:txBody>
          <a:bodyPr/>
          <a:lstStyle/>
          <a:p>
            <a:pPr marL="457200" indent="-457200">
              <a:buFontTx/>
              <a:buChar char="-"/>
            </a:pPr>
            <a:r>
              <a:rPr lang="nl-BE" dirty="0" smtClean="0"/>
              <a:t>First </a:t>
            </a:r>
            <a:r>
              <a:rPr lang="nl-BE" dirty="0" err="1" smtClean="0"/>
              <a:t>year</a:t>
            </a:r>
            <a:r>
              <a:rPr lang="nl-BE" dirty="0" smtClean="0"/>
              <a:t>:</a:t>
            </a:r>
          </a:p>
          <a:p>
            <a:endParaRPr lang="nl-BE" dirty="0" smtClean="0"/>
          </a:p>
          <a:p>
            <a:endParaRPr lang="nl-BE" dirty="0"/>
          </a:p>
          <a:p>
            <a:endParaRPr lang="nl-BE" sz="2000" dirty="0" smtClean="0"/>
          </a:p>
          <a:p>
            <a:pPr marL="457200" indent="-457200">
              <a:buFontTx/>
              <a:buChar char="-"/>
            </a:pPr>
            <a:r>
              <a:rPr lang="nl-BE" dirty="0" smtClean="0"/>
              <a:t>Second </a:t>
            </a:r>
            <a:r>
              <a:rPr lang="nl-BE" dirty="0" err="1" smtClean="0"/>
              <a:t>year</a:t>
            </a:r>
            <a:r>
              <a:rPr lang="nl-BE" dirty="0" smtClean="0"/>
              <a:t>:</a:t>
            </a:r>
          </a:p>
        </p:txBody>
      </p:sp>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en-US"/>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12</a:t>
            </a:fld>
            <a:endParaRPr lang="nl-BE"/>
          </a:p>
        </p:txBody>
      </p:sp>
      <p:graphicFrame>
        <p:nvGraphicFramePr>
          <p:cNvPr id="10" name="Tabel 9"/>
          <p:cNvGraphicFramePr>
            <a:graphicFrameLocks noGrp="1"/>
          </p:cNvGraphicFramePr>
          <p:nvPr>
            <p:extLst/>
          </p:nvPr>
        </p:nvGraphicFramePr>
        <p:xfrm>
          <a:off x="957330" y="2931160"/>
          <a:ext cx="6096000" cy="741680"/>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370840">
                <a:tc>
                  <a:txBody>
                    <a:bodyPr/>
                    <a:lstStyle/>
                    <a:p>
                      <a:r>
                        <a:rPr lang="nl-BE" dirty="0" smtClean="0"/>
                        <a:t>11</a:t>
                      </a:r>
                      <a:endParaRPr lang="nl-BE" dirty="0"/>
                    </a:p>
                  </a:txBody>
                  <a:tcPr/>
                </a:tc>
                <a:tc>
                  <a:txBody>
                    <a:bodyPr/>
                    <a:lstStyle/>
                    <a:p>
                      <a:r>
                        <a:rPr lang="nl-BE" dirty="0" smtClean="0"/>
                        <a:t>12</a:t>
                      </a:r>
                      <a:endParaRPr lang="nl-BE" dirty="0"/>
                    </a:p>
                  </a:txBody>
                  <a:tcPr/>
                </a:tc>
                <a:tc>
                  <a:txBody>
                    <a:bodyPr/>
                    <a:lstStyle/>
                    <a:p>
                      <a:r>
                        <a:rPr lang="nl-BE" dirty="0" smtClean="0"/>
                        <a:t>13</a:t>
                      </a:r>
                      <a:endParaRPr lang="nl-BE" dirty="0"/>
                    </a:p>
                  </a:txBody>
                  <a:tcPr/>
                </a:tc>
                <a:tc>
                  <a:txBody>
                    <a:bodyPr/>
                    <a:lstStyle/>
                    <a:p>
                      <a:r>
                        <a:rPr lang="nl-BE" dirty="0" smtClean="0"/>
                        <a:t>14</a:t>
                      </a:r>
                      <a:endParaRPr lang="nl-BE" dirty="0"/>
                    </a:p>
                  </a:txBody>
                  <a:tcPr/>
                </a:tc>
                <a:tc>
                  <a:txBody>
                    <a:bodyPr/>
                    <a:lstStyle/>
                    <a:p>
                      <a:r>
                        <a:rPr lang="nl-BE" dirty="0" smtClean="0"/>
                        <a:t>15</a:t>
                      </a:r>
                      <a:endParaRPr lang="nl-BE" dirty="0"/>
                    </a:p>
                  </a:txBody>
                  <a:tcPr/>
                </a:tc>
                <a:tc>
                  <a:txBody>
                    <a:bodyPr/>
                    <a:lstStyle/>
                    <a:p>
                      <a:r>
                        <a:rPr lang="nl-BE" dirty="0" smtClean="0"/>
                        <a:t>16</a:t>
                      </a:r>
                      <a:endParaRPr lang="nl-BE" dirty="0"/>
                    </a:p>
                  </a:txBody>
                  <a:tcPr/>
                </a:tc>
                <a:tc>
                  <a:txBody>
                    <a:bodyPr/>
                    <a:lstStyle/>
                    <a:p>
                      <a:r>
                        <a:rPr lang="nl-BE" dirty="0" smtClean="0"/>
                        <a:t>17</a:t>
                      </a:r>
                      <a:endParaRPr lang="nl-BE" dirty="0"/>
                    </a:p>
                  </a:txBody>
                  <a:tcPr/>
                </a:tc>
                <a:tc>
                  <a:txBody>
                    <a:bodyPr/>
                    <a:lstStyle/>
                    <a:p>
                      <a:r>
                        <a:rPr lang="nl-BE" dirty="0" smtClean="0"/>
                        <a:t>18</a:t>
                      </a:r>
                      <a:endParaRPr lang="nl-BE" dirty="0"/>
                    </a:p>
                  </a:txBody>
                  <a:tcPr/>
                </a:tc>
                <a:tc>
                  <a:txBody>
                    <a:bodyPr/>
                    <a:lstStyle/>
                    <a:p>
                      <a:r>
                        <a:rPr lang="nl-BE" dirty="0" smtClean="0"/>
                        <a:t>19</a:t>
                      </a:r>
                      <a:endParaRPr lang="nl-BE" dirty="0"/>
                    </a:p>
                  </a:txBody>
                  <a:tcPr/>
                </a:tc>
                <a:tc>
                  <a:txBody>
                    <a:bodyPr/>
                    <a:lstStyle/>
                    <a:p>
                      <a:r>
                        <a:rPr lang="nl-BE" dirty="0" smtClean="0"/>
                        <a:t>20</a:t>
                      </a:r>
                      <a:endParaRPr lang="nl-BE" dirty="0"/>
                    </a:p>
                  </a:txBody>
                  <a:tcPr/>
                </a:tc>
              </a:tr>
              <a:tr h="370840">
                <a:tc>
                  <a:txBody>
                    <a:bodyPr/>
                    <a:lstStyle/>
                    <a:p>
                      <a:r>
                        <a:rPr lang="nl-BE" dirty="0" smtClean="0"/>
                        <a:t>15,5</a:t>
                      </a:r>
                      <a:endParaRPr lang="nl-BE" dirty="0"/>
                    </a:p>
                  </a:txBody>
                  <a:tcPr/>
                </a:tc>
                <a:tc>
                  <a:txBody>
                    <a:bodyPr/>
                    <a:lstStyle/>
                    <a:p>
                      <a:r>
                        <a:rPr lang="nl-BE" dirty="0" smtClean="0"/>
                        <a:t>16</a:t>
                      </a:r>
                      <a:endParaRPr lang="nl-BE" dirty="0"/>
                    </a:p>
                  </a:txBody>
                  <a:tcPr/>
                </a:tc>
                <a:tc>
                  <a:txBody>
                    <a:bodyPr/>
                    <a:lstStyle/>
                    <a:p>
                      <a:r>
                        <a:rPr lang="nl-BE" dirty="0" smtClean="0"/>
                        <a:t>16,5</a:t>
                      </a:r>
                      <a:endParaRPr lang="nl-BE" dirty="0"/>
                    </a:p>
                  </a:txBody>
                  <a:tcPr/>
                </a:tc>
                <a:tc>
                  <a:txBody>
                    <a:bodyPr/>
                    <a:lstStyle/>
                    <a:p>
                      <a:r>
                        <a:rPr lang="nl-BE" dirty="0" smtClean="0"/>
                        <a:t>17</a:t>
                      </a:r>
                      <a:endParaRPr lang="nl-BE" dirty="0"/>
                    </a:p>
                  </a:txBody>
                  <a:tcPr/>
                </a:tc>
                <a:tc>
                  <a:txBody>
                    <a:bodyPr/>
                    <a:lstStyle/>
                    <a:p>
                      <a:r>
                        <a:rPr lang="nl-BE" dirty="0" smtClean="0"/>
                        <a:t>17,5</a:t>
                      </a:r>
                      <a:endParaRPr lang="nl-BE" dirty="0"/>
                    </a:p>
                  </a:txBody>
                  <a:tcPr/>
                </a:tc>
                <a:tc>
                  <a:txBody>
                    <a:bodyPr/>
                    <a:lstStyle/>
                    <a:p>
                      <a:r>
                        <a:rPr lang="nl-BE" dirty="0" smtClean="0"/>
                        <a:t>18</a:t>
                      </a:r>
                      <a:endParaRPr lang="nl-BE" dirty="0"/>
                    </a:p>
                  </a:txBody>
                  <a:tcPr/>
                </a:tc>
                <a:tc>
                  <a:txBody>
                    <a:bodyPr/>
                    <a:lstStyle/>
                    <a:p>
                      <a:r>
                        <a:rPr lang="nl-BE" dirty="0" smtClean="0"/>
                        <a:t>18,5</a:t>
                      </a:r>
                      <a:endParaRPr lang="nl-BE" dirty="0"/>
                    </a:p>
                  </a:txBody>
                  <a:tcPr/>
                </a:tc>
                <a:tc>
                  <a:txBody>
                    <a:bodyPr/>
                    <a:lstStyle/>
                    <a:p>
                      <a:r>
                        <a:rPr lang="nl-BE" dirty="0" smtClean="0"/>
                        <a:t>19</a:t>
                      </a:r>
                      <a:endParaRPr lang="nl-BE" dirty="0"/>
                    </a:p>
                  </a:txBody>
                  <a:tcPr/>
                </a:tc>
                <a:tc>
                  <a:txBody>
                    <a:bodyPr/>
                    <a:lstStyle/>
                    <a:p>
                      <a:r>
                        <a:rPr lang="nl-BE" dirty="0" smtClean="0"/>
                        <a:t>19,5</a:t>
                      </a:r>
                      <a:endParaRPr lang="nl-BE" dirty="0"/>
                    </a:p>
                  </a:txBody>
                  <a:tcPr/>
                </a:tc>
                <a:tc>
                  <a:txBody>
                    <a:bodyPr/>
                    <a:lstStyle/>
                    <a:p>
                      <a:r>
                        <a:rPr lang="nl-BE" dirty="0" smtClean="0"/>
                        <a:t>20</a:t>
                      </a:r>
                      <a:endParaRPr lang="nl-BE" dirty="0"/>
                    </a:p>
                  </a:txBody>
                  <a:tcPr/>
                </a:tc>
              </a:tr>
            </a:tbl>
          </a:graphicData>
        </a:graphic>
      </p:graphicFrame>
      <p:graphicFrame>
        <p:nvGraphicFramePr>
          <p:cNvPr id="11" name="Tabel 10"/>
          <p:cNvGraphicFramePr>
            <a:graphicFrameLocks noGrp="1"/>
          </p:cNvGraphicFramePr>
          <p:nvPr>
            <p:extLst/>
          </p:nvPr>
        </p:nvGraphicFramePr>
        <p:xfrm>
          <a:off x="957330" y="2138680"/>
          <a:ext cx="6267798" cy="741680"/>
        </p:xfrm>
        <a:graphic>
          <a:graphicData uri="http://schemas.openxmlformats.org/drawingml/2006/table">
            <a:tbl>
              <a:tblPr firstRow="1" bandRow="1">
                <a:tableStyleId>{5C22544A-7EE6-4342-B048-85BDC9FD1C3A}</a:tableStyleId>
              </a:tblPr>
              <a:tblGrid>
                <a:gridCol w="554182"/>
                <a:gridCol w="554182"/>
                <a:gridCol w="554182"/>
                <a:gridCol w="554182"/>
                <a:gridCol w="554182"/>
                <a:gridCol w="554182"/>
                <a:gridCol w="554182"/>
                <a:gridCol w="640080"/>
                <a:gridCol w="554182"/>
                <a:gridCol w="640080"/>
                <a:gridCol w="554182"/>
              </a:tblGrid>
              <a:tr h="370840">
                <a:tc>
                  <a:txBody>
                    <a:bodyPr/>
                    <a:lstStyle/>
                    <a:p>
                      <a:r>
                        <a:rPr lang="nl-BE" dirty="0" smtClean="0"/>
                        <a:t>0</a:t>
                      </a:r>
                      <a:endParaRPr lang="nl-BE" dirty="0"/>
                    </a:p>
                  </a:txBody>
                  <a:tcPr/>
                </a:tc>
                <a:tc>
                  <a:txBody>
                    <a:bodyPr/>
                    <a:lstStyle/>
                    <a:p>
                      <a:r>
                        <a:rPr lang="nl-BE" dirty="0" smtClean="0"/>
                        <a:t>1</a:t>
                      </a:r>
                      <a:endParaRPr lang="nl-BE" dirty="0"/>
                    </a:p>
                  </a:txBody>
                  <a:tcPr/>
                </a:tc>
                <a:tc>
                  <a:txBody>
                    <a:bodyPr/>
                    <a:lstStyle/>
                    <a:p>
                      <a:r>
                        <a:rPr lang="nl-BE" dirty="0" smtClean="0"/>
                        <a:t>2</a:t>
                      </a:r>
                      <a:endParaRPr lang="nl-BE" dirty="0"/>
                    </a:p>
                  </a:txBody>
                  <a:tcPr/>
                </a:tc>
                <a:tc>
                  <a:txBody>
                    <a:bodyPr/>
                    <a:lstStyle/>
                    <a:p>
                      <a:r>
                        <a:rPr lang="nl-BE" dirty="0" smtClean="0"/>
                        <a:t>3</a:t>
                      </a:r>
                      <a:endParaRPr lang="nl-BE" dirty="0"/>
                    </a:p>
                  </a:txBody>
                  <a:tcPr/>
                </a:tc>
                <a:tc>
                  <a:txBody>
                    <a:bodyPr/>
                    <a:lstStyle/>
                    <a:p>
                      <a:r>
                        <a:rPr lang="nl-BE" dirty="0" smtClean="0"/>
                        <a:t>4</a:t>
                      </a:r>
                      <a:endParaRPr lang="nl-BE" dirty="0"/>
                    </a:p>
                  </a:txBody>
                  <a:tcPr/>
                </a:tc>
                <a:tc>
                  <a:txBody>
                    <a:bodyPr/>
                    <a:lstStyle/>
                    <a:p>
                      <a:r>
                        <a:rPr lang="nl-BE" dirty="0" smtClean="0"/>
                        <a:t>5</a:t>
                      </a:r>
                      <a:endParaRPr lang="nl-BE" dirty="0"/>
                    </a:p>
                  </a:txBody>
                  <a:tcPr/>
                </a:tc>
                <a:tc>
                  <a:txBody>
                    <a:bodyPr/>
                    <a:lstStyle/>
                    <a:p>
                      <a:r>
                        <a:rPr lang="nl-BE" dirty="0" smtClean="0"/>
                        <a:t>6</a:t>
                      </a:r>
                      <a:endParaRPr lang="nl-BE" dirty="0"/>
                    </a:p>
                  </a:txBody>
                  <a:tcPr/>
                </a:tc>
                <a:tc>
                  <a:txBody>
                    <a:bodyPr/>
                    <a:lstStyle/>
                    <a:p>
                      <a:r>
                        <a:rPr lang="nl-BE" dirty="0" smtClean="0"/>
                        <a:t>7</a:t>
                      </a:r>
                      <a:endParaRPr lang="nl-BE" dirty="0"/>
                    </a:p>
                  </a:txBody>
                  <a:tcPr/>
                </a:tc>
                <a:tc>
                  <a:txBody>
                    <a:bodyPr/>
                    <a:lstStyle/>
                    <a:p>
                      <a:r>
                        <a:rPr lang="nl-BE" dirty="0" smtClean="0"/>
                        <a:t>8</a:t>
                      </a:r>
                      <a:endParaRPr lang="nl-BE" dirty="0"/>
                    </a:p>
                  </a:txBody>
                  <a:tcPr/>
                </a:tc>
                <a:tc>
                  <a:txBody>
                    <a:bodyPr/>
                    <a:lstStyle/>
                    <a:p>
                      <a:r>
                        <a:rPr lang="nl-BE" dirty="0" smtClean="0"/>
                        <a:t>9</a:t>
                      </a:r>
                      <a:endParaRPr lang="nl-BE" dirty="0"/>
                    </a:p>
                  </a:txBody>
                  <a:tcPr/>
                </a:tc>
                <a:tc>
                  <a:txBody>
                    <a:bodyPr/>
                    <a:lstStyle/>
                    <a:p>
                      <a:r>
                        <a:rPr lang="nl-BE" dirty="0" smtClean="0"/>
                        <a:t>10</a:t>
                      </a:r>
                      <a:endParaRPr lang="nl-BE" dirty="0"/>
                    </a:p>
                  </a:txBody>
                  <a:tcPr/>
                </a:tc>
              </a:tr>
              <a:tr h="370840">
                <a:tc>
                  <a:txBody>
                    <a:bodyPr/>
                    <a:lstStyle/>
                    <a:p>
                      <a:r>
                        <a:rPr lang="nl-BE" dirty="0" smtClean="0"/>
                        <a:t>0</a:t>
                      </a:r>
                      <a:endParaRPr lang="nl-BE" dirty="0"/>
                    </a:p>
                  </a:txBody>
                  <a:tcPr/>
                </a:tc>
                <a:tc>
                  <a:txBody>
                    <a:bodyPr/>
                    <a:lstStyle/>
                    <a:p>
                      <a:r>
                        <a:rPr lang="nl-BE" dirty="0" smtClean="0"/>
                        <a:t>1,5</a:t>
                      </a:r>
                      <a:endParaRPr lang="nl-BE" dirty="0"/>
                    </a:p>
                  </a:txBody>
                  <a:tcPr/>
                </a:tc>
                <a:tc>
                  <a:txBody>
                    <a:bodyPr/>
                    <a:lstStyle/>
                    <a:p>
                      <a:r>
                        <a:rPr lang="nl-BE" dirty="0" smtClean="0"/>
                        <a:t>3</a:t>
                      </a:r>
                      <a:endParaRPr lang="nl-BE" dirty="0"/>
                    </a:p>
                  </a:txBody>
                  <a:tcPr/>
                </a:tc>
                <a:tc>
                  <a:txBody>
                    <a:bodyPr/>
                    <a:lstStyle/>
                    <a:p>
                      <a:r>
                        <a:rPr lang="nl-BE" dirty="0" smtClean="0"/>
                        <a:t>4,5</a:t>
                      </a:r>
                      <a:endParaRPr lang="nl-BE" dirty="0"/>
                    </a:p>
                  </a:txBody>
                  <a:tcPr/>
                </a:tc>
                <a:tc>
                  <a:txBody>
                    <a:bodyPr/>
                    <a:lstStyle/>
                    <a:p>
                      <a:r>
                        <a:rPr lang="nl-BE" dirty="0" smtClean="0"/>
                        <a:t>6</a:t>
                      </a:r>
                      <a:endParaRPr lang="nl-BE" dirty="0"/>
                    </a:p>
                  </a:txBody>
                  <a:tcPr/>
                </a:tc>
                <a:tc>
                  <a:txBody>
                    <a:bodyPr/>
                    <a:lstStyle/>
                    <a:p>
                      <a:r>
                        <a:rPr lang="nl-BE" dirty="0" smtClean="0"/>
                        <a:t>7,5</a:t>
                      </a:r>
                      <a:endParaRPr lang="nl-BE" dirty="0"/>
                    </a:p>
                  </a:txBody>
                  <a:tcPr/>
                </a:tc>
                <a:tc>
                  <a:txBody>
                    <a:bodyPr/>
                    <a:lstStyle/>
                    <a:p>
                      <a:r>
                        <a:rPr lang="nl-BE" dirty="0" smtClean="0"/>
                        <a:t>9</a:t>
                      </a:r>
                      <a:endParaRPr lang="nl-BE" dirty="0"/>
                    </a:p>
                  </a:txBody>
                  <a:tcPr/>
                </a:tc>
                <a:tc>
                  <a:txBody>
                    <a:bodyPr/>
                    <a:lstStyle/>
                    <a:p>
                      <a:r>
                        <a:rPr lang="nl-BE" dirty="0" smtClean="0"/>
                        <a:t>10,5</a:t>
                      </a:r>
                      <a:endParaRPr lang="nl-BE" dirty="0"/>
                    </a:p>
                  </a:txBody>
                  <a:tcPr/>
                </a:tc>
                <a:tc>
                  <a:txBody>
                    <a:bodyPr/>
                    <a:lstStyle/>
                    <a:p>
                      <a:r>
                        <a:rPr lang="nl-BE" dirty="0" smtClean="0"/>
                        <a:t>12</a:t>
                      </a:r>
                      <a:endParaRPr lang="nl-BE" dirty="0"/>
                    </a:p>
                  </a:txBody>
                  <a:tcPr/>
                </a:tc>
                <a:tc>
                  <a:txBody>
                    <a:bodyPr/>
                    <a:lstStyle/>
                    <a:p>
                      <a:r>
                        <a:rPr lang="nl-BE" dirty="0" smtClean="0"/>
                        <a:t>13,5</a:t>
                      </a:r>
                      <a:endParaRPr lang="nl-BE" dirty="0"/>
                    </a:p>
                  </a:txBody>
                  <a:tcPr/>
                </a:tc>
                <a:tc>
                  <a:txBody>
                    <a:bodyPr/>
                    <a:lstStyle/>
                    <a:p>
                      <a:r>
                        <a:rPr lang="nl-BE" dirty="0" smtClean="0"/>
                        <a:t>15</a:t>
                      </a:r>
                      <a:endParaRPr lang="nl-BE" dirty="0"/>
                    </a:p>
                  </a:txBody>
                  <a:tcPr/>
                </a:tc>
              </a:tr>
            </a:tbl>
          </a:graphicData>
        </a:graphic>
      </p:graphicFrame>
      <p:graphicFrame>
        <p:nvGraphicFramePr>
          <p:cNvPr id="12" name="Tabel 11"/>
          <p:cNvGraphicFramePr>
            <a:graphicFrameLocks noGrp="1"/>
          </p:cNvGraphicFramePr>
          <p:nvPr>
            <p:extLst/>
          </p:nvPr>
        </p:nvGraphicFramePr>
        <p:xfrm>
          <a:off x="957330" y="4500809"/>
          <a:ext cx="6439594" cy="741680"/>
        </p:xfrm>
        <a:graphic>
          <a:graphicData uri="http://schemas.openxmlformats.org/drawingml/2006/table">
            <a:tbl>
              <a:tblPr firstRow="1" bandRow="1">
                <a:tableStyleId>{5C22544A-7EE6-4342-B048-85BDC9FD1C3A}</a:tableStyleId>
              </a:tblPr>
              <a:tblGrid>
                <a:gridCol w="554182"/>
                <a:gridCol w="554182"/>
                <a:gridCol w="554182"/>
                <a:gridCol w="554182"/>
                <a:gridCol w="554182"/>
                <a:gridCol w="554182"/>
                <a:gridCol w="640080"/>
                <a:gridCol w="640080"/>
                <a:gridCol w="640080"/>
                <a:gridCol w="640080"/>
                <a:gridCol w="554182"/>
              </a:tblGrid>
              <a:tr h="370840">
                <a:tc>
                  <a:txBody>
                    <a:bodyPr/>
                    <a:lstStyle/>
                    <a:p>
                      <a:r>
                        <a:rPr lang="nl-BE" dirty="0" smtClean="0"/>
                        <a:t>0</a:t>
                      </a:r>
                      <a:endParaRPr lang="nl-BE" dirty="0"/>
                    </a:p>
                  </a:txBody>
                  <a:tcPr/>
                </a:tc>
                <a:tc>
                  <a:txBody>
                    <a:bodyPr/>
                    <a:lstStyle/>
                    <a:p>
                      <a:r>
                        <a:rPr lang="nl-BE" dirty="0" smtClean="0"/>
                        <a:t>1</a:t>
                      </a:r>
                      <a:endParaRPr lang="nl-BE" dirty="0"/>
                    </a:p>
                  </a:txBody>
                  <a:tcPr/>
                </a:tc>
                <a:tc>
                  <a:txBody>
                    <a:bodyPr/>
                    <a:lstStyle/>
                    <a:p>
                      <a:r>
                        <a:rPr lang="nl-BE" dirty="0" smtClean="0"/>
                        <a:t>2</a:t>
                      </a:r>
                      <a:endParaRPr lang="nl-BE" dirty="0"/>
                    </a:p>
                  </a:txBody>
                  <a:tcPr/>
                </a:tc>
                <a:tc>
                  <a:txBody>
                    <a:bodyPr/>
                    <a:lstStyle/>
                    <a:p>
                      <a:r>
                        <a:rPr lang="nl-BE" dirty="0" smtClean="0"/>
                        <a:t>3</a:t>
                      </a:r>
                      <a:endParaRPr lang="nl-BE" dirty="0"/>
                    </a:p>
                  </a:txBody>
                  <a:tcPr/>
                </a:tc>
                <a:tc>
                  <a:txBody>
                    <a:bodyPr/>
                    <a:lstStyle/>
                    <a:p>
                      <a:r>
                        <a:rPr lang="nl-BE" dirty="0" smtClean="0"/>
                        <a:t>4</a:t>
                      </a:r>
                      <a:endParaRPr lang="nl-BE" dirty="0"/>
                    </a:p>
                  </a:txBody>
                  <a:tcPr/>
                </a:tc>
                <a:tc>
                  <a:txBody>
                    <a:bodyPr/>
                    <a:lstStyle/>
                    <a:p>
                      <a:r>
                        <a:rPr lang="nl-BE" dirty="0" smtClean="0"/>
                        <a:t>5</a:t>
                      </a:r>
                      <a:endParaRPr lang="nl-BE" dirty="0"/>
                    </a:p>
                  </a:txBody>
                  <a:tcPr/>
                </a:tc>
                <a:tc>
                  <a:txBody>
                    <a:bodyPr/>
                    <a:lstStyle/>
                    <a:p>
                      <a:r>
                        <a:rPr lang="nl-BE" dirty="0" smtClean="0"/>
                        <a:t>6</a:t>
                      </a:r>
                      <a:endParaRPr lang="nl-BE" dirty="0"/>
                    </a:p>
                  </a:txBody>
                  <a:tcPr/>
                </a:tc>
                <a:tc>
                  <a:txBody>
                    <a:bodyPr/>
                    <a:lstStyle/>
                    <a:p>
                      <a:r>
                        <a:rPr lang="nl-BE" dirty="0" smtClean="0"/>
                        <a:t>7</a:t>
                      </a:r>
                      <a:endParaRPr lang="nl-BE" dirty="0"/>
                    </a:p>
                  </a:txBody>
                  <a:tcPr/>
                </a:tc>
                <a:tc>
                  <a:txBody>
                    <a:bodyPr/>
                    <a:lstStyle/>
                    <a:p>
                      <a:r>
                        <a:rPr lang="nl-BE" dirty="0" smtClean="0"/>
                        <a:t>8</a:t>
                      </a:r>
                      <a:endParaRPr lang="nl-BE" dirty="0"/>
                    </a:p>
                  </a:txBody>
                  <a:tcPr/>
                </a:tc>
                <a:tc>
                  <a:txBody>
                    <a:bodyPr/>
                    <a:lstStyle/>
                    <a:p>
                      <a:r>
                        <a:rPr lang="nl-BE" dirty="0" smtClean="0"/>
                        <a:t>9</a:t>
                      </a:r>
                      <a:endParaRPr lang="nl-BE" dirty="0"/>
                    </a:p>
                  </a:txBody>
                  <a:tcPr/>
                </a:tc>
                <a:tc>
                  <a:txBody>
                    <a:bodyPr/>
                    <a:lstStyle/>
                    <a:p>
                      <a:r>
                        <a:rPr lang="nl-BE" dirty="0" smtClean="0"/>
                        <a:t>10</a:t>
                      </a:r>
                      <a:endParaRPr lang="nl-BE" dirty="0"/>
                    </a:p>
                  </a:txBody>
                  <a:tcPr/>
                </a:tc>
              </a:tr>
              <a:tr h="370840">
                <a:tc>
                  <a:txBody>
                    <a:bodyPr/>
                    <a:lstStyle/>
                    <a:p>
                      <a:r>
                        <a:rPr lang="nl-BE" dirty="0" smtClean="0"/>
                        <a:t>0</a:t>
                      </a:r>
                      <a:endParaRPr lang="nl-BE" dirty="0"/>
                    </a:p>
                  </a:txBody>
                  <a:tcPr/>
                </a:tc>
                <a:tc>
                  <a:txBody>
                    <a:bodyPr/>
                    <a:lstStyle/>
                    <a:p>
                      <a:r>
                        <a:rPr lang="nl-BE" dirty="0" smtClean="0"/>
                        <a:t>1,7</a:t>
                      </a:r>
                      <a:endParaRPr lang="nl-BE" dirty="0"/>
                    </a:p>
                  </a:txBody>
                  <a:tcPr/>
                </a:tc>
                <a:tc>
                  <a:txBody>
                    <a:bodyPr/>
                    <a:lstStyle/>
                    <a:p>
                      <a:r>
                        <a:rPr lang="nl-BE" dirty="0" smtClean="0"/>
                        <a:t>3,4</a:t>
                      </a:r>
                      <a:endParaRPr lang="nl-BE" dirty="0"/>
                    </a:p>
                  </a:txBody>
                  <a:tcPr/>
                </a:tc>
                <a:tc>
                  <a:txBody>
                    <a:bodyPr/>
                    <a:lstStyle/>
                    <a:p>
                      <a:r>
                        <a:rPr lang="nl-BE" dirty="0" smtClean="0"/>
                        <a:t>5,1</a:t>
                      </a:r>
                      <a:endParaRPr lang="nl-BE" dirty="0"/>
                    </a:p>
                  </a:txBody>
                  <a:tcPr/>
                </a:tc>
                <a:tc>
                  <a:txBody>
                    <a:bodyPr/>
                    <a:lstStyle/>
                    <a:p>
                      <a:r>
                        <a:rPr lang="nl-BE" dirty="0" smtClean="0"/>
                        <a:t>6,8</a:t>
                      </a:r>
                      <a:endParaRPr lang="nl-BE" dirty="0"/>
                    </a:p>
                  </a:txBody>
                  <a:tcPr/>
                </a:tc>
                <a:tc>
                  <a:txBody>
                    <a:bodyPr/>
                    <a:lstStyle/>
                    <a:p>
                      <a:r>
                        <a:rPr lang="nl-BE" dirty="0" smtClean="0"/>
                        <a:t>8,5</a:t>
                      </a:r>
                      <a:endParaRPr lang="nl-BE" dirty="0"/>
                    </a:p>
                  </a:txBody>
                  <a:tcPr/>
                </a:tc>
                <a:tc>
                  <a:txBody>
                    <a:bodyPr/>
                    <a:lstStyle/>
                    <a:p>
                      <a:r>
                        <a:rPr lang="nl-BE" dirty="0" smtClean="0"/>
                        <a:t>10,2</a:t>
                      </a:r>
                      <a:endParaRPr lang="nl-BE" dirty="0"/>
                    </a:p>
                  </a:txBody>
                  <a:tcPr/>
                </a:tc>
                <a:tc>
                  <a:txBody>
                    <a:bodyPr/>
                    <a:lstStyle/>
                    <a:p>
                      <a:r>
                        <a:rPr lang="nl-BE" dirty="0" smtClean="0"/>
                        <a:t>11,9</a:t>
                      </a:r>
                      <a:endParaRPr lang="nl-BE" dirty="0"/>
                    </a:p>
                  </a:txBody>
                  <a:tcPr/>
                </a:tc>
                <a:tc>
                  <a:txBody>
                    <a:bodyPr/>
                    <a:lstStyle/>
                    <a:p>
                      <a:r>
                        <a:rPr lang="nl-BE" dirty="0" smtClean="0"/>
                        <a:t>13,6</a:t>
                      </a:r>
                      <a:endParaRPr lang="nl-BE" dirty="0"/>
                    </a:p>
                  </a:txBody>
                  <a:tcPr/>
                </a:tc>
                <a:tc>
                  <a:txBody>
                    <a:bodyPr/>
                    <a:lstStyle/>
                    <a:p>
                      <a:r>
                        <a:rPr lang="nl-BE" dirty="0" smtClean="0"/>
                        <a:t>15,3</a:t>
                      </a:r>
                      <a:endParaRPr lang="nl-BE" dirty="0"/>
                    </a:p>
                  </a:txBody>
                  <a:tcPr/>
                </a:tc>
                <a:tc>
                  <a:txBody>
                    <a:bodyPr/>
                    <a:lstStyle/>
                    <a:p>
                      <a:r>
                        <a:rPr lang="nl-BE" dirty="0" smtClean="0"/>
                        <a:t>17</a:t>
                      </a:r>
                      <a:endParaRPr lang="nl-BE" dirty="0"/>
                    </a:p>
                  </a:txBody>
                  <a:tcPr/>
                </a:tc>
              </a:tr>
            </a:tbl>
          </a:graphicData>
        </a:graphic>
      </p:graphicFrame>
      <p:graphicFrame>
        <p:nvGraphicFramePr>
          <p:cNvPr id="13" name="Tabel 12"/>
          <p:cNvGraphicFramePr>
            <a:graphicFrameLocks noGrp="1"/>
          </p:cNvGraphicFramePr>
          <p:nvPr>
            <p:extLst/>
          </p:nvPr>
        </p:nvGraphicFramePr>
        <p:xfrm>
          <a:off x="957330" y="5314384"/>
          <a:ext cx="6096000" cy="741680"/>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370840">
                <a:tc>
                  <a:txBody>
                    <a:bodyPr/>
                    <a:lstStyle/>
                    <a:p>
                      <a:r>
                        <a:rPr lang="nl-BE" dirty="0" smtClean="0"/>
                        <a:t>11</a:t>
                      </a:r>
                      <a:endParaRPr lang="nl-BE" dirty="0"/>
                    </a:p>
                  </a:txBody>
                  <a:tcPr/>
                </a:tc>
                <a:tc>
                  <a:txBody>
                    <a:bodyPr/>
                    <a:lstStyle/>
                    <a:p>
                      <a:r>
                        <a:rPr lang="nl-BE" dirty="0" smtClean="0"/>
                        <a:t>12</a:t>
                      </a:r>
                      <a:endParaRPr lang="nl-BE" dirty="0"/>
                    </a:p>
                  </a:txBody>
                  <a:tcPr/>
                </a:tc>
                <a:tc>
                  <a:txBody>
                    <a:bodyPr/>
                    <a:lstStyle/>
                    <a:p>
                      <a:r>
                        <a:rPr lang="nl-BE" dirty="0" smtClean="0"/>
                        <a:t>13</a:t>
                      </a:r>
                      <a:endParaRPr lang="nl-BE" dirty="0"/>
                    </a:p>
                  </a:txBody>
                  <a:tcPr/>
                </a:tc>
                <a:tc>
                  <a:txBody>
                    <a:bodyPr/>
                    <a:lstStyle/>
                    <a:p>
                      <a:r>
                        <a:rPr lang="nl-BE" dirty="0" smtClean="0"/>
                        <a:t>14</a:t>
                      </a:r>
                      <a:endParaRPr lang="nl-BE" dirty="0"/>
                    </a:p>
                  </a:txBody>
                  <a:tcPr/>
                </a:tc>
                <a:tc>
                  <a:txBody>
                    <a:bodyPr/>
                    <a:lstStyle/>
                    <a:p>
                      <a:r>
                        <a:rPr lang="nl-BE" dirty="0" smtClean="0"/>
                        <a:t>15</a:t>
                      </a:r>
                      <a:endParaRPr lang="nl-BE" dirty="0"/>
                    </a:p>
                  </a:txBody>
                  <a:tcPr/>
                </a:tc>
                <a:tc>
                  <a:txBody>
                    <a:bodyPr/>
                    <a:lstStyle/>
                    <a:p>
                      <a:r>
                        <a:rPr lang="nl-BE" dirty="0" smtClean="0"/>
                        <a:t>16</a:t>
                      </a:r>
                      <a:endParaRPr lang="nl-BE" dirty="0"/>
                    </a:p>
                  </a:txBody>
                  <a:tcPr/>
                </a:tc>
                <a:tc>
                  <a:txBody>
                    <a:bodyPr/>
                    <a:lstStyle/>
                    <a:p>
                      <a:r>
                        <a:rPr lang="nl-BE" dirty="0" smtClean="0"/>
                        <a:t>17</a:t>
                      </a:r>
                      <a:endParaRPr lang="nl-BE" dirty="0"/>
                    </a:p>
                  </a:txBody>
                  <a:tcPr/>
                </a:tc>
                <a:tc>
                  <a:txBody>
                    <a:bodyPr/>
                    <a:lstStyle/>
                    <a:p>
                      <a:r>
                        <a:rPr lang="nl-BE" dirty="0" smtClean="0"/>
                        <a:t>18</a:t>
                      </a:r>
                      <a:endParaRPr lang="nl-BE" dirty="0"/>
                    </a:p>
                  </a:txBody>
                  <a:tcPr/>
                </a:tc>
                <a:tc>
                  <a:txBody>
                    <a:bodyPr/>
                    <a:lstStyle/>
                    <a:p>
                      <a:r>
                        <a:rPr lang="nl-BE" dirty="0" smtClean="0"/>
                        <a:t>19</a:t>
                      </a:r>
                      <a:endParaRPr lang="nl-BE" dirty="0"/>
                    </a:p>
                  </a:txBody>
                  <a:tcPr/>
                </a:tc>
                <a:tc>
                  <a:txBody>
                    <a:bodyPr/>
                    <a:lstStyle/>
                    <a:p>
                      <a:r>
                        <a:rPr lang="nl-BE" dirty="0" smtClean="0"/>
                        <a:t>20</a:t>
                      </a:r>
                      <a:endParaRPr lang="nl-BE" dirty="0"/>
                    </a:p>
                  </a:txBody>
                  <a:tcPr/>
                </a:tc>
              </a:tr>
              <a:tr h="370840">
                <a:tc>
                  <a:txBody>
                    <a:bodyPr/>
                    <a:lstStyle/>
                    <a:p>
                      <a:r>
                        <a:rPr lang="nl-BE" dirty="0" smtClean="0"/>
                        <a:t>17,3</a:t>
                      </a:r>
                      <a:endParaRPr lang="nl-BE" dirty="0"/>
                    </a:p>
                  </a:txBody>
                  <a:tcPr/>
                </a:tc>
                <a:tc>
                  <a:txBody>
                    <a:bodyPr/>
                    <a:lstStyle/>
                    <a:p>
                      <a:r>
                        <a:rPr lang="nl-BE" dirty="0" smtClean="0"/>
                        <a:t>17,6</a:t>
                      </a:r>
                      <a:endParaRPr lang="nl-BE" dirty="0"/>
                    </a:p>
                  </a:txBody>
                  <a:tcPr/>
                </a:tc>
                <a:tc>
                  <a:txBody>
                    <a:bodyPr/>
                    <a:lstStyle/>
                    <a:p>
                      <a:r>
                        <a:rPr lang="nl-BE" dirty="0" smtClean="0"/>
                        <a:t>17,9</a:t>
                      </a:r>
                      <a:endParaRPr lang="nl-BE" dirty="0"/>
                    </a:p>
                  </a:txBody>
                  <a:tcPr/>
                </a:tc>
                <a:tc>
                  <a:txBody>
                    <a:bodyPr/>
                    <a:lstStyle/>
                    <a:p>
                      <a:r>
                        <a:rPr lang="nl-BE" dirty="0" smtClean="0"/>
                        <a:t>18,2</a:t>
                      </a:r>
                      <a:endParaRPr lang="nl-BE" dirty="0"/>
                    </a:p>
                  </a:txBody>
                  <a:tcPr/>
                </a:tc>
                <a:tc>
                  <a:txBody>
                    <a:bodyPr/>
                    <a:lstStyle/>
                    <a:p>
                      <a:r>
                        <a:rPr lang="nl-BE" dirty="0" smtClean="0"/>
                        <a:t>18,5</a:t>
                      </a:r>
                      <a:endParaRPr lang="nl-BE" dirty="0"/>
                    </a:p>
                  </a:txBody>
                  <a:tcPr/>
                </a:tc>
                <a:tc>
                  <a:txBody>
                    <a:bodyPr/>
                    <a:lstStyle/>
                    <a:p>
                      <a:r>
                        <a:rPr lang="nl-BE" dirty="0" smtClean="0"/>
                        <a:t>18,8</a:t>
                      </a:r>
                      <a:endParaRPr lang="nl-BE" dirty="0"/>
                    </a:p>
                  </a:txBody>
                  <a:tcPr/>
                </a:tc>
                <a:tc>
                  <a:txBody>
                    <a:bodyPr/>
                    <a:lstStyle/>
                    <a:p>
                      <a:r>
                        <a:rPr lang="nl-BE" dirty="0" smtClean="0"/>
                        <a:t>19,1</a:t>
                      </a:r>
                      <a:endParaRPr lang="nl-BE" dirty="0"/>
                    </a:p>
                  </a:txBody>
                  <a:tcPr/>
                </a:tc>
                <a:tc>
                  <a:txBody>
                    <a:bodyPr/>
                    <a:lstStyle/>
                    <a:p>
                      <a:r>
                        <a:rPr lang="nl-BE" dirty="0" smtClean="0"/>
                        <a:t>19,4</a:t>
                      </a:r>
                      <a:endParaRPr lang="nl-BE" dirty="0"/>
                    </a:p>
                  </a:txBody>
                  <a:tcPr/>
                </a:tc>
                <a:tc>
                  <a:txBody>
                    <a:bodyPr/>
                    <a:lstStyle/>
                    <a:p>
                      <a:r>
                        <a:rPr lang="nl-BE" dirty="0" smtClean="0"/>
                        <a:t>19,7</a:t>
                      </a:r>
                      <a:endParaRPr lang="nl-BE" dirty="0"/>
                    </a:p>
                  </a:txBody>
                  <a:tcPr/>
                </a:tc>
                <a:tc>
                  <a:txBody>
                    <a:bodyPr/>
                    <a:lstStyle/>
                    <a:p>
                      <a:r>
                        <a:rPr lang="nl-BE" dirty="0" smtClean="0"/>
                        <a:t>20</a:t>
                      </a:r>
                      <a:endParaRPr lang="nl-BE" dirty="0"/>
                    </a:p>
                  </a:txBody>
                  <a:tcPr/>
                </a:tc>
              </a:tr>
            </a:tbl>
          </a:graphicData>
        </a:graphic>
      </p:graphicFrame>
    </p:spTree>
    <p:extLst>
      <p:ext uri="{BB962C8B-B14F-4D97-AF65-F5344CB8AC3E}">
        <p14:creationId xmlns:p14="http://schemas.microsoft.com/office/powerpoint/2010/main" val="3718404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Converting</a:t>
            </a:r>
            <a:r>
              <a:rPr lang="nl-BE" dirty="0" smtClean="0"/>
              <a:t> </a:t>
            </a:r>
            <a:r>
              <a:rPr lang="nl-BE" dirty="0" err="1" smtClean="0"/>
              <a:t>grade</a:t>
            </a:r>
            <a:r>
              <a:rPr lang="nl-BE" dirty="0" smtClean="0"/>
              <a:t> </a:t>
            </a:r>
            <a:endParaRPr lang="nl-BE" dirty="0"/>
          </a:p>
        </p:txBody>
      </p:sp>
      <p:sp>
        <p:nvSpPr>
          <p:cNvPr id="3" name="Tijdelijke aanduiding voor inhoud 2"/>
          <p:cNvSpPr>
            <a:spLocks noGrp="1"/>
          </p:cNvSpPr>
          <p:nvPr>
            <p:ph idx="1"/>
          </p:nvPr>
        </p:nvSpPr>
        <p:spPr/>
        <p:txBody>
          <a:bodyPr/>
          <a:lstStyle/>
          <a:p>
            <a:pPr marL="457200" indent="-457200">
              <a:buFontTx/>
              <a:buChar char="-"/>
            </a:pPr>
            <a:r>
              <a:rPr lang="nl-BE" dirty="0" err="1"/>
              <a:t>T</a:t>
            </a:r>
            <a:r>
              <a:rPr lang="nl-BE" dirty="0" err="1" smtClean="0"/>
              <a:t>hird</a:t>
            </a:r>
            <a:r>
              <a:rPr lang="nl-BE" dirty="0" smtClean="0"/>
              <a:t> </a:t>
            </a:r>
            <a:r>
              <a:rPr lang="nl-BE" dirty="0" err="1" smtClean="0"/>
              <a:t>year</a:t>
            </a:r>
            <a:r>
              <a:rPr lang="nl-BE" dirty="0" smtClean="0"/>
              <a:t>:</a:t>
            </a:r>
          </a:p>
          <a:p>
            <a:endParaRPr lang="nl-BE" dirty="0" smtClean="0"/>
          </a:p>
          <a:p>
            <a:endParaRPr lang="nl-BE" dirty="0"/>
          </a:p>
          <a:p>
            <a:endParaRPr lang="nl-BE" sz="2000" dirty="0" smtClean="0"/>
          </a:p>
        </p:txBody>
      </p:sp>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en-US"/>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13</a:t>
            </a:fld>
            <a:endParaRPr lang="nl-BE"/>
          </a:p>
        </p:txBody>
      </p:sp>
      <p:graphicFrame>
        <p:nvGraphicFramePr>
          <p:cNvPr id="10" name="Tabel 9"/>
          <p:cNvGraphicFramePr>
            <a:graphicFrameLocks noGrp="1"/>
          </p:cNvGraphicFramePr>
          <p:nvPr>
            <p:extLst/>
          </p:nvPr>
        </p:nvGraphicFramePr>
        <p:xfrm>
          <a:off x="957330" y="2931160"/>
          <a:ext cx="6096000" cy="741680"/>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370840">
                <a:tc>
                  <a:txBody>
                    <a:bodyPr/>
                    <a:lstStyle/>
                    <a:p>
                      <a:r>
                        <a:rPr lang="nl-BE" dirty="0" smtClean="0"/>
                        <a:t>11</a:t>
                      </a:r>
                      <a:endParaRPr lang="nl-BE" dirty="0"/>
                    </a:p>
                  </a:txBody>
                  <a:tcPr/>
                </a:tc>
                <a:tc>
                  <a:txBody>
                    <a:bodyPr/>
                    <a:lstStyle/>
                    <a:p>
                      <a:r>
                        <a:rPr lang="nl-BE" dirty="0" smtClean="0"/>
                        <a:t>12</a:t>
                      </a:r>
                      <a:endParaRPr lang="nl-BE" dirty="0"/>
                    </a:p>
                  </a:txBody>
                  <a:tcPr/>
                </a:tc>
                <a:tc>
                  <a:txBody>
                    <a:bodyPr/>
                    <a:lstStyle/>
                    <a:p>
                      <a:r>
                        <a:rPr lang="nl-BE" dirty="0" smtClean="0"/>
                        <a:t>13</a:t>
                      </a:r>
                      <a:endParaRPr lang="nl-BE" dirty="0"/>
                    </a:p>
                  </a:txBody>
                  <a:tcPr/>
                </a:tc>
                <a:tc>
                  <a:txBody>
                    <a:bodyPr/>
                    <a:lstStyle/>
                    <a:p>
                      <a:r>
                        <a:rPr lang="nl-BE" dirty="0" smtClean="0"/>
                        <a:t>14</a:t>
                      </a:r>
                      <a:endParaRPr lang="nl-BE" dirty="0"/>
                    </a:p>
                  </a:txBody>
                  <a:tcPr/>
                </a:tc>
                <a:tc>
                  <a:txBody>
                    <a:bodyPr/>
                    <a:lstStyle/>
                    <a:p>
                      <a:r>
                        <a:rPr lang="nl-BE" dirty="0" smtClean="0"/>
                        <a:t>15</a:t>
                      </a:r>
                      <a:endParaRPr lang="nl-BE" dirty="0"/>
                    </a:p>
                  </a:txBody>
                  <a:tcPr/>
                </a:tc>
                <a:tc>
                  <a:txBody>
                    <a:bodyPr/>
                    <a:lstStyle/>
                    <a:p>
                      <a:r>
                        <a:rPr lang="nl-BE" dirty="0" smtClean="0"/>
                        <a:t>16</a:t>
                      </a:r>
                      <a:endParaRPr lang="nl-BE" dirty="0"/>
                    </a:p>
                  </a:txBody>
                  <a:tcPr/>
                </a:tc>
                <a:tc>
                  <a:txBody>
                    <a:bodyPr/>
                    <a:lstStyle/>
                    <a:p>
                      <a:r>
                        <a:rPr lang="nl-BE" dirty="0" smtClean="0"/>
                        <a:t>17</a:t>
                      </a:r>
                      <a:endParaRPr lang="nl-BE" dirty="0"/>
                    </a:p>
                  </a:txBody>
                  <a:tcPr/>
                </a:tc>
                <a:tc>
                  <a:txBody>
                    <a:bodyPr/>
                    <a:lstStyle/>
                    <a:p>
                      <a:r>
                        <a:rPr lang="nl-BE" dirty="0" smtClean="0"/>
                        <a:t>18</a:t>
                      </a:r>
                      <a:endParaRPr lang="nl-BE" dirty="0"/>
                    </a:p>
                  </a:txBody>
                  <a:tcPr/>
                </a:tc>
                <a:tc>
                  <a:txBody>
                    <a:bodyPr/>
                    <a:lstStyle/>
                    <a:p>
                      <a:r>
                        <a:rPr lang="nl-BE" dirty="0" smtClean="0"/>
                        <a:t>19</a:t>
                      </a:r>
                      <a:endParaRPr lang="nl-BE" dirty="0"/>
                    </a:p>
                  </a:txBody>
                  <a:tcPr/>
                </a:tc>
                <a:tc>
                  <a:txBody>
                    <a:bodyPr/>
                    <a:lstStyle/>
                    <a:p>
                      <a:r>
                        <a:rPr lang="nl-BE" dirty="0" smtClean="0"/>
                        <a:t>20</a:t>
                      </a:r>
                      <a:endParaRPr lang="nl-BE" dirty="0"/>
                    </a:p>
                  </a:txBody>
                  <a:tcPr/>
                </a:tc>
              </a:tr>
              <a:tr h="370840">
                <a:tc>
                  <a:txBody>
                    <a:bodyPr/>
                    <a:lstStyle/>
                    <a:p>
                      <a:r>
                        <a:rPr lang="nl-BE" dirty="0" smtClean="0"/>
                        <a:t>18,2</a:t>
                      </a:r>
                      <a:endParaRPr lang="nl-BE" dirty="0"/>
                    </a:p>
                  </a:txBody>
                  <a:tcPr/>
                </a:tc>
                <a:tc>
                  <a:txBody>
                    <a:bodyPr/>
                    <a:lstStyle/>
                    <a:p>
                      <a:r>
                        <a:rPr lang="nl-BE" dirty="0" smtClean="0"/>
                        <a:t>18,4</a:t>
                      </a:r>
                      <a:endParaRPr lang="nl-BE" dirty="0"/>
                    </a:p>
                  </a:txBody>
                  <a:tcPr/>
                </a:tc>
                <a:tc>
                  <a:txBody>
                    <a:bodyPr/>
                    <a:lstStyle/>
                    <a:p>
                      <a:r>
                        <a:rPr lang="nl-BE" dirty="0" smtClean="0"/>
                        <a:t>18,6</a:t>
                      </a:r>
                      <a:endParaRPr lang="nl-BE" dirty="0"/>
                    </a:p>
                  </a:txBody>
                  <a:tcPr/>
                </a:tc>
                <a:tc>
                  <a:txBody>
                    <a:bodyPr/>
                    <a:lstStyle/>
                    <a:p>
                      <a:r>
                        <a:rPr lang="nl-BE" dirty="0" smtClean="0"/>
                        <a:t>18,8</a:t>
                      </a:r>
                      <a:endParaRPr lang="nl-BE" dirty="0"/>
                    </a:p>
                  </a:txBody>
                  <a:tcPr/>
                </a:tc>
                <a:tc>
                  <a:txBody>
                    <a:bodyPr/>
                    <a:lstStyle/>
                    <a:p>
                      <a:r>
                        <a:rPr lang="nl-BE" dirty="0" smtClean="0"/>
                        <a:t>19</a:t>
                      </a:r>
                      <a:endParaRPr lang="nl-BE" dirty="0"/>
                    </a:p>
                  </a:txBody>
                  <a:tcPr/>
                </a:tc>
                <a:tc>
                  <a:txBody>
                    <a:bodyPr/>
                    <a:lstStyle/>
                    <a:p>
                      <a:r>
                        <a:rPr lang="nl-BE" dirty="0" smtClean="0"/>
                        <a:t>19,2</a:t>
                      </a:r>
                      <a:endParaRPr lang="nl-BE" dirty="0"/>
                    </a:p>
                  </a:txBody>
                  <a:tcPr/>
                </a:tc>
                <a:tc>
                  <a:txBody>
                    <a:bodyPr/>
                    <a:lstStyle/>
                    <a:p>
                      <a:r>
                        <a:rPr lang="nl-BE" dirty="0" smtClean="0"/>
                        <a:t>19,4</a:t>
                      </a:r>
                      <a:endParaRPr lang="nl-BE" dirty="0"/>
                    </a:p>
                  </a:txBody>
                  <a:tcPr/>
                </a:tc>
                <a:tc>
                  <a:txBody>
                    <a:bodyPr/>
                    <a:lstStyle/>
                    <a:p>
                      <a:r>
                        <a:rPr lang="nl-BE" dirty="0" smtClean="0"/>
                        <a:t>19,6</a:t>
                      </a:r>
                      <a:endParaRPr lang="nl-BE" dirty="0"/>
                    </a:p>
                  </a:txBody>
                  <a:tcPr/>
                </a:tc>
                <a:tc>
                  <a:txBody>
                    <a:bodyPr/>
                    <a:lstStyle/>
                    <a:p>
                      <a:r>
                        <a:rPr lang="nl-BE" dirty="0" smtClean="0"/>
                        <a:t>19,8</a:t>
                      </a:r>
                      <a:endParaRPr lang="nl-BE" dirty="0"/>
                    </a:p>
                  </a:txBody>
                  <a:tcPr/>
                </a:tc>
                <a:tc>
                  <a:txBody>
                    <a:bodyPr/>
                    <a:lstStyle/>
                    <a:p>
                      <a:r>
                        <a:rPr lang="nl-BE" dirty="0" smtClean="0"/>
                        <a:t>20</a:t>
                      </a:r>
                      <a:endParaRPr lang="nl-BE" dirty="0"/>
                    </a:p>
                  </a:txBody>
                  <a:tcPr/>
                </a:tc>
              </a:tr>
            </a:tbl>
          </a:graphicData>
        </a:graphic>
      </p:graphicFrame>
      <p:graphicFrame>
        <p:nvGraphicFramePr>
          <p:cNvPr id="11" name="Tabel 10"/>
          <p:cNvGraphicFramePr>
            <a:graphicFrameLocks noGrp="1"/>
          </p:cNvGraphicFramePr>
          <p:nvPr>
            <p:extLst/>
          </p:nvPr>
        </p:nvGraphicFramePr>
        <p:xfrm>
          <a:off x="957330" y="2138680"/>
          <a:ext cx="6439594" cy="741680"/>
        </p:xfrm>
        <a:graphic>
          <a:graphicData uri="http://schemas.openxmlformats.org/drawingml/2006/table">
            <a:tbl>
              <a:tblPr firstRow="1" bandRow="1">
                <a:tableStyleId>{5C22544A-7EE6-4342-B048-85BDC9FD1C3A}</a:tableStyleId>
              </a:tblPr>
              <a:tblGrid>
                <a:gridCol w="554182"/>
                <a:gridCol w="554182"/>
                <a:gridCol w="554182"/>
                <a:gridCol w="554182"/>
                <a:gridCol w="554182"/>
                <a:gridCol w="554182"/>
                <a:gridCol w="640080"/>
                <a:gridCol w="640080"/>
                <a:gridCol w="640080"/>
                <a:gridCol w="640080"/>
                <a:gridCol w="554182"/>
              </a:tblGrid>
              <a:tr h="370840">
                <a:tc>
                  <a:txBody>
                    <a:bodyPr/>
                    <a:lstStyle/>
                    <a:p>
                      <a:r>
                        <a:rPr lang="nl-BE" dirty="0" smtClean="0"/>
                        <a:t>0</a:t>
                      </a:r>
                      <a:endParaRPr lang="nl-BE" dirty="0"/>
                    </a:p>
                  </a:txBody>
                  <a:tcPr/>
                </a:tc>
                <a:tc>
                  <a:txBody>
                    <a:bodyPr/>
                    <a:lstStyle/>
                    <a:p>
                      <a:r>
                        <a:rPr lang="nl-BE" dirty="0" smtClean="0"/>
                        <a:t>1</a:t>
                      </a:r>
                      <a:endParaRPr lang="nl-BE" dirty="0"/>
                    </a:p>
                  </a:txBody>
                  <a:tcPr/>
                </a:tc>
                <a:tc>
                  <a:txBody>
                    <a:bodyPr/>
                    <a:lstStyle/>
                    <a:p>
                      <a:r>
                        <a:rPr lang="nl-BE" dirty="0" smtClean="0"/>
                        <a:t>2</a:t>
                      </a:r>
                      <a:endParaRPr lang="nl-BE" dirty="0"/>
                    </a:p>
                  </a:txBody>
                  <a:tcPr/>
                </a:tc>
                <a:tc>
                  <a:txBody>
                    <a:bodyPr/>
                    <a:lstStyle/>
                    <a:p>
                      <a:r>
                        <a:rPr lang="nl-BE" dirty="0" smtClean="0"/>
                        <a:t>3</a:t>
                      </a:r>
                      <a:endParaRPr lang="nl-BE" dirty="0"/>
                    </a:p>
                  </a:txBody>
                  <a:tcPr/>
                </a:tc>
                <a:tc>
                  <a:txBody>
                    <a:bodyPr/>
                    <a:lstStyle/>
                    <a:p>
                      <a:r>
                        <a:rPr lang="nl-BE" dirty="0" smtClean="0"/>
                        <a:t>4</a:t>
                      </a:r>
                      <a:endParaRPr lang="nl-BE" dirty="0"/>
                    </a:p>
                  </a:txBody>
                  <a:tcPr/>
                </a:tc>
                <a:tc>
                  <a:txBody>
                    <a:bodyPr/>
                    <a:lstStyle/>
                    <a:p>
                      <a:r>
                        <a:rPr lang="nl-BE" dirty="0" smtClean="0"/>
                        <a:t>5</a:t>
                      </a:r>
                      <a:endParaRPr lang="nl-BE" dirty="0"/>
                    </a:p>
                  </a:txBody>
                  <a:tcPr/>
                </a:tc>
                <a:tc>
                  <a:txBody>
                    <a:bodyPr/>
                    <a:lstStyle/>
                    <a:p>
                      <a:r>
                        <a:rPr lang="nl-BE" dirty="0" smtClean="0"/>
                        <a:t>6</a:t>
                      </a:r>
                      <a:endParaRPr lang="nl-BE" dirty="0"/>
                    </a:p>
                  </a:txBody>
                  <a:tcPr/>
                </a:tc>
                <a:tc>
                  <a:txBody>
                    <a:bodyPr/>
                    <a:lstStyle/>
                    <a:p>
                      <a:r>
                        <a:rPr lang="nl-BE" dirty="0" smtClean="0"/>
                        <a:t>7</a:t>
                      </a:r>
                      <a:endParaRPr lang="nl-BE" dirty="0"/>
                    </a:p>
                  </a:txBody>
                  <a:tcPr/>
                </a:tc>
                <a:tc>
                  <a:txBody>
                    <a:bodyPr/>
                    <a:lstStyle/>
                    <a:p>
                      <a:r>
                        <a:rPr lang="nl-BE" dirty="0" smtClean="0"/>
                        <a:t>8</a:t>
                      </a:r>
                      <a:endParaRPr lang="nl-BE" dirty="0"/>
                    </a:p>
                  </a:txBody>
                  <a:tcPr/>
                </a:tc>
                <a:tc>
                  <a:txBody>
                    <a:bodyPr/>
                    <a:lstStyle/>
                    <a:p>
                      <a:r>
                        <a:rPr lang="nl-BE" dirty="0" smtClean="0"/>
                        <a:t>9</a:t>
                      </a:r>
                      <a:endParaRPr lang="nl-BE" dirty="0"/>
                    </a:p>
                  </a:txBody>
                  <a:tcPr/>
                </a:tc>
                <a:tc>
                  <a:txBody>
                    <a:bodyPr/>
                    <a:lstStyle/>
                    <a:p>
                      <a:r>
                        <a:rPr lang="nl-BE" dirty="0" smtClean="0"/>
                        <a:t>10</a:t>
                      </a:r>
                      <a:endParaRPr lang="nl-BE" dirty="0"/>
                    </a:p>
                  </a:txBody>
                  <a:tcPr/>
                </a:tc>
              </a:tr>
              <a:tr h="370840">
                <a:tc>
                  <a:txBody>
                    <a:bodyPr/>
                    <a:lstStyle/>
                    <a:p>
                      <a:r>
                        <a:rPr lang="nl-BE" dirty="0" smtClean="0"/>
                        <a:t>0</a:t>
                      </a:r>
                      <a:endParaRPr lang="nl-BE" dirty="0"/>
                    </a:p>
                  </a:txBody>
                  <a:tcPr/>
                </a:tc>
                <a:tc>
                  <a:txBody>
                    <a:bodyPr/>
                    <a:lstStyle/>
                    <a:p>
                      <a:r>
                        <a:rPr lang="nl-BE" dirty="0" smtClean="0"/>
                        <a:t>1,8</a:t>
                      </a:r>
                      <a:endParaRPr lang="nl-BE" dirty="0"/>
                    </a:p>
                  </a:txBody>
                  <a:tcPr/>
                </a:tc>
                <a:tc>
                  <a:txBody>
                    <a:bodyPr/>
                    <a:lstStyle/>
                    <a:p>
                      <a:r>
                        <a:rPr lang="nl-BE" dirty="0" smtClean="0"/>
                        <a:t>3,6</a:t>
                      </a:r>
                      <a:endParaRPr lang="nl-BE" dirty="0"/>
                    </a:p>
                  </a:txBody>
                  <a:tcPr/>
                </a:tc>
                <a:tc>
                  <a:txBody>
                    <a:bodyPr/>
                    <a:lstStyle/>
                    <a:p>
                      <a:r>
                        <a:rPr lang="nl-BE" dirty="0" smtClean="0"/>
                        <a:t>5,4</a:t>
                      </a:r>
                      <a:endParaRPr lang="nl-BE" dirty="0"/>
                    </a:p>
                  </a:txBody>
                  <a:tcPr/>
                </a:tc>
                <a:tc>
                  <a:txBody>
                    <a:bodyPr/>
                    <a:lstStyle/>
                    <a:p>
                      <a:r>
                        <a:rPr lang="nl-BE" dirty="0" smtClean="0"/>
                        <a:t>7,2</a:t>
                      </a:r>
                      <a:endParaRPr lang="nl-BE" dirty="0"/>
                    </a:p>
                  </a:txBody>
                  <a:tcPr/>
                </a:tc>
                <a:tc>
                  <a:txBody>
                    <a:bodyPr/>
                    <a:lstStyle/>
                    <a:p>
                      <a:r>
                        <a:rPr lang="nl-BE" dirty="0" smtClean="0"/>
                        <a:t>9</a:t>
                      </a:r>
                      <a:endParaRPr lang="nl-BE" dirty="0"/>
                    </a:p>
                  </a:txBody>
                  <a:tcPr/>
                </a:tc>
                <a:tc>
                  <a:txBody>
                    <a:bodyPr/>
                    <a:lstStyle/>
                    <a:p>
                      <a:r>
                        <a:rPr lang="nl-BE" dirty="0" smtClean="0"/>
                        <a:t>10,8</a:t>
                      </a:r>
                      <a:endParaRPr lang="nl-BE" dirty="0"/>
                    </a:p>
                  </a:txBody>
                  <a:tcPr/>
                </a:tc>
                <a:tc>
                  <a:txBody>
                    <a:bodyPr/>
                    <a:lstStyle/>
                    <a:p>
                      <a:r>
                        <a:rPr lang="nl-BE" dirty="0" smtClean="0"/>
                        <a:t>12,6</a:t>
                      </a:r>
                      <a:endParaRPr lang="nl-BE" dirty="0"/>
                    </a:p>
                  </a:txBody>
                  <a:tcPr/>
                </a:tc>
                <a:tc>
                  <a:txBody>
                    <a:bodyPr/>
                    <a:lstStyle/>
                    <a:p>
                      <a:r>
                        <a:rPr lang="nl-BE" dirty="0" smtClean="0"/>
                        <a:t>14,4</a:t>
                      </a:r>
                      <a:endParaRPr lang="nl-BE" dirty="0"/>
                    </a:p>
                  </a:txBody>
                  <a:tcPr/>
                </a:tc>
                <a:tc>
                  <a:txBody>
                    <a:bodyPr/>
                    <a:lstStyle/>
                    <a:p>
                      <a:r>
                        <a:rPr lang="nl-BE" dirty="0" smtClean="0"/>
                        <a:t>16,2</a:t>
                      </a:r>
                      <a:endParaRPr lang="nl-BE" dirty="0"/>
                    </a:p>
                  </a:txBody>
                  <a:tcPr/>
                </a:tc>
                <a:tc>
                  <a:txBody>
                    <a:bodyPr/>
                    <a:lstStyle/>
                    <a:p>
                      <a:r>
                        <a:rPr lang="nl-BE" dirty="0" smtClean="0"/>
                        <a:t>18</a:t>
                      </a:r>
                      <a:endParaRPr lang="nl-BE" dirty="0"/>
                    </a:p>
                  </a:txBody>
                  <a:tcPr/>
                </a:tc>
              </a:tr>
            </a:tbl>
          </a:graphicData>
        </a:graphic>
      </p:graphicFrame>
    </p:spTree>
    <p:extLst>
      <p:ext uri="{BB962C8B-B14F-4D97-AF65-F5344CB8AC3E}">
        <p14:creationId xmlns:p14="http://schemas.microsoft.com/office/powerpoint/2010/main" val="972734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smtClean="0"/>
              <a:t>Grade professional skills first semester</a:t>
            </a:r>
            <a:endParaRPr lang="nl-BE" dirty="0"/>
          </a:p>
        </p:txBody>
      </p:sp>
      <p:sp>
        <p:nvSpPr>
          <p:cNvPr id="3" name="Tijdelijke aanduiding voor inhoud 2"/>
          <p:cNvSpPr>
            <a:spLocks noGrp="1"/>
          </p:cNvSpPr>
          <p:nvPr>
            <p:ph idx="1"/>
          </p:nvPr>
        </p:nvSpPr>
        <p:spPr/>
        <p:txBody>
          <a:bodyPr>
            <a:normAutofit fontScale="70000" lnSpcReduction="20000"/>
          </a:bodyPr>
          <a:lstStyle/>
          <a:p>
            <a:r>
              <a:rPr lang="en-US" sz="3100" dirty="0" smtClean="0"/>
              <a:t>To </a:t>
            </a:r>
            <a:r>
              <a:rPr lang="en-US" sz="3100" dirty="0"/>
              <a:t>calculate the point of professional skills we need to look at the credits of the individual parts. </a:t>
            </a:r>
            <a:endParaRPr lang="en-US" sz="3100" dirty="0" smtClean="0"/>
          </a:p>
          <a:p>
            <a:pPr marL="727075" lvl="1" indent="-457200">
              <a:buFont typeface="Wingdings" panose="05000000000000000000" pitchFamily="2" charset="2"/>
              <a:buChar char="Ø"/>
            </a:pPr>
            <a:r>
              <a:rPr lang="nl-BE" dirty="0"/>
              <a:t>Practical skills (2 </a:t>
            </a:r>
            <a:r>
              <a:rPr lang="nl-BE" dirty="0" smtClean="0"/>
              <a:t>or 3 </a:t>
            </a:r>
            <a:r>
              <a:rPr lang="nl-BE" dirty="0" err="1" smtClean="0"/>
              <a:t>study</a:t>
            </a:r>
            <a:r>
              <a:rPr lang="nl-BE" dirty="0" smtClean="0"/>
              <a:t> </a:t>
            </a:r>
            <a:r>
              <a:rPr lang="nl-BE" dirty="0"/>
              <a:t>points)</a:t>
            </a:r>
          </a:p>
          <a:p>
            <a:pPr marL="727075" lvl="1" indent="-457200">
              <a:buFont typeface="Wingdings" panose="05000000000000000000" pitchFamily="2" charset="2"/>
              <a:buChar char="Ø"/>
            </a:pPr>
            <a:r>
              <a:rPr lang="nl-BE" dirty="0" err="1"/>
              <a:t>Medical</a:t>
            </a:r>
            <a:r>
              <a:rPr lang="nl-BE" dirty="0"/>
              <a:t> </a:t>
            </a:r>
            <a:r>
              <a:rPr lang="nl-BE" dirty="0" err="1"/>
              <a:t>count</a:t>
            </a:r>
            <a:r>
              <a:rPr lang="nl-BE" dirty="0"/>
              <a:t> or </a:t>
            </a:r>
            <a:r>
              <a:rPr lang="nl-BE" dirty="0" err="1"/>
              <a:t>nursing</a:t>
            </a:r>
            <a:r>
              <a:rPr lang="nl-BE" dirty="0"/>
              <a:t> </a:t>
            </a:r>
            <a:r>
              <a:rPr lang="nl-BE" dirty="0" err="1"/>
              <a:t>calculations</a:t>
            </a:r>
            <a:r>
              <a:rPr lang="nl-BE" dirty="0"/>
              <a:t> (1 </a:t>
            </a:r>
            <a:r>
              <a:rPr lang="nl-BE" dirty="0" err="1"/>
              <a:t>study</a:t>
            </a:r>
            <a:r>
              <a:rPr lang="nl-BE" dirty="0"/>
              <a:t> point)</a:t>
            </a:r>
          </a:p>
          <a:p>
            <a:r>
              <a:rPr lang="en-US" dirty="0"/>
              <a:t/>
            </a:r>
            <a:br>
              <a:rPr lang="en-US" dirty="0"/>
            </a:br>
            <a:r>
              <a:rPr lang="en-US" sz="3100" dirty="0" smtClean="0"/>
              <a:t>Practical skills counts </a:t>
            </a:r>
            <a:r>
              <a:rPr lang="en-US" sz="3100" dirty="0"/>
              <a:t>for 2/3 </a:t>
            </a:r>
            <a:r>
              <a:rPr lang="en-US" sz="3100" dirty="0" smtClean="0"/>
              <a:t>or ¾ of </a:t>
            </a:r>
            <a:r>
              <a:rPr lang="en-US" sz="3100" dirty="0" smtClean="0"/>
              <a:t>the points and medical count </a:t>
            </a:r>
            <a:r>
              <a:rPr lang="en-US" sz="3100" dirty="0"/>
              <a:t>for </a:t>
            </a:r>
            <a:r>
              <a:rPr lang="en-US" sz="3100" dirty="0" smtClean="0"/>
              <a:t>1/3 or 1/4. </a:t>
            </a:r>
            <a:endParaRPr lang="en-US" sz="3100" dirty="0" smtClean="0"/>
          </a:p>
          <a:p>
            <a:r>
              <a:rPr lang="en-US" sz="3100" dirty="0" smtClean="0"/>
              <a:t>A </a:t>
            </a:r>
            <a:r>
              <a:rPr lang="en-US" sz="3100" dirty="0"/>
              <a:t>deficit (</a:t>
            </a:r>
            <a:r>
              <a:rPr lang="en-US" sz="3100" dirty="0" smtClean="0"/>
              <a:t>8 </a:t>
            </a:r>
            <a:r>
              <a:rPr lang="en-US" sz="3100" dirty="0"/>
              <a:t>or </a:t>
            </a:r>
            <a:r>
              <a:rPr lang="en-US" sz="3100" dirty="0" smtClean="0"/>
              <a:t>9) on </a:t>
            </a:r>
            <a:r>
              <a:rPr lang="en-US" sz="3100" dirty="0"/>
              <a:t>1 of the 2 items could possibly be picked up with a good grade on the other part. A </a:t>
            </a:r>
            <a:r>
              <a:rPr lang="en-US" sz="3100" dirty="0" smtClean="0"/>
              <a:t>large deficit (≤ 7/20) </a:t>
            </a:r>
            <a:r>
              <a:rPr lang="en-US" sz="3100" dirty="0"/>
              <a:t>on 1 of the 2 items automatically leads to </a:t>
            </a:r>
            <a:r>
              <a:rPr lang="en-US" sz="3100" dirty="0" smtClean="0"/>
              <a:t>a failure. </a:t>
            </a:r>
            <a:r>
              <a:rPr lang="en-US" sz="3100" dirty="0"/>
              <a:t>The student will only have to do a </a:t>
            </a:r>
            <a:r>
              <a:rPr lang="en-US" sz="3100" dirty="0" smtClean="0"/>
              <a:t>retake </a:t>
            </a:r>
            <a:r>
              <a:rPr lang="en-US" sz="3100" dirty="0"/>
              <a:t>of the component with a deficit.</a:t>
            </a:r>
            <a:r>
              <a:rPr lang="en-US" dirty="0"/>
              <a:t/>
            </a:r>
            <a:br>
              <a:rPr lang="en-US" dirty="0"/>
            </a:br>
            <a:endParaRPr lang="nl-BE" dirty="0"/>
          </a:p>
        </p:txBody>
      </p:sp>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en-US"/>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14</a:t>
            </a:fld>
            <a:endParaRPr lang="nl-BE"/>
          </a:p>
        </p:txBody>
      </p:sp>
    </p:spTree>
    <p:extLst>
      <p:ext uri="{BB962C8B-B14F-4D97-AF65-F5344CB8AC3E}">
        <p14:creationId xmlns:p14="http://schemas.microsoft.com/office/powerpoint/2010/main" val="3996260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57948" y="30296"/>
            <a:ext cx="8028852" cy="1143000"/>
          </a:xfrm>
        </p:spPr>
        <p:txBody>
          <a:bodyPr/>
          <a:lstStyle/>
          <a:p>
            <a:r>
              <a:rPr lang="nl-BE" dirty="0" err="1"/>
              <a:t>Progress</a:t>
            </a:r>
            <a:r>
              <a:rPr lang="nl-BE" dirty="0"/>
              <a:t> test</a:t>
            </a:r>
          </a:p>
        </p:txBody>
      </p:sp>
      <p:sp>
        <p:nvSpPr>
          <p:cNvPr id="3" name="Tijdelijke aanduiding voor inhoud 2"/>
          <p:cNvSpPr>
            <a:spLocks noGrp="1"/>
          </p:cNvSpPr>
          <p:nvPr>
            <p:ph idx="1"/>
          </p:nvPr>
        </p:nvSpPr>
        <p:spPr>
          <a:xfrm>
            <a:off x="567796" y="802015"/>
            <a:ext cx="8028852" cy="5187130"/>
          </a:xfrm>
        </p:spPr>
        <p:txBody>
          <a:bodyPr>
            <a:noAutofit/>
          </a:bodyPr>
          <a:lstStyle/>
          <a:p>
            <a:r>
              <a:rPr lang="en-US" sz="1600" dirty="0"/>
              <a:t>The </a:t>
            </a:r>
            <a:r>
              <a:rPr lang="en-US" sz="1600" dirty="0" smtClean="0"/>
              <a:t>digital </a:t>
            </a:r>
            <a:r>
              <a:rPr lang="en-US" sz="1600" dirty="0"/>
              <a:t>progress </a:t>
            </a:r>
            <a:r>
              <a:rPr lang="en-US" sz="1600" dirty="0" smtClean="0"/>
              <a:t>test </a:t>
            </a:r>
            <a:r>
              <a:rPr lang="en-US" sz="1600" dirty="0"/>
              <a:t>is not part of a </a:t>
            </a:r>
            <a:r>
              <a:rPr lang="en-US" sz="1600" dirty="0" smtClean="0"/>
              <a:t>specific course. </a:t>
            </a:r>
            <a:r>
              <a:rPr lang="en-US" sz="1600" dirty="0"/>
              <a:t>It's </a:t>
            </a:r>
            <a:r>
              <a:rPr lang="en-US" sz="1600" dirty="0" smtClean="0"/>
              <a:t>course and </a:t>
            </a:r>
            <a:r>
              <a:rPr lang="en-US" sz="1600" dirty="0"/>
              <a:t>competency </a:t>
            </a:r>
            <a:r>
              <a:rPr lang="en-US" sz="1600" dirty="0" smtClean="0"/>
              <a:t>exceeding.</a:t>
            </a:r>
            <a:r>
              <a:rPr lang="en-US" sz="1600" dirty="0"/>
              <a:t/>
            </a:r>
            <a:br>
              <a:rPr lang="en-US" sz="1600" dirty="0"/>
            </a:br>
            <a:r>
              <a:rPr lang="en-US" sz="1600" dirty="0" smtClean="0"/>
              <a:t>This test is </a:t>
            </a:r>
            <a:r>
              <a:rPr lang="en-US" sz="1600" dirty="0"/>
              <a:t>intended </a:t>
            </a:r>
            <a:r>
              <a:rPr lang="en-US" sz="1600" dirty="0" smtClean="0"/>
              <a:t>to examine captivated </a:t>
            </a:r>
            <a:r>
              <a:rPr lang="en-US" sz="1600" dirty="0"/>
              <a:t>knowledge throughout the </a:t>
            </a:r>
            <a:r>
              <a:rPr lang="en-US" sz="1600" dirty="0" smtClean="0"/>
              <a:t>training.</a:t>
            </a:r>
            <a:r>
              <a:rPr lang="en-US" sz="1600" dirty="0"/>
              <a:t/>
            </a:r>
            <a:br>
              <a:rPr lang="en-US" sz="1600" dirty="0"/>
            </a:br>
            <a:r>
              <a:rPr lang="en-US" sz="1600" dirty="0"/>
              <a:t/>
            </a:r>
            <a:br>
              <a:rPr lang="en-US" sz="1600" dirty="0"/>
            </a:br>
            <a:r>
              <a:rPr lang="en-US" sz="1600" dirty="0"/>
              <a:t>The </a:t>
            </a:r>
            <a:r>
              <a:rPr lang="en-US" sz="1600" dirty="0" smtClean="0"/>
              <a:t>digital progress test </a:t>
            </a:r>
            <a:r>
              <a:rPr lang="en-US" sz="1600" dirty="0"/>
              <a:t>is a questionnaire, consisting of 120 multiple choice questions. The questions asked are situated on three </a:t>
            </a:r>
            <a:r>
              <a:rPr lang="en-US" sz="1600" dirty="0" smtClean="0"/>
              <a:t>levels:</a:t>
            </a:r>
          </a:p>
          <a:p>
            <a:pPr marL="457200" indent="-457200">
              <a:buFontTx/>
              <a:buChar char="-"/>
            </a:pPr>
            <a:r>
              <a:rPr lang="en-US" sz="1600" dirty="0" smtClean="0"/>
              <a:t>multiple </a:t>
            </a:r>
            <a:r>
              <a:rPr lang="en-US" sz="1600" dirty="0"/>
              <a:t>choice questions, aimed at reproduction knowledge (recognition </a:t>
            </a:r>
            <a:r>
              <a:rPr lang="en-US" sz="1600" dirty="0" smtClean="0"/>
              <a:t>questions)</a:t>
            </a:r>
          </a:p>
          <a:p>
            <a:pPr marL="457200" indent="-457200">
              <a:buFontTx/>
              <a:buChar char="-"/>
            </a:pPr>
            <a:r>
              <a:rPr lang="en-US" sz="1600" dirty="0" smtClean="0"/>
              <a:t>multiple </a:t>
            </a:r>
            <a:r>
              <a:rPr lang="en-US" sz="1600" dirty="0"/>
              <a:t>choice questions focused on insightful knowledge (deepening </a:t>
            </a:r>
            <a:r>
              <a:rPr lang="en-US" sz="1600" dirty="0" smtClean="0"/>
              <a:t>questions)</a:t>
            </a:r>
          </a:p>
          <a:p>
            <a:pPr marL="457200" indent="-457200">
              <a:buFontTx/>
              <a:buChar char="-"/>
            </a:pPr>
            <a:r>
              <a:rPr lang="en-US" sz="1600" dirty="0" smtClean="0"/>
              <a:t>multiple </a:t>
            </a:r>
            <a:r>
              <a:rPr lang="en-US" sz="1600" dirty="0"/>
              <a:t>choice questions aimed at applying knowledge (application questions</a:t>
            </a:r>
            <a:r>
              <a:rPr lang="en-US" sz="1600" dirty="0" smtClean="0"/>
              <a:t>)</a:t>
            </a:r>
          </a:p>
          <a:p>
            <a:r>
              <a:rPr lang="en-US" sz="1600" dirty="0"/>
              <a:t/>
            </a:r>
            <a:br>
              <a:rPr lang="en-US" sz="1600" dirty="0"/>
            </a:br>
            <a:r>
              <a:rPr lang="en-US" sz="1600" dirty="0" smtClean="0"/>
              <a:t>120 </a:t>
            </a:r>
            <a:r>
              <a:rPr lang="en-US" sz="1600" dirty="0"/>
              <a:t>multiple choice </a:t>
            </a:r>
            <a:r>
              <a:rPr lang="en-US" sz="1600" dirty="0" smtClean="0"/>
              <a:t>questions:</a:t>
            </a:r>
          </a:p>
          <a:p>
            <a:pPr marL="457200" indent="-457200">
              <a:buFontTx/>
              <a:buChar char="-"/>
            </a:pPr>
            <a:r>
              <a:rPr lang="en-US" sz="1600" dirty="0" smtClean="0"/>
              <a:t>60 </a:t>
            </a:r>
            <a:r>
              <a:rPr lang="en-US" sz="1600" dirty="0"/>
              <a:t>questions that deal with </a:t>
            </a:r>
            <a:r>
              <a:rPr lang="en-US" sz="1600" dirty="0" smtClean="0"/>
              <a:t>profession specific sciences </a:t>
            </a:r>
            <a:r>
              <a:rPr lang="en-US" sz="1600" dirty="0" smtClean="0">
                <a:sym typeface="Wingdings" panose="05000000000000000000" pitchFamily="2" charset="2"/>
              </a:rPr>
              <a:t> </a:t>
            </a:r>
            <a:r>
              <a:rPr lang="en-US" sz="1600" dirty="0"/>
              <a:t>questions related to nursing </a:t>
            </a:r>
            <a:r>
              <a:rPr lang="en-US" sz="1600" dirty="0" smtClean="0"/>
              <a:t>sciences</a:t>
            </a:r>
            <a:endParaRPr lang="en-US" sz="1600" dirty="0"/>
          </a:p>
          <a:p>
            <a:pPr marL="457200" indent="-457200">
              <a:buFontTx/>
              <a:buChar char="-"/>
            </a:pPr>
            <a:r>
              <a:rPr lang="en-US" sz="1600" dirty="0" smtClean="0"/>
              <a:t>60 </a:t>
            </a:r>
            <a:r>
              <a:rPr lang="en-US" sz="1600" dirty="0"/>
              <a:t>questions related to supporting </a:t>
            </a:r>
            <a:r>
              <a:rPr lang="en-US" sz="1600" dirty="0" smtClean="0"/>
              <a:t>sciences</a:t>
            </a:r>
            <a:r>
              <a:rPr lang="en-US" sz="1600" dirty="0"/>
              <a:t>. </a:t>
            </a:r>
          </a:p>
          <a:p>
            <a:pPr marL="727075" lvl="1" indent="-457200">
              <a:buFont typeface="Wingdings" panose="05000000000000000000" pitchFamily="2" charset="2"/>
              <a:buChar char="Ø"/>
            </a:pPr>
            <a:r>
              <a:rPr lang="en-US" sz="1600" dirty="0" smtClean="0"/>
              <a:t>30 </a:t>
            </a:r>
            <a:r>
              <a:rPr lang="en-US" sz="1600" dirty="0"/>
              <a:t>questions about </a:t>
            </a:r>
            <a:r>
              <a:rPr lang="en-US" sz="1600" dirty="0" smtClean="0"/>
              <a:t>biomedical sciences</a:t>
            </a:r>
          </a:p>
          <a:p>
            <a:pPr marL="727075" lvl="1" indent="-457200">
              <a:buFont typeface="Wingdings" panose="05000000000000000000" pitchFamily="2" charset="2"/>
              <a:buChar char="Ø"/>
            </a:pPr>
            <a:r>
              <a:rPr lang="en-US" sz="1600" dirty="0" smtClean="0"/>
              <a:t>12 </a:t>
            </a:r>
            <a:r>
              <a:rPr lang="en-US" sz="1600" dirty="0"/>
              <a:t>questions about </a:t>
            </a:r>
            <a:r>
              <a:rPr lang="en-US" sz="1600" dirty="0" err="1" smtClean="0"/>
              <a:t>behavioural</a:t>
            </a:r>
            <a:r>
              <a:rPr lang="en-US" sz="1600" dirty="0" smtClean="0"/>
              <a:t> sciences</a:t>
            </a:r>
          </a:p>
          <a:p>
            <a:pPr marL="727075" lvl="1" indent="-457200">
              <a:buFont typeface="Wingdings" panose="05000000000000000000" pitchFamily="2" charset="2"/>
              <a:buChar char="Ø"/>
            </a:pPr>
            <a:r>
              <a:rPr lang="en-US" sz="1600" dirty="0" smtClean="0"/>
              <a:t>18 </a:t>
            </a:r>
            <a:r>
              <a:rPr lang="en-US" sz="1600" dirty="0"/>
              <a:t>questions about </a:t>
            </a:r>
            <a:r>
              <a:rPr lang="en-US" sz="1600" dirty="0" smtClean="0"/>
              <a:t>social </a:t>
            </a:r>
            <a:r>
              <a:rPr lang="en-US" sz="1600" dirty="0"/>
              <a:t>sciences. </a:t>
            </a:r>
            <a:endParaRPr lang="en-US" sz="1600" dirty="0" smtClean="0"/>
          </a:p>
          <a:p>
            <a:endParaRPr lang="en-US" sz="1400" dirty="0"/>
          </a:p>
          <a:p>
            <a:r>
              <a:rPr lang="en-US" sz="1400" dirty="0"/>
              <a:t/>
            </a:r>
            <a:br>
              <a:rPr lang="en-US" sz="1400" dirty="0"/>
            </a:br>
            <a:endParaRPr lang="nl-BE" sz="1400" dirty="0"/>
          </a:p>
        </p:txBody>
      </p:sp>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en-US"/>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15</a:t>
            </a:fld>
            <a:endParaRPr lang="nl-BE"/>
          </a:p>
        </p:txBody>
      </p:sp>
    </p:spTree>
    <p:extLst>
      <p:ext uri="{BB962C8B-B14F-4D97-AF65-F5344CB8AC3E}">
        <p14:creationId xmlns:p14="http://schemas.microsoft.com/office/powerpoint/2010/main" val="4249496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57948" y="78591"/>
            <a:ext cx="8028852" cy="1143000"/>
          </a:xfrm>
        </p:spPr>
        <p:txBody>
          <a:bodyPr/>
          <a:lstStyle/>
          <a:p>
            <a:r>
              <a:rPr lang="nl-BE" dirty="0" err="1" smtClean="0"/>
              <a:t>Progress</a:t>
            </a:r>
            <a:r>
              <a:rPr lang="nl-BE" dirty="0" smtClean="0"/>
              <a:t> test</a:t>
            </a:r>
            <a:endParaRPr lang="nl-BE" dirty="0"/>
          </a:p>
        </p:txBody>
      </p:sp>
      <p:sp>
        <p:nvSpPr>
          <p:cNvPr id="3" name="Tijdelijke aanduiding voor inhoud 2"/>
          <p:cNvSpPr>
            <a:spLocks noGrp="1"/>
          </p:cNvSpPr>
          <p:nvPr>
            <p:ph idx="1"/>
          </p:nvPr>
        </p:nvSpPr>
        <p:spPr>
          <a:xfrm>
            <a:off x="657948" y="1327842"/>
            <a:ext cx="8028852" cy="4776744"/>
          </a:xfrm>
        </p:spPr>
        <p:txBody>
          <a:bodyPr>
            <a:normAutofit fontScale="85000" lnSpcReduction="20000"/>
          </a:bodyPr>
          <a:lstStyle/>
          <a:p>
            <a:r>
              <a:rPr lang="en-US" dirty="0" smtClean="0"/>
              <a:t>Need to be done in </a:t>
            </a:r>
            <a:r>
              <a:rPr lang="en-US" dirty="0"/>
              <a:t>a time span of 60 minutes </a:t>
            </a:r>
            <a:r>
              <a:rPr lang="en-US" dirty="0" smtClean="0"/>
              <a:t>.</a:t>
            </a:r>
          </a:p>
          <a:p>
            <a:r>
              <a:rPr lang="en-US" dirty="0" smtClean="0"/>
              <a:t>The test is </a:t>
            </a:r>
            <a:r>
              <a:rPr lang="en-US" dirty="0"/>
              <a:t>organized twice a year. Once during the </a:t>
            </a:r>
            <a:r>
              <a:rPr lang="en-US" dirty="0" smtClean="0"/>
              <a:t>examination </a:t>
            </a:r>
            <a:r>
              <a:rPr lang="en-US" dirty="0"/>
              <a:t>period </a:t>
            </a:r>
            <a:r>
              <a:rPr lang="en-US" dirty="0" smtClean="0"/>
              <a:t>in </a:t>
            </a:r>
            <a:r>
              <a:rPr lang="en-US" dirty="0"/>
              <a:t>the first </a:t>
            </a:r>
            <a:r>
              <a:rPr lang="en-US" dirty="0" smtClean="0"/>
              <a:t>semester and once </a:t>
            </a:r>
            <a:r>
              <a:rPr lang="en-US" dirty="0"/>
              <a:t>during the </a:t>
            </a:r>
            <a:r>
              <a:rPr lang="en-US" dirty="0" smtClean="0"/>
              <a:t>second semester. </a:t>
            </a:r>
            <a:r>
              <a:rPr lang="en-US" dirty="0"/>
              <a:t>The first </a:t>
            </a:r>
            <a:r>
              <a:rPr lang="en-US" dirty="0" smtClean="0"/>
              <a:t>test is an exercise and doesn’t count for points. The </a:t>
            </a:r>
            <a:r>
              <a:rPr lang="en-US" dirty="0"/>
              <a:t>second </a:t>
            </a:r>
            <a:r>
              <a:rPr lang="en-US" dirty="0" smtClean="0"/>
              <a:t>test </a:t>
            </a:r>
            <a:r>
              <a:rPr lang="en-US" dirty="0"/>
              <a:t>is </a:t>
            </a:r>
            <a:r>
              <a:rPr lang="en-US" dirty="0" smtClean="0"/>
              <a:t>summative. </a:t>
            </a:r>
          </a:p>
          <a:p>
            <a:r>
              <a:rPr lang="en-US" dirty="0"/>
              <a:t/>
            </a:r>
            <a:br>
              <a:rPr lang="en-US" dirty="0"/>
            </a:br>
            <a:r>
              <a:rPr lang="en-US" dirty="0"/>
              <a:t>Based on results of the </a:t>
            </a:r>
            <a:r>
              <a:rPr lang="en-US" dirty="0" smtClean="0"/>
              <a:t>tests </a:t>
            </a:r>
            <a:r>
              <a:rPr lang="en-US" dirty="0"/>
              <a:t>of all </a:t>
            </a:r>
            <a:r>
              <a:rPr lang="en-US" dirty="0" smtClean="0"/>
              <a:t>the students of all the participating </a:t>
            </a:r>
            <a:r>
              <a:rPr lang="en-US" dirty="0"/>
              <a:t>colleges a relative norm </a:t>
            </a:r>
            <a:r>
              <a:rPr lang="en-US" dirty="0" smtClean="0"/>
              <a:t>is set for </a:t>
            </a:r>
            <a:r>
              <a:rPr lang="en-US" dirty="0"/>
              <a:t>each level of education. On the basis of this relative standard </a:t>
            </a:r>
            <a:r>
              <a:rPr lang="en-US" dirty="0" smtClean="0"/>
              <a:t>a </a:t>
            </a:r>
            <a:r>
              <a:rPr lang="en-US" dirty="0"/>
              <a:t>point </a:t>
            </a:r>
            <a:r>
              <a:rPr lang="en-US" dirty="0" smtClean="0"/>
              <a:t>is given on </a:t>
            </a:r>
            <a:r>
              <a:rPr lang="en-US" dirty="0"/>
              <a:t>20. </a:t>
            </a:r>
            <a:endParaRPr lang="nl-BE" dirty="0"/>
          </a:p>
        </p:txBody>
      </p:sp>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en-US"/>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16</a:t>
            </a:fld>
            <a:endParaRPr lang="nl-BE"/>
          </a:p>
        </p:txBody>
      </p:sp>
    </p:spTree>
    <p:extLst>
      <p:ext uri="{BB962C8B-B14F-4D97-AF65-F5344CB8AC3E}">
        <p14:creationId xmlns:p14="http://schemas.microsoft.com/office/powerpoint/2010/main" val="1680123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57948" y="403783"/>
            <a:ext cx="8028852" cy="806831"/>
          </a:xfrm>
        </p:spPr>
        <p:txBody>
          <a:bodyPr>
            <a:normAutofit fontScale="90000"/>
          </a:bodyPr>
          <a:lstStyle/>
          <a:p>
            <a:pPr lvl="0"/>
            <a:r>
              <a:rPr lang="en-GB" b="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Cesuur</a:t>
            </a:r>
            <a:r>
              <a:rPr lang="en-GB" b="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GB" b="0" dirty="0" err="1">
                <a:solidFill>
                  <a:schemeClr val="tx1"/>
                </a:solidFill>
                <a:latin typeface="Arial" panose="020B0604020202020204" pitchFamily="34" charset="0"/>
                <a:ea typeface="Times New Roman" panose="02020603050405020304" pitchFamily="18" charset="0"/>
                <a:cs typeface="Arial" panose="020B0604020202020204" pitchFamily="34" charset="0"/>
              </a:rPr>
              <a:t>summatieve</a:t>
            </a:r>
            <a:r>
              <a:rPr lang="en-GB" b="0" dirty="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GB" b="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VGT 1</a:t>
            </a:r>
            <a:r>
              <a:rPr lang="en-GB" b="0" baseline="300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st</a:t>
            </a:r>
            <a:r>
              <a:rPr lang="en-GB" b="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year</a:t>
            </a:r>
            <a:r>
              <a:rPr lang="nl-BE" sz="4000" b="0" dirty="0">
                <a:solidFill>
                  <a:schemeClr val="tx1"/>
                </a:solidFill>
              </a:rPr>
              <a:t/>
            </a:r>
            <a:br>
              <a:rPr lang="nl-BE" sz="4000" b="0" dirty="0">
                <a:solidFill>
                  <a:schemeClr val="tx1"/>
                </a:solidFill>
              </a:rPr>
            </a:br>
            <a:endParaRPr lang="nl-BE" dirty="0"/>
          </a:p>
        </p:txBody>
      </p:sp>
      <p:graphicFrame>
        <p:nvGraphicFramePr>
          <p:cNvPr id="7" name="Tijdelijke aanduiding voor inhoud 6"/>
          <p:cNvGraphicFramePr>
            <a:graphicFrameLocks noGrp="1"/>
          </p:cNvGraphicFramePr>
          <p:nvPr>
            <p:ph idx="1"/>
            <p:extLst/>
          </p:nvPr>
        </p:nvGraphicFramePr>
        <p:xfrm>
          <a:off x="953037" y="1152863"/>
          <a:ext cx="6967472" cy="4603997"/>
        </p:xfrm>
        <a:graphic>
          <a:graphicData uri="http://schemas.openxmlformats.org/drawingml/2006/table">
            <a:tbl>
              <a:tblPr firstRow="1" firstCol="1" lastRow="1" lastCol="1" bandRow="1" bandCol="1">
                <a:tableStyleId>{5C22544A-7EE6-4342-B048-85BDC9FD1C3A}</a:tableStyleId>
              </a:tblPr>
              <a:tblGrid>
                <a:gridCol w="887163"/>
                <a:gridCol w="887163"/>
                <a:gridCol w="887163"/>
                <a:gridCol w="887163"/>
                <a:gridCol w="887163"/>
                <a:gridCol w="2531657"/>
              </a:tblGrid>
              <a:tr h="1315427">
                <a:tc>
                  <a:txBody>
                    <a:bodyPr/>
                    <a:lstStyle/>
                    <a:p>
                      <a:pPr marL="114300">
                        <a:lnSpc>
                          <a:spcPct val="115000"/>
                        </a:lnSpc>
                        <a:spcAft>
                          <a:spcPts val="0"/>
                        </a:spcAft>
                      </a:pPr>
                      <a:r>
                        <a:rPr lang="nl-BE" sz="900" dirty="0">
                          <a:effectLst/>
                        </a:rPr>
                        <a:t>Cijfer</a:t>
                      </a:r>
                      <a:endParaRPr lang="nl-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Procent</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nl-BE" sz="900" dirty="0">
                          <a:effectLst/>
                        </a:rPr>
                        <a:t>Juiste antwoorden op 120</a:t>
                      </a:r>
                      <a:endParaRPr lang="nl-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Cijfer</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Procent</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nl-BE" sz="900">
                          <a:effectLst/>
                        </a:rPr>
                        <a:t>Juiste antwoorden op 120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8857">
                <a:tc>
                  <a:txBody>
                    <a:bodyPr/>
                    <a:lstStyle/>
                    <a:p>
                      <a:pPr marL="114300">
                        <a:lnSpc>
                          <a:spcPct val="115000"/>
                        </a:lnSpc>
                        <a:spcAft>
                          <a:spcPts val="0"/>
                        </a:spcAft>
                      </a:pPr>
                      <a:r>
                        <a:rPr lang="nl-BE" sz="900">
                          <a:effectLst/>
                        </a:rPr>
                        <a:t>1/20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nl-BE" sz="900">
                          <a:effectLst/>
                        </a:rPr>
                        <a:t>    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rPr>
                        <a:t>25</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11/20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52%</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rPr>
                        <a:t>63</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8857">
                <a:tc>
                  <a:txBody>
                    <a:bodyPr/>
                    <a:lstStyle/>
                    <a:p>
                      <a:pPr marL="114300">
                        <a:lnSpc>
                          <a:spcPct val="115000"/>
                        </a:lnSpc>
                        <a:spcAft>
                          <a:spcPts val="0"/>
                        </a:spcAft>
                      </a:pPr>
                      <a:r>
                        <a:rPr lang="nl-BE" sz="900">
                          <a:effectLst/>
                        </a:rPr>
                        <a:t>2/20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23%</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rPr>
                        <a:t>29</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12/20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56%</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rPr>
                        <a:t>67</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8857">
                <a:tc>
                  <a:txBody>
                    <a:bodyPr/>
                    <a:lstStyle/>
                    <a:p>
                      <a:pPr marL="114300">
                        <a:lnSpc>
                          <a:spcPct val="115000"/>
                        </a:lnSpc>
                        <a:spcAft>
                          <a:spcPts val="0"/>
                        </a:spcAft>
                      </a:pPr>
                      <a:r>
                        <a:rPr lang="nl-BE" sz="900">
                          <a:effectLst/>
                        </a:rPr>
                        <a:t>3/20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26%</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rPr>
                        <a:t>33</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13/20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59%</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rPr>
                        <a:t>70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8857">
                <a:tc>
                  <a:txBody>
                    <a:bodyPr/>
                    <a:lstStyle/>
                    <a:p>
                      <a:pPr marL="114300">
                        <a:lnSpc>
                          <a:spcPct val="115000"/>
                        </a:lnSpc>
                        <a:spcAft>
                          <a:spcPts val="0"/>
                        </a:spcAft>
                      </a:pPr>
                      <a:r>
                        <a:rPr lang="nl-BE" sz="900">
                          <a:effectLst/>
                        </a:rPr>
                        <a:t>4/20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30%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rPr>
                        <a:t>37</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highlight>
                            <a:srgbClr val="FF0000"/>
                          </a:highlight>
                        </a:rPr>
                        <a:t>14/20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nl-BE" sz="900">
                          <a:effectLst/>
                        </a:rPr>
                        <a:t>    </a:t>
                      </a:r>
                      <a:r>
                        <a:rPr lang="nl-BE" sz="900">
                          <a:effectLst/>
                          <a:highlight>
                            <a:srgbClr val="FF0000"/>
                          </a:highlight>
                        </a:rPr>
                        <a:t>62%</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highlight>
                            <a:srgbClr val="FF0000"/>
                          </a:highlight>
                        </a:rPr>
                        <a:t>74</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8857">
                <a:tc>
                  <a:txBody>
                    <a:bodyPr/>
                    <a:lstStyle/>
                    <a:p>
                      <a:pPr marL="114300">
                        <a:lnSpc>
                          <a:spcPct val="115000"/>
                        </a:lnSpc>
                        <a:spcAft>
                          <a:spcPts val="0"/>
                        </a:spcAft>
                      </a:pPr>
                      <a:r>
                        <a:rPr lang="nl-BE" sz="900">
                          <a:effectLst/>
                        </a:rPr>
                        <a:t>5/20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33%</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rPr>
                        <a:t>40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15/20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65%</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rPr>
                        <a:t>78</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8857">
                <a:tc>
                  <a:txBody>
                    <a:bodyPr/>
                    <a:lstStyle/>
                    <a:p>
                      <a:pPr marL="114300">
                        <a:lnSpc>
                          <a:spcPct val="115000"/>
                        </a:lnSpc>
                        <a:spcAft>
                          <a:spcPts val="0"/>
                        </a:spcAft>
                      </a:pPr>
                      <a:r>
                        <a:rPr lang="nl-BE" sz="900">
                          <a:effectLst/>
                        </a:rPr>
                        <a:t>6/20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36%</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rPr>
                        <a:t>44</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16/20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69%</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rPr>
                        <a:t>82</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8857">
                <a:tc>
                  <a:txBody>
                    <a:bodyPr/>
                    <a:lstStyle/>
                    <a:p>
                      <a:pPr marL="114300">
                        <a:lnSpc>
                          <a:spcPct val="115000"/>
                        </a:lnSpc>
                        <a:spcAft>
                          <a:spcPts val="0"/>
                        </a:spcAft>
                      </a:pPr>
                      <a:r>
                        <a:rPr lang="nl-BE" sz="900">
                          <a:effectLst/>
                        </a:rPr>
                        <a:t>7/20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39%</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rPr>
                        <a:t>48</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17/20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72%</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rPr>
                        <a:t>85</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8857">
                <a:tc>
                  <a:txBody>
                    <a:bodyPr/>
                    <a:lstStyle/>
                    <a:p>
                      <a:pPr marL="114300">
                        <a:lnSpc>
                          <a:spcPct val="115000"/>
                        </a:lnSpc>
                        <a:spcAft>
                          <a:spcPts val="0"/>
                        </a:spcAft>
                      </a:pPr>
                      <a:r>
                        <a:rPr lang="nl-BE" sz="900">
                          <a:effectLst/>
                        </a:rPr>
                        <a:t>8/20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43%</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rPr>
                        <a:t>52</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18/20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75%</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rPr>
                        <a:t>89</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8857">
                <a:tc>
                  <a:txBody>
                    <a:bodyPr/>
                    <a:lstStyle/>
                    <a:p>
                      <a:pPr marL="114300">
                        <a:lnSpc>
                          <a:spcPct val="115000"/>
                        </a:lnSpc>
                        <a:spcAft>
                          <a:spcPts val="0"/>
                        </a:spcAft>
                      </a:pPr>
                      <a:r>
                        <a:rPr lang="nl-BE" sz="900">
                          <a:effectLst/>
                        </a:rPr>
                        <a:t>9/20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46%</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rPr>
                        <a:t>55</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19/20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78%</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rPr>
                        <a:t>93</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8857">
                <a:tc>
                  <a:txBody>
                    <a:bodyPr/>
                    <a:lstStyle/>
                    <a:p>
                      <a:pPr marL="114300">
                        <a:lnSpc>
                          <a:spcPct val="115000"/>
                        </a:lnSpc>
                        <a:spcAft>
                          <a:spcPts val="0"/>
                        </a:spcAft>
                      </a:pPr>
                      <a:r>
                        <a:rPr lang="nl-BE" sz="900">
                          <a:effectLst/>
                          <a:highlight>
                            <a:srgbClr val="FF0000"/>
                          </a:highlight>
                        </a:rPr>
                        <a:t>10/20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highlight>
                            <a:srgbClr val="FF0000"/>
                          </a:highlight>
                        </a:rPr>
                        <a:t>49%</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a:effectLst/>
                          <a:highlight>
                            <a:srgbClr val="FF0000"/>
                          </a:highlight>
                        </a:rPr>
                        <a:t>59</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20/20</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nSpc>
                          <a:spcPct val="115000"/>
                        </a:lnSpc>
                        <a:spcAft>
                          <a:spcPts val="0"/>
                        </a:spcAft>
                      </a:pPr>
                      <a:r>
                        <a:rPr lang="nl-BE" sz="900">
                          <a:effectLst/>
                        </a:rPr>
                        <a:t>82%</a:t>
                      </a:r>
                      <a:endParaRPr lang="nl-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14300" algn="ctr">
                        <a:lnSpc>
                          <a:spcPct val="115000"/>
                        </a:lnSpc>
                        <a:spcAft>
                          <a:spcPts val="0"/>
                        </a:spcAft>
                      </a:pPr>
                      <a:r>
                        <a:rPr lang="nl-BE" sz="900" dirty="0">
                          <a:effectLst/>
                        </a:rPr>
                        <a:t>97</a:t>
                      </a:r>
                      <a:endParaRPr lang="nl-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en-US"/>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17</a:t>
            </a:fld>
            <a:endParaRPr lang="nl-BE"/>
          </a:p>
        </p:txBody>
      </p:sp>
    </p:spTree>
    <p:extLst>
      <p:ext uri="{BB962C8B-B14F-4D97-AF65-F5344CB8AC3E}">
        <p14:creationId xmlns:p14="http://schemas.microsoft.com/office/powerpoint/2010/main" val="2379367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b="0" dirty="0" err="1">
                <a:solidFill>
                  <a:schemeClr val="tx1"/>
                </a:solidFill>
                <a:latin typeface="Arial" panose="020B0604020202020204" pitchFamily="34" charset="0"/>
                <a:ea typeface="Times New Roman" panose="02020603050405020304" pitchFamily="18" charset="0"/>
                <a:cs typeface="Arial" panose="020B0604020202020204" pitchFamily="34" charset="0"/>
              </a:rPr>
              <a:t>Cesuur</a:t>
            </a:r>
            <a:r>
              <a:rPr lang="en-GB" b="0" dirty="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GB" b="0" dirty="0" err="1">
                <a:solidFill>
                  <a:schemeClr val="tx1"/>
                </a:solidFill>
                <a:latin typeface="Arial" panose="020B0604020202020204" pitchFamily="34" charset="0"/>
                <a:ea typeface="Times New Roman" panose="02020603050405020304" pitchFamily="18" charset="0"/>
                <a:cs typeface="Arial" panose="020B0604020202020204" pitchFamily="34" charset="0"/>
              </a:rPr>
              <a:t>summatieve</a:t>
            </a:r>
            <a:r>
              <a:rPr lang="en-GB" b="0" dirty="0">
                <a:solidFill>
                  <a:schemeClr val="tx1"/>
                </a:solidFill>
                <a:latin typeface="Arial" panose="020B0604020202020204" pitchFamily="34" charset="0"/>
                <a:ea typeface="Times New Roman" panose="02020603050405020304" pitchFamily="18" charset="0"/>
                <a:cs typeface="Arial" panose="020B0604020202020204" pitchFamily="34" charset="0"/>
              </a:rPr>
              <a:t> VGT </a:t>
            </a:r>
            <a:r>
              <a:rPr lang="en-GB" b="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2</a:t>
            </a:r>
            <a:r>
              <a:rPr lang="en-GB" b="0" baseline="300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nd</a:t>
            </a:r>
            <a:r>
              <a:rPr lang="en-GB" b="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year</a:t>
            </a:r>
            <a:endParaRPr lang="nl-BE" dirty="0"/>
          </a:p>
        </p:txBody>
      </p:sp>
      <p:pic>
        <p:nvPicPr>
          <p:cNvPr id="7" name="Tijdelijke aanduiding voor inhoud 6"/>
          <p:cNvPicPr>
            <a:picLocks noGrp="1" noChangeAspect="1"/>
          </p:cNvPicPr>
          <p:nvPr>
            <p:ph idx="1"/>
          </p:nvPr>
        </p:nvPicPr>
        <p:blipFill>
          <a:blip r:embed="rId2"/>
          <a:stretch>
            <a:fillRect/>
          </a:stretch>
        </p:blipFill>
        <p:spPr>
          <a:xfrm>
            <a:off x="32304" y="1455313"/>
            <a:ext cx="9094306" cy="2240924"/>
          </a:xfrm>
          <a:prstGeom prst="rect">
            <a:avLst/>
          </a:prstGeom>
        </p:spPr>
      </p:pic>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en-US"/>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18</a:t>
            </a:fld>
            <a:endParaRPr lang="nl-BE"/>
          </a:p>
        </p:txBody>
      </p:sp>
    </p:spTree>
    <p:extLst>
      <p:ext uri="{BB962C8B-B14F-4D97-AF65-F5344CB8AC3E}">
        <p14:creationId xmlns:p14="http://schemas.microsoft.com/office/powerpoint/2010/main" val="3994620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b="0" dirty="0" err="1">
                <a:solidFill>
                  <a:schemeClr val="tx1"/>
                </a:solidFill>
                <a:latin typeface="Arial" panose="020B0604020202020204" pitchFamily="34" charset="0"/>
                <a:ea typeface="Times New Roman" panose="02020603050405020304" pitchFamily="18" charset="0"/>
                <a:cs typeface="Arial" panose="020B0604020202020204" pitchFamily="34" charset="0"/>
              </a:rPr>
              <a:t>Cesuur</a:t>
            </a:r>
            <a:r>
              <a:rPr lang="en-GB" b="0" dirty="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GB" b="0" dirty="0" err="1">
                <a:solidFill>
                  <a:schemeClr val="tx1"/>
                </a:solidFill>
                <a:latin typeface="Arial" panose="020B0604020202020204" pitchFamily="34" charset="0"/>
                <a:ea typeface="Times New Roman" panose="02020603050405020304" pitchFamily="18" charset="0"/>
                <a:cs typeface="Arial" panose="020B0604020202020204" pitchFamily="34" charset="0"/>
              </a:rPr>
              <a:t>summatieve</a:t>
            </a:r>
            <a:r>
              <a:rPr lang="en-GB" b="0" dirty="0">
                <a:solidFill>
                  <a:schemeClr val="tx1"/>
                </a:solidFill>
                <a:latin typeface="Arial" panose="020B0604020202020204" pitchFamily="34" charset="0"/>
                <a:ea typeface="Times New Roman" panose="02020603050405020304" pitchFamily="18" charset="0"/>
                <a:cs typeface="Arial" panose="020B0604020202020204" pitchFamily="34" charset="0"/>
              </a:rPr>
              <a:t> VGT </a:t>
            </a:r>
            <a:r>
              <a:rPr lang="en-GB" b="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3</a:t>
            </a:r>
            <a:r>
              <a:rPr lang="en-GB" b="0" baseline="300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th</a:t>
            </a:r>
            <a:r>
              <a:rPr lang="en-GB" b="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year</a:t>
            </a:r>
            <a:endParaRPr lang="nl-BE" dirty="0"/>
          </a:p>
        </p:txBody>
      </p:sp>
      <p:pic>
        <p:nvPicPr>
          <p:cNvPr id="7" name="Tijdelijke aanduiding voor inhoud 6"/>
          <p:cNvPicPr>
            <a:picLocks noGrp="1" noChangeAspect="1"/>
          </p:cNvPicPr>
          <p:nvPr>
            <p:ph idx="1"/>
          </p:nvPr>
        </p:nvPicPr>
        <p:blipFill>
          <a:blip r:embed="rId2"/>
          <a:stretch>
            <a:fillRect/>
          </a:stretch>
        </p:blipFill>
        <p:spPr>
          <a:xfrm>
            <a:off x="578379" y="1131872"/>
            <a:ext cx="8159479" cy="3002246"/>
          </a:xfrm>
          <a:prstGeom prst="rect">
            <a:avLst/>
          </a:prstGeom>
        </p:spPr>
      </p:pic>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en-US"/>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19</a:t>
            </a:fld>
            <a:endParaRPr lang="nl-BE"/>
          </a:p>
        </p:txBody>
      </p:sp>
    </p:spTree>
    <p:extLst>
      <p:ext uri="{BB962C8B-B14F-4D97-AF65-F5344CB8AC3E}">
        <p14:creationId xmlns:p14="http://schemas.microsoft.com/office/powerpoint/2010/main" val="2476863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a:t>
            </a:r>
            <a:r>
              <a:rPr lang="en-US" dirty="0" smtClean="0"/>
              <a:t>ractical </a:t>
            </a:r>
            <a:r>
              <a:rPr lang="en-US" dirty="0"/>
              <a:t>examination </a:t>
            </a:r>
          </a:p>
        </p:txBody>
      </p:sp>
      <p:sp>
        <p:nvSpPr>
          <p:cNvPr id="5" name="Content Placeholder 4"/>
          <p:cNvSpPr>
            <a:spLocks noGrp="1"/>
          </p:cNvSpPr>
          <p:nvPr>
            <p:ph idx="1"/>
          </p:nvPr>
        </p:nvSpPr>
        <p:spPr/>
        <p:txBody>
          <a:bodyPr/>
          <a:lstStyle/>
          <a:p>
            <a:pPr marL="457200" indent="-457200">
              <a:buFont typeface="Courier New" panose="02070309020205020404" pitchFamily="49" charset="0"/>
              <a:buChar char="o"/>
            </a:pPr>
            <a:r>
              <a:rPr lang="en-US" dirty="0"/>
              <a:t>D</a:t>
            </a:r>
            <a:r>
              <a:rPr lang="en-US" dirty="0" smtClean="0"/>
              <a:t>ifferent exercises</a:t>
            </a:r>
          </a:p>
          <a:p>
            <a:pPr marL="457200" indent="-457200">
              <a:buFont typeface="Courier New" panose="02070309020205020404" pitchFamily="49" charset="0"/>
              <a:buChar char="o"/>
            </a:pPr>
            <a:r>
              <a:rPr lang="en-US" dirty="0" smtClean="0"/>
              <a:t>Different teachers</a:t>
            </a:r>
          </a:p>
          <a:p>
            <a:pPr marL="457200" indent="-457200">
              <a:buFont typeface="Courier New" panose="02070309020205020404" pitchFamily="49" charset="0"/>
              <a:buChar char="o"/>
            </a:pPr>
            <a:r>
              <a:rPr lang="en-US" dirty="0" smtClean="0"/>
              <a:t>Preparation time</a:t>
            </a:r>
          </a:p>
          <a:p>
            <a:pPr marL="457200" indent="-457200">
              <a:buFont typeface="Courier New" panose="02070309020205020404" pitchFamily="49" charset="0"/>
              <a:buChar char="o"/>
            </a:pPr>
            <a:r>
              <a:rPr lang="en-US" dirty="0" smtClean="0"/>
              <a:t>Time span for the practice</a:t>
            </a:r>
          </a:p>
          <a:p>
            <a:pPr marL="457200" indent="-457200">
              <a:buFont typeface="Courier New" panose="02070309020205020404" pitchFamily="49" charset="0"/>
              <a:buChar char="o"/>
            </a:pPr>
            <a:r>
              <a:rPr lang="en-US" dirty="0"/>
              <a:t>The level of difficulty increases in accordance to the study program</a:t>
            </a:r>
          </a:p>
        </p:txBody>
      </p:sp>
      <p:sp>
        <p:nvSpPr>
          <p:cNvPr id="6" name="Date Placeholder 5"/>
          <p:cNvSpPr>
            <a:spLocks noGrp="1"/>
          </p:cNvSpPr>
          <p:nvPr>
            <p:ph type="dt" sz="half" idx="10"/>
          </p:nvPr>
        </p:nvSpPr>
        <p:spPr/>
        <p:txBody>
          <a:bodyPr/>
          <a:lstStyle/>
          <a:p>
            <a:fld id="{DB4E9D77-C996-DF40-82BF-4D0EB0C0014F}" type="datetime1">
              <a:t>12/10/2014</a:t>
            </a:fld>
            <a:endParaRPr lang="en-US"/>
          </a:p>
        </p:txBody>
      </p:sp>
      <p:sp>
        <p:nvSpPr>
          <p:cNvPr id="7" name="Footer Placeholder 6"/>
          <p:cNvSpPr>
            <a:spLocks noGrp="1"/>
          </p:cNvSpPr>
          <p:nvPr>
            <p:ph type="ftr" sz="quarter" idx="11"/>
          </p:nvPr>
        </p:nvSpPr>
        <p:spPr/>
        <p:txBody>
          <a:bodyPr/>
          <a:lstStyle/>
          <a:p>
            <a:r>
              <a:rPr lang="en-US"/>
              <a:t>Titel van footer</a:t>
            </a:r>
          </a:p>
        </p:txBody>
      </p:sp>
      <p:sp>
        <p:nvSpPr>
          <p:cNvPr id="8" name="Slide Number Placeholder 7"/>
          <p:cNvSpPr>
            <a:spLocks noGrp="1"/>
          </p:cNvSpPr>
          <p:nvPr>
            <p:ph type="sldNum" sz="quarter" idx="12"/>
          </p:nvPr>
        </p:nvSpPr>
        <p:spPr/>
        <p:txBody>
          <a:bodyPr/>
          <a:lstStyle/>
          <a:p>
            <a:fld id="{FCA3638F-6D52-644A-9831-93255061F043}" type="slidenum">
              <a:rPr lang="en-US"/>
              <a:t>2</a:t>
            </a:fld>
            <a:endParaRPr lang="en-US"/>
          </a:p>
        </p:txBody>
      </p:sp>
    </p:spTree>
    <p:extLst>
      <p:ext uri="{BB962C8B-B14F-4D97-AF65-F5344CB8AC3E}">
        <p14:creationId xmlns:p14="http://schemas.microsoft.com/office/powerpoint/2010/main" val="3608323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smtClean="0"/>
              <a:t>Grade professional skills second semester</a:t>
            </a:r>
            <a:endParaRPr lang="nl-BE" dirty="0"/>
          </a:p>
        </p:txBody>
      </p:sp>
      <p:sp>
        <p:nvSpPr>
          <p:cNvPr id="3" name="Tijdelijke aanduiding voor inhoud 2"/>
          <p:cNvSpPr>
            <a:spLocks noGrp="1"/>
          </p:cNvSpPr>
          <p:nvPr>
            <p:ph idx="1"/>
          </p:nvPr>
        </p:nvSpPr>
        <p:spPr/>
        <p:txBody>
          <a:bodyPr>
            <a:normAutofit fontScale="70000" lnSpcReduction="20000"/>
          </a:bodyPr>
          <a:lstStyle/>
          <a:p>
            <a:r>
              <a:rPr lang="en-US" sz="3100" dirty="0" smtClean="0"/>
              <a:t>To </a:t>
            </a:r>
            <a:r>
              <a:rPr lang="en-US" sz="3100" dirty="0"/>
              <a:t>calculate the point of professional skills we need to look at the credits of the individual parts. </a:t>
            </a:r>
            <a:endParaRPr lang="en-US" sz="3100" dirty="0" smtClean="0"/>
          </a:p>
          <a:p>
            <a:pPr marL="727075" lvl="1" indent="-457200">
              <a:buFont typeface="Wingdings" panose="05000000000000000000" pitchFamily="2" charset="2"/>
              <a:buChar char="Ø"/>
            </a:pPr>
            <a:r>
              <a:rPr lang="nl-BE" dirty="0"/>
              <a:t>Practical skills (2 </a:t>
            </a:r>
            <a:r>
              <a:rPr lang="nl-BE" dirty="0" smtClean="0"/>
              <a:t>or 3 </a:t>
            </a:r>
            <a:r>
              <a:rPr lang="nl-BE" dirty="0" err="1" smtClean="0"/>
              <a:t>study</a:t>
            </a:r>
            <a:r>
              <a:rPr lang="nl-BE" dirty="0" smtClean="0"/>
              <a:t> </a:t>
            </a:r>
            <a:r>
              <a:rPr lang="nl-BE" dirty="0"/>
              <a:t>points)</a:t>
            </a:r>
          </a:p>
          <a:p>
            <a:pPr marL="727075" lvl="1" indent="-457200">
              <a:buFont typeface="Wingdings" panose="05000000000000000000" pitchFamily="2" charset="2"/>
              <a:buChar char="Ø"/>
            </a:pPr>
            <a:r>
              <a:rPr lang="nl-BE" dirty="0" err="1" smtClean="0"/>
              <a:t>Progress</a:t>
            </a:r>
            <a:r>
              <a:rPr lang="nl-BE" dirty="0" smtClean="0"/>
              <a:t> test (1 </a:t>
            </a:r>
            <a:r>
              <a:rPr lang="nl-BE" dirty="0" err="1"/>
              <a:t>study</a:t>
            </a:r>
            <a:r>
              <a:rPr lang="nl-BE" dirty="0"/>
              <a:t> point)</a:t>
            </a:r>
          </a:p>
          <a:p>
            <a:r>
              <a:rPr lang="en-US" dirty="0"/>
              <a:t/>
            </a:r>
            <a:br>
              <a:rPr lang="en-US" dirty="0"/>
            </a:br>
            <a:r>
              <a:rPr lang="en-US" sz="3100" dirty="0" smtClean="0"/>
              <a:t>Practical skills counts </a:t>
            </a:r>
            <a:r>
              <a:rPr lang="en-US" sz="3100" dirty="0"/>
              <a:t>for </a:t>
            </a:r>
            <a:r>
              <a:rPr lang="en-US" sz="3100" dirty="0" smtClean="0"/>
              <a:t>2/3 </a:t>
            </a:r>
            <a:r>
              <a:rPr lang="en-US" sz="3100" dirty="0" smtClean="0"/>
              <a:t>or ¾ of </a:t>
            </a:r>
            <a:r>
              <a:rPr lang="en-US" sz="3100" dirty="0" smtClean="0"/>
              <a:t>the points </a:t>
            </a:r>
            <a:r>
              <a:rPr lang="en-US" sz="3100" dirty="0"/>
              <a:t>and </a:t>
            </a:r>
            <a:r>
              <a:rPr lang="en-US" sz="3100" dirty="0" smtClean="0"/>
              <a:t>the progress test for </a:t>
            </a:r>
            <a:r>
              <a:rPr lang="en-US" sz="3100" dirty="0" smtClean="0"/>
              <a:t>1/3 or 1/4. </a:t>
            </a:r>
            <a:endParaRPr lang="en-US" sz="3100" dirty="0" smtClean="0"/>
          </a:p>
          <a:p>
            <a:r>
              <a:rPr lang="en-US" sz="3100" dirty="0" smtClean="0"/>
              <a:t>A </a:t>
            </a:r>
            <a:r>
              <a:rPr lang="en-US" sz="3100" dirty="0"/>
              <a:t>deficit (</a:t>
            </a:r>
            <a:r>
              <a:rPr lang="en-US" sz="3100" dirty="0" smtClean="0"/>
              <a:t>8 </a:t>
            </a:r>
            <a:r>
              <a:rPr lang="en-US" sz="3100" dirty="0"/>
              <a:t>or </a:t>
            </a:r>
            <a:r>
              <a:rPr lang="en-US" sz="3100" dirty="0" smtClean="0"/>
              <a:t>9) on </a:t>
            </a:r>
            <a:r>
              <a:rPr lang="en-US" sz="3100" dirty="0"/>
              <a:t>1 of the 2 items could possibly be picked up with a good grade on the other part. A </a:t>
            </a:r>
            <a:r>
              <a:rPr lang="en-US" sz="3100" dirty="0" smtClean="0"/>
              <a:t>large deficit (≤ 7/20) </a:t>
            </a:r>
            <a:r>
              <a:rPr lang="en-US" sz="3100" dirty="0"/>
              <a:t>on 1 of the 2 items automatically leads to </a:t>
            </a:r>
            <a:r>
              <a:rPr lang="en-US" sz="3100" dirty="0" smtClean="0"/>
              <a:t>a failure. </a:t>
            </a:r>
            <a:r>
              <a:rPr lang="en-US" sz="3100" dirty="0"/>
              <a:t>The student will only have to do a </a:t>
            </a:r>
            <a:r>
              <a:rPr lang="en-US" sz="3100" dirty="0" smtClean="0"/>
              <a:t>retake </a:t>
            </a:r>
            <a:r>
              <a:rPr lang="en-US" sz="3100" dirty="0"/>
              <a:t>of the component with a deficit.</a:t>
            </a:r>
            <a:r>
              <a:rPr lang="en-US" dirty="0"/>
              <a:t/>
            </a:r>
            <a:br>
              <a:rPr lang="en-US" dirty="0"/>
            </a:br>
            <a:endParaRPr lang="nl-BE" dirty="0"/>
          </a:p>
        </p:txBody>
      </p:sp>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en-US"/>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20</a:t>
            </a:fld>
            <a:endParaRPr lang="nl-BE"/>
          </a:p>
        </p:txBody>
      </p:sp>
    </p:spTree>
    <p:extLst>
      <p:ext uri="{BB962C8B-B14F-4D97-AF65-F5344CB8AC3E}">
        <p14:creationId xmlns:p14="http://schemas.microsoft.com/office/powerpoint/2010/main" val="3989198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Tijdelijke aanduiding voor inhoud 1"/>
          <p:cNvPicPr>
            <a:picLocks noGrp="1" noChangeAspect="1"/>
          </p:cNvPicPr>
          <p:nvPr>
            <p:ph idx="1"/>
          </p:nvPr>
        </p:nvPicPr>
        <p:blipFill>
          <a:blip r:embed="rId3"/>
          <a:stretch>
            <a:fillRect/>
          </a:stretch>
        </p:blipFill>
        <p:spPr>
          <a:xfrm>
            <a:off x="1571224" y="54062"/>
            <a:ext cx="7353835" cy="6019469"/>
          </a:xfrm>
          <a:prstGeom prst="rect">
            <a:avLst/>
          </a:prstGeom>
        </p:spPr>
      </p:pic>
      <p:sp>
        <p:nvSpPr>
          <p:cNvPr id="29700" name="Tijdelijke aanduiding voor voettekst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nl-NL" smtClean="0"/>
              <a:t> - </a:t>
            </a:r>
          </a:p>
        </p:txBody>
      </p:sp>
    </p:spTree>
    <p:extLst>
      <p:ext uri="{BB962C8B-B14F-4D97-AF65-F5344CB8AC3E}">
        <p14:creationId xmlns:p14="http://schemas.microsoft.com/office/powerpoint/2010/main" val="8045432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First </a:t>
            </a:r>
            <a:r>
              <a:rPr lang="nl-BE" dirty="0" err="1" smtClean="0"/>
              <a:t>year</a:t>
            </a:r>
            <a:r>
              <a:rPr lang="nl-BE" dirty="0" smtClean="0"/>
              <a:t> </a:t>
            </a:r>
            <a:r>
              <a:rPr lang="nl-BE" dirty="0" err="1" smtClean="0"/>
              <a:t>students</a:t>
            </a:r>
            <a:endParaRPr lang="nl-BE" dirty="0"/>
          </a:p>
        </p:txBody>
      </p:sp>
      <p:sp>
        <p:nvSpPr>
          <p:cNvPr id="3" name="Tijdelijke aanduiding voor inhoud 2"/>
          <p:cNvSpPr>
            <a:spLocks noGrp="1"/>
          </p:cNvSpPr>
          <p:nvPr>
            <p:ph idx="1"/>
          </p:nvPr>
        </p:nvSpPr>
        <p:spPr/>
        <p:txBody>
          <a:bodyPr>
            <a:normAutofit fontScale="92500" lnSpcReduction="10000"/>
          </a:bodyPr>
          <a:lstStyle/>
          <a:p>
            <a:pPr marL="457200" indent="-457200">
              <a:buFont typeface="Courier New" panose="02070309020205020404" pitchFamily="49" charset="0"/>
              <a:buChar char="o"/>
            </a:pPr>
            <a:r>
              <a:rPr lang="en-US" dirty="0"/>
              <a:t>F</a:t>
            </a:r>
            <a:r>
              <a:rPr lang="en-US" dirty="0" smtClean="0"/>
              <a:t>our </a:t>
            </a:r>
            <a:r>
              <a:rPr lang="en-US" dirty="0"/>
              <a:t>exercises in the first </a:t>
            </a:r>
            <a:r>
              <a:rPr lang="en-US" dirty="0" smtClean="0"/>
              <a:t>semester: </a:t>
            </a:r>
          </a:p>
          <a:p>
            <a:pPr marL="727075" lvl="1" indent="-457200">
              <a:buFont typeface="Courier New" panose="02070309020205020404" pitchFamily="49" charset="0"/>
              <a:buChar char="o"/>
            </a:pPr>
            <a:r>
              <a:rPr lang="en-US" dirty="0"/>
              <a:t>S</a:t>
            </a:r>
            <a:r>
              <a:rPr lang="en-US" dirty="0" smtClean="0"/>
              <a:t>urgery </a:t>
            </a:r>
            <a:r>
              <a:rPr lang="en-US" dirty="0"/>
              <a:t>skill </a:t>
            </a:r>
            <a:r>
              <a:rPr lang="en-US" sz="2200" dirty="0" smtClean="0"/>
              <a:t>e.g. </a:t>
            </a:r>
            <a:r>
              <a:rPr lang="en-US" sz="2200" dirty="0"/>
              <a:t>wound care</a:t>
            </a:r>
            <a:endParaRPr lang="en-US" sz="2200" dirty="0" smtClean="0"/>
          </a:p>
          <a:p>
            <a:pPr marL="727075" lvl="1" indent="-457200">
              <a:buFont typeface="Courier New" panose="02070309020205020404" pitchFamily="49" charset="0"/>
              <a:buChar char="o"/>
            </a:pPr>
            <a:r>
              <a:rPr lang="en-US" dirty="0"/>
              <a:t>M</a:t>
            </a:r>
            <a:r>
              <a:rPr lang="en-US" dirty="0" smtClean="0"/>
              <a:t>edical </a:t>
            </a:r>
            <a:r>
              <a:rPr lang="en-US" dirty="0"/>
              <a:t>skill </a:t>
            </a:r>
            <a:r>
              <a:rPr lang="en-US" sz="2200" dirty="0" smtClean="0"/>
              <a:t>e.g. </a:t>
            </a:r>
            <a:r>
              <a:rPr lang="en-US" sz="2200" dirty="0"/>
              <a:t>hygienic care</a:t>
            </a:r>
            <a:endParaRPr lang="en-US" sz="2200" dirty="0" smtClean="0"/>
          </a:p>
          <a:p>
            <a:pPr marL="727075" lvl="1" indent="-457200">
              <a:buFont typeface="Courier New" panose="02070309020205020404" pitchFamily="49" charset="0"/>
              <a:buChar char="o"/>
            </a:pPr>
            <a:r>
              <a:rPr lang="en-US" dirty="0" smtClean="0"/>
              <a:t>Basic </a:t>
            </a:r>
            <a:r>
              <a:rPr lang="en-US" dirty="0"/>
              <a:t>life support </a:t>
            </a:r>
            <a:endParaRPr lang="en-US" dirty="0" smtClean="0"/>
          </a:p>
          <a:p>
            <a:pPr marL="727075" lvl="1" indent="-457200">
              <a:buFont typeface="Courier New" panose="02070309020205020404" pitchFamily="49" charset="0"/>
              <a:buChar char="o"/>
            </a:pPr>
            <a:r>
              <a:rPr lang="en-US" dirty="0"/>
              <a:t>M</a:t>
            </a:r>
            <a:r>
              <a:rPr lang="en-US" dirty="0" smtClean="0"/>
              <a:t>edical count</a:t>
            </a:r>
          </a:p>
          <a:p>
            <a:pPr marL="457200" lvl="1" indent="-457200">
              <a:lnSpc>
                <a:spcPct val="120000"/>
              </a:lnSpc>
              <a:buFont typeface="Courier New" panose="02070309020205020404" pitchFamily="49" charset="0"/>
              <a:buChar char="o"/>
            </a:pPr>
            <a:r>
              <a:rPr lang="en-US" sz="3000" b="1" dirty="0"/>
              <a:t>Four exercises in the </a:t>
            </a:r>
            <a:r>
              <a:rPr lang="en-US" sz="3000" b="1" dirty="0" smtClean="0"/>
              <a:t>second </a:t>
            </a:r>
            <a:r>
              <a:rPr lang="en-US" sz="3000" b="1" dirty="0"/>
              <a:t>semester: </a:t>
            </a:r>
            <a:endParaRPr lang="en-US" sz="3000" b="1" dirty="0" smtClean="0"/>
          </a:p>
          <a:p>
            <a:pPr marL="636588" lvl="2" indent="-457200">
              <a:lnSpc>
                <a:spcPct val="120000"/>
              </a:lnSpc>
              <a:buFont typeface="Courier New" panose="02070309020205020404" pitchFamily="49" charset="0"/>
              <a:buChar char="o"/>
            </a:pPr>
            <a:r>
              <a:rPr lang="en-US" sz="2600" dirty="0"/>
              <a:t>T</a:t>
            </a:r>
            <a:r>
              <a:rPr lang="en-US" sz="2600" dirty="0" smtClean="0"/>
              <a:t>wo </a:t>
            </a:r>
            <a:r>
              <a:rPr lang="en-US" sz="2600" dirty="0"/>
              <a:t>medical skills </a:t>
            </a:r>
            <a:r>
              <a:rPr lang="en-US" sz="2200" dirty="0" smtClean="0"/>
              <a:t>e.g. </a:t>
            </a:r>
            <a:r>
              <a:rPr lang="en-US" sz="2200" dirty="0"/>
              <a:t>placement of a nasogastric tube and injections</a:t>
            </a:r>
            <a:endParaRPr lang="en-US" sz="2200" dirty="0" smtClean="0"/>
          </a:p>
          <a:p>
            <a:pPr marL="636588" lvl="2" indent="-457200">
              <a:lnSpc>
                <a:spcPct val="120000"/>
              </a:lnSpc>
              <a:buFont typeface="Courier New" panose="02070309020205020404" pitchFamily="49" charset="0"/>
              <a:buChar char="o"/>
            </a:pPr>
            <a:r>
              <a:rPr lang="en-US" sz="2600" dirty="0"/>
              <a:t>S</a:t>
            </a:r>
            <a:r>
              <a:rPr lang="en-US" sz="2600" dirty="0" smtClean="0"/>
              <a:t>ocial skills</a:t>
            </a:r>
          </a:p>
          <a:p>
            <a:pPr marL="636588" lvl="2" indent="-457200">
              <a:lnSpc>
                <a:spcPct val="120000"/>
              </a:lnSpc>
              <a:buFont typeface="Courier New" panose="02070309020205020404" pitchFamily="49" charset="0"/>
              <a:buChar char="o"/>
            </a:pPr>
            <a:r>
              <a:rPr lang="en-US" sz="2600" dirty="0"/>
              <a:t>A digital </a:t>
            </a:r>
            <a:r>
              <a:rPr lang="en-US" sz="2600" dirty="0" smtClean="0"/>
              <a:t>progress test</a:t>
            </a:r>
          </a:p>
          <a:p>
            <a:pPr marL="636588" lvl="2" indent="-457200">
              <a:lnSpc>
                <a:spcPct val="120000"/>
              </a:lnSpc>
              <a:buFont typeface="Courier New" panose="02070309020205020404" pitchFamily="49" charset="0"/>
              <a:buChar char="o"/>
            </a:pPr>
            <a:endParaRPr lang="en-US" sz="2800" b="1" dirty="0"/>
          </a:p>
          <a:p>
            <a:pPr marL="727075" lvl="1" indent="-457200">
              <a:buFont typeface="Courier New" panose="02070309020205020404" pitchFamily="49" charset="0"/>
              <a:buChar char="o"/>
            </a:pPr>
            <a:endParaRPr lang="nl-BE" sz="3000" b="1" dirty="0"/>
          </a:p>
        </p:txBody>
      </p:sp>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en-US"/>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3</a:t>
            </a:fld>
            <a:endParaRPr lang="nl-BE"/>
          </a:p>
        </p:txBody>
      </p:sp>
    </p:spTree>
    <p:extLst>
      <p:ext uri="{BB962C8B-B14F-4D97-AF65-F5344CB8AC3E}">
        <p14:creationId xmlns:p14="http://schemas.microsoft.com/office/powerpoint/2010/main" val="2171942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Second </a:t>
            </a:r>
            <a:r>
              <a:rPr lang="nl-BE" dirty="0" err="1" smtClean="0"/>
              <a:t>year</a:t>
            </a:r>
            <a:r>
              <a:rPr lang="nl-BE" dirty="0" smtClean="0"/>
              <a:t> </a:t>
            </a:r>
            <a:r>
              <a:rPr lang="nl-BE" dirty="0" err="1" smtClean="0"/>
              <a:t>students</a:t>
            </a:r>
            <a:endParaRPr lang="nl-BE" dirty="0"/>
          </a:p>
        </p:txBody>
      </p:sp>
      <p:sp>
        <p:nvSpPr>
          <p:cNvPr id="3" name="Tijdelijke aanduiding voor inhoud 2"/>
          <p:cNvSpPr>
            <a:spLocks noGrp="1"/>
          </p:cNvSpPr>
          <p:nvPr>
            <p:ph idx="1"/>
          </p:nvPr>
        </p:nvSpPr>
        <p:spPr/>
        <p:txBody>
          <a:bodyPr>
            <a:normAutofit fontScale="92500" lnSpcReduction="20000"/>
          </a:bodyPr>
          <a:lstStyle/>
          <a:p>
            <a:pPr marL="457200" indent="-457200">
              <a:buFont typeface="Courier New" panose="02070309020205020404" pitchFamily="49" charset="0"/>
              <a:buChar char="o"/>
            </a:pPr>
            <a:r>
              <a:rPr lang="en-US" dirty="0"/>
              <a:t>Four exercises in the first semester: </a:t>
            </a:r>
          </a:p>
          <a:p>
            <a:pPr marL="727075" lvl="1" indent="-457200">
              <a:buFont typeface="Courier New" panose="02070309020205020404" pitchFamily="49" charset="0"/>
              <a:buChar char="o"/>
            </a:pPr>
            <a:r>
              <a:rPr lang="en-US" dirty="0"/>
              <a:t>Surgery skill </a:t>
            </a:r>
            <a:r>
              <a:rPr lang="en-US" sz="2200" dirty="0"/>
              <a:t>e.g. </a:t>
            </a:r>
            <a:r>
              <a:rPr lang="en-US" sz="2200" dirty="0" smtClean="0"/>
              <a:t>complicated wound </a:t>
            </a:r>
            <a:r>
              <a:rPr lang="en-US" sz="2200" dirty="0"/>
              <a:t>care</a:t>
            </a:r>
          </a:p>
          <a:p>
            <a:pPr marL="727075" lvl="1" indent="-457200">
              <a:buFont typeface="Courier New" panose="02070309020205020404" pitchFamily="49" charset="0"/>
              <a:buChar char="o"/>
            </a:pPr>
            <a:r>
              <a:rPr lang="en-US" dirty="0"/>
              <a:t>Medical </a:t>
            </a:r>
            <a:r>
              <a:rPr lang="en-US" dirty="0" smtClean="0"/>
              <a:t>skill</a:t>
            </a:r>
            <a:r>
              <a:rPr lang="en-US" sz="2800" dirty="0"/>
              <a:t> </a:t>
            </a:r>
            <a:r>
              <a:rPr lang="en-US" sz="2200" dirty="0"/>
              <a:t>e.g. infusion </a:t>
            </a:r>
            <a:r>
              <a:rPr lang="en-US" sz="2200" dirty="0" smtClean="0"/>
              <a:t>therapy</a:t>
            </a:r>
          </a:p>
          <a:p>
            <a:pPr marL="727075" lvl="1" indent="-457200">
              <a:buFont typeface="Courier New" panose="02070309020205020404" pitchFamily="49" charset="0"/>
              <a:buChar char="o"/>
            </a:pPr>
            <a:r>
              <a:rPr lang="en-US" dirty="0"/>
              <a:t>Social </a:t>
            </a:r>
            <a:r>
              <a:rPr lang="en-US" dirty="0" smtClean="0"/>
              <a:t>skills</a:t>
            </a:r>
          </a:p>
          <a:p>
            <a:pPr marL="727075" lvl="1" indent="-457200">
              <a:buFont typeface="Courier New" panose="02070309020205020404" pitchFamily="49" charset="0"/>
              <a:buChar char="o"/>
            </a:pPr>
            <a:r>
              <a:rPr lang="en-US" dirty="0"/>
              <a:t>Medical </a:t>
            </a:r>
            <a:r>
              <a:rPr lang="en-US" dirty="0" smtClean="0"/>
              <a:t>count</a:t>
            </a:r>
          </a:p>
          <a:p>
            <a:pPr marL="457200" lvl="1" indent="-457200">
              <a:lnSpc>
                <a:spcPct val="120000"/>
              </a:lnSpc>
              <a:buFont typeface="Courier New" panose="02070309020205020404" pitchFamily="49" charset="0"/>
              <a:buChar char="o"/>
            </a:pPr>
            <a:r>
              <a:rPr lang="en-US" sz="3000" b="1" dirty="0"/>
              <a:t>Four exercises in the second semester: </a:t>
            </a:r>
            <a:endParaRPr lang="en-US" sz="3000" b="1" dirty="0" smtClean="0"/>
          </a:p>
          <a:p>
            <a:pPr marL="727075" lvl="1" indent="-457200">
              <a:buFont typeface="Courier New" panose="02070309020205020404" pitchFamily="49" charset="0"/>
              <a:buChar char="o"/>
            </a:pPr>
            <a:r>
              <a:rPr lang="en-US" dirty="0"/>
              <a:t>Surgery skill </a:t>
            </a:r>
            <a:endParaRPr lang="en-US" sz="2200" dirty="0"/>
          </a:p>
          <a:p>
            <a:pPr marL="727075" lvl="1" indent="-457200">
              <a:buFont typeface="Courier New" panose="02070309020205020404" pitchFamily="49" charset="0"/>
              <a:buChar char="o"/>
            </a:pPr>
            <a:r>
              <a:rPr lang="en-US" dirty="0"/>
              <a:t>Medical skill</a:t>
            </a:r>
            <a:r>
              <a:rPr lang="en-US" sz="2800" dirty="0"/>
              <a:t> </a:t>
            </a:r>
            <a:endParaRPr lang="en-US" sz="2000" dirty="0"/>
          </a:p>
          <a:p>
            <a:pPr marL="727075" lvl="1" indent="-457200">
              <a:buFont typeface="Courier New" panose="02070309020205020404" pitchFamily="49" charset="0"/>
              <a:buChar char="o"/>
            </a:pPr>
            <a:r>
              <a:rPr lang="en-US" dirty="0" smtClean="0"/>
              <a:t>Patient </a:t>
            </a:r>
            <a:r>
              <a:rPr lang="en-US" dirty="0"/>
              <a:t>education and handling difficult patient situations </a:t>
            </a:r>
            <a:endParaRPr lang="en-US" dirty="0" smtClean="0"/>
          </a:p>
          <a:p>
            <a:pPr marL="727075" lvl="1" indent="-457200">
              <a:buFont typeface="Courier New" panose="02070309020205020404" pitchFamily="49" charset="0"/>
              <a:buChar char="o"/>
            </a:pPr>
            <a:r>
              <a:rPr lang="en-US" dirty="0" smtClean="0"/>
              <a:t>A digital progress test</a:t>
            </a:r>
            <a:endParaRPr lang="en-US" dirty="0"/>
          </a:p>
          <a:p>
            <a:pPr marL="727075" lvl="1" indent="-457200">
              <a:buFont typeface="Courier New" panose="02070309020205020404" pitchFamily="49" charset="0"/>
              <a:buChar char="o"/>
            </a:pPr>
            <a:endParaRPr lang="en-US" sz="2800" b="1" dirty="0"/>
          </a:p>
          <a:p>
            <a:pPr marL="727075" lvl="1" indent="-457200">
              <a:buFont typeface="Courier New" panose="02070309020205020404" pitchFamily="49" charset="0"/>
              <a:buChar char="o"/>
            </a:pPr>
            <a:endParaRPr lang="en-US" sz="2000" dirty="0"/>
          </a:p>
          <a:p>
            <a:pPr lvl="1" indent="0">
              <a:buNone/>
            </a:pPr>
            <a:endParaRPr lang="en-US" sz="2000" dirty="0"/>
          </a:p>
          <a:p>
            <a:pPr lvl="1" indent="0">
              <a:buNone/>
            </a:pPr>
            <a:endParaRPr lang="nl-BE" sz="2000" dirty="0"/>
          </a:p>
        </p:txBody>
      </p:sp>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en-US"/>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4</a:t>
            </a:fld>
            <a:endParaRPr lang="nl-BE"/>
          </a:p>
        </p:txBody>
      </p:sp>
    </p:spTree>
    <p:extLst>
      <p:ext uri="{BB962C8B-B14F-4D97-AF65-F5344CB8AC3E}">
        <p14:creationId xmlns:p14="http://schemas.microsoft.com/office/powerpoint/2010/main" val="2327762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Third</a:t>
            </a:r>
            <a:r>
              <a:rPr lang="nl-BE" dirty="0" smtClean="0"/>
              <a:t> </a:t>
            </a:r>
            <a:r>
              <a:rPr lang="nl-BE" dirty="0" err="1" smtClean="0"/>
              <a:t>year</a:t>
            </a:r>
            <a:r>
              <a:rPr lang="nl-BE" dirty="0" smtClean="0"/>
              <a:t> </a:t>
            </a:r>
            <a:r>
              <a:rPr lang="nl-BE" dirty="0" err="1" smtClean="0"/>
              <a:t>students</a:t>
            </a:r>
            <a:endParaRPr lang="nl-BE" dirty="0"/>
          </a:p>
        </p:txBody>
      </p:sp>
      <p:sp>
        <p:nvSpPr>
          <p:cNvPr id="3" name="Tijdelijke aanduiding voor inhoud 2"/>
          <p:cNvSpPr>
            <a:spLocks noGrp="1"/>
          </p:cNvSpPr>
          <p:nvPr>
            <p:ph idx="1"/>
          </p:nvPr>
        </p:nvSpPr>
        <p:spPr/>
        <p:txBody>
          <a:bodyPr/>
          <a:lstStyle/>
          <a:p>
            <a:pPr marL="457200" indent="-457200">
              <a:buFont typeface="Courier New" panose="02070309020205020404" pitchFamily="49" charset="0"/>
              <a:buChar char="o"/>
            </a:pPr>
            <a:r>
              <a:rPr lang="en-US" dirty="0"/>
              <a:t>S</a:t>
            </a:r>
            <a:r>
              <a:rPr lang="en-US" dirty="0" smtClean="0"/>
              <a:t>kills </a:t>
            </a:r>
            <a:r>
              <a:rPr lang="en-US" dirty="0"/>
              <a:t>of the past three years can be examined </a:t>
            </a:r>
            <a:endParaRPr lang="en-US" dirty="0" smtClean="0"/>
          </a:p>
          <a:p>
            <a:pPr marL="457200" indent="-457200">
              <a:buFont typeface="Courier New" panose="02070309020205020404" pitchFamily="49" charset="0"/>
              <a:buChar char="o"/>
            </a:pPr>
            <a:r>
              <a:rPr lang="en-US" dirty="0" smtClean="0"/>
              <a:t>Examination in group (4 students)</a:t>
            </a:r>
          </a:p>
          <a:p>
            <a:endParaRPr lang="nl-BE" dirty="0"/>
          </a:p>
        </p:txBody>
      </p:sp>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en-US"/>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5</a:t>
            </a:fld>
            <a:endParaRPr lang="nl-BE"/>
          </a:p>
        </p:txBody>
      </p:sp>
    </p:spTree>
    <p:extLst>
      <p:ext uri="{BB962C8B-B14F-4D97-AF65-F5344CB8AC3E}">
        <p14:creationId xmlns:p14="http://schemas.microsoft.com/office/powerpoint/2010/main" val="2518528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Checklist</a:t>
            </a:r>
            <a:endParaRPr lang="nl-BE" dirty="0"/>
          </a:p>
        </p:txBody>
      </p:sp>
      <p:sp>
        <p:nvSpPr>
          <p:cNvPr id="3" name="Tijdelijke aanduiding voor inhoud 2"/>
          <p:cNvSpPr>
            <a:spLocks noGrp="1"/>
          </p:cNvSpPr>
          <p:nvPr>
            <p:ph idx="1"/>
          </p:nvPr>
        </p:nvSpPr>
        <p:spPr/>
        <p:txBody>
          <a:bodyPr/>
          <a:lstStyle/>
          <a:p>
            <a:pPr marL="457200" indent="-457200">
              <a:buFont typeface="Courier New" panose="02070309020205020404" pitchFamily="49" charset="0"/>
              <a:buChar char="o"/>
            </a:pPr>
            <a:r>
              <a:rPr lang="en-US" dirty="0"/>
              <a:t>O</a:t>
            </a:r>
            <a:r>
              <a:rPr lang="en-US" dirty="0" smtClean="0"/>
              <a:t>bjectivity </a:t>
            </a:r>
            <a:r>
              <a:rPr lang="en-US" dirty="0"/>
              <a:t>and standardization during the exam </a:t>
            </a:r>
            <a:endParaRPr lang="nl-BE" dirty="0"/>
          </a:p>
          <a:p>
            <a:pPr marL="457200" indent="-457200">
              <a:buFont typeface="Courier New" panose="02070309020205020404" pitchFamily="49" charset="0"/>
              <a:buChar char="o"/>
            </a:pPr>
            <a:r>
              <a:rPr lang="en-US" dirty="0"/>
              <a:t>B</a:t>
            </a:r>
            <a:r>
              <a:rPr lang="en-US" dirty="0" smtClean="0"/>
              <a:t>ased </a:t>
            </a:r>
            <a:r>
              <a:rPr lang="en-US" dirty="0"/>
              <a:t>on scientific research </a:t>
            </a:r>
            <a:endParaRPr lang="en-US" dirty="0" smtClean="0"/>
          </a:p>
          <a:p>
            <a:pPr marL="457200" indent="-457200">
              <a:buFont typeface="Courier New" panose="02070309020205020404" pitchFamily="49" charset="0"/>
              <a:buChar char="o"/>
            </a:pPr>
            <a:r>
              <a:rPr lang="en-US" dirty="0"/>
              <a:t>T</a:t>
            </a:r>
            <a:r>
              <a:rPr lang="en-US" dirty="0" smtClean="0"/>
              <a:t>he </a:t>
            </a:r>
            <a:r>
              <a:rPr lang="en-US" dirty="0"/>
              <a:t>skill as it should be </a:t>
            </a:r>
            <a:r>
              <a:rPr lang="en-US" dirty="0" smtClean="0"/>
              <a:t>done</a:t>
            </a:r>
          </a:p>
          <a:p>
            <a:endParaRPr lang="nl-BE" dirty="0"/>
          </a:p>
        </p:txBody>
      </p:sp>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en-US"/>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6</a:t>
            </a:fld>
            <a:endParaRPr lang="nl-BE"/>
          </a:p>
        </p:txBody>
      </p:sp>
    </p:spTree>
    <p:extLst>
      <p:ext uri="{BB962C8B-B14F-4D97-AF65-F5344CB8AC3E}">
        <p14:creationId xmlns:p14="http://schemas.microsoft.com/office/powerpoint/2010/main" val="62145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606" y="390904"/>
            <a:ext cx="8028852" cy="1143000"/>
          </a:xfrm>
        </p:spPr>
        <p:txBody>
          <a:bodyPr>
            <a:normAutofit/>
          </a:bodyPr>
          <a:lstStyle/>
          <a:p>
            <a:r>
              <a:rPr lang="nl-BE" dirty="0" smtClean="0"/>
              <a:t>Content professional skills</a:t>
            </a:r>
            <a:endParaRPr lang="nl-BE" dirty="0"/>
          </a:p>
        </p:txBody>
      </p:sp>
      <p:sp>
        <p:nvSpPr>
          <p:cNvPr id="3" name="Tijdelijke aanduiding voor inhoud 2"/>
          <p:cNvSpPr>
            <a:spLocks noGrp="1"/>
          </p:cNvSpPr>
          <p:nvPr>
            <p:ph idx="1"/>
          </p:nvPr>
        </p:nvSpPr>
        <p:spPr>
          <a:xfrm>
            <a:off x="657948" y="1339403"/>
            <a:ext cx="8028852" cy="4739426"/>
          </a:xfrm>
        </p:spPr>
        <p:txBody>
          <a:bodyPr>
            <a:normAutofit/>
          </a:bodyPr>
          <a:lstStyle/>
          <a:p>
            <a:r>
              <a:rPr lang="en-US" dirty="0"/>
              <a:t>The professional skills are </a:t>
            </a:r>
            <a:r>
              <a:rPr lang="en-US" dirty="0" smtClean="0"/>
              <a:t>offered in </a:t>
            </a:r>
            <a:r>
              <a:rPr lang="en-US" dirty="0"/>
              <a:t>the three training years, both in the first as in the second </a:t>
            </a:r>
            <a:r>
              <a:rPr lang="en-US" dirty="0" smtClean="0"/>
              <a:t>semester. </a:t>
            </a:r>
            <a:r>
              <a:rPr lang="en-US" dirty="0"/>
              <a:t>The skills are gradually built up. </a:t>
            </a:r>
            <a:r>
              <a:rPr lang="en-US" dirty="0" smtClean="0"/>
              <a:t>In </a:t>
            </a:r>
            <a:r>
              <a:rPr lang="en-US" dirty="0"/>
              <a:t>concrete terms, this means that the base is offered in the first semester and that </a:t>
            </a:r>
            <a:r>
              <a:rPr lang="en-US" dirty="0" smtClean="0"/>
              <a:t>we build </a:t>
            </a:r>
            <a:r>
              <a:rPr lang="en-US" dirty="0"/>
              <a:t>further </a:t>
            </a:r>
            <a:r>
              <a:rPr lang="en-US" dirty="0" smtClean="0"/>
              <a:t>on </a:t>
            </a:r>
            <a:r>
              <a:rPr lang="en-US" dirty="0"/>
              <a:t>in the second </a:t>
            </a:r>
            <a:r>
              <a:rPr lang="en-US" dirty="0" smtClean="0"/>
              <a:t>semester. </a:t>
            </a:r>
            <a:endParaRPr lang="nl-BE" dirty="0"/>
          </a:p>
        </p:txBody>
      </p:sp>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nl-BE"/>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7</a:t>
            </a:fld>
            <a:endParaRPr lang="nl-BE"/>
          </a:p>
        </p:txBody>
      </p:sp>
    </p:spTree>
    <p:extLst>
      <p:ext uri="{BB962C8B-B14F-4D97-AF65-F5344CB8AC3E}">
        <p14:creationId xmlns:p14="http://schemas.microsoft.com/office/powerpoint/2010/main" val="3479317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606" y="390904"/>
            <a:ext cx="8028852" cy="1143000"/>
          </a:xfrm>
        </p:spPr>
        <p:txBody>
          <a:bodyPr>
            <a:normAutofit/>
          </a:bodyPr>
          <a:lstStyle/>
          <a:p>
            <a:r>
              <a:rPr lang="nl-BE" dirty="0" smtClean="0"/>
              <a:t>Content professional skills</a:t>
            </a:r>
            <a:endParaRPr lang="nl-BE" dirty="0"/>
          </a:p>
        </p:txBody>
      </p:sp>
      <p:sp>
        <p:nvSpPr>
          <p:cNvPr id="3" name="Tijdelijke aanduiding voor inhoud 2"/>
          <p:cNvSpPr>
            <a:spLocks noGrp="1"/>
          </p:cNvSpPr>
          <p:nvPr>
            <p:ph idx="1"/>
          </p:nvPr>
        </p:nvSpPr>
        <p:spPr>
          <a:xfrm>
            <a:off x="657948" y="1416676"/>
            <a:ext cx="8028852" cy="4662153"/>
          </a:xfrm>
        </p:spPr>
        <p:txBody>
          <a:bodyPr>
            <a:normAutofit/>
          </a:bodyPr>
          <a:lstStyle/>
          <a:p>
            <a:pPr marL="457200" indent="-457200">
              <a:buFontTx/>
              <a:buChar char="-"/>
            </a:pPr>
            <a:r>
              <a:rPr lang="nl-BE" dirty="0"/>
              <a:t>First, second </a:t>
            </a:r>
            <a:r>
              <a:rPr lang="nl-BE" dirty="0" err="1"/>
              <a:t>and</a:t>
            </a:r>
            <a:r>
              <a:rPr lang="nl-BE" dirty="0"/>
              <a:t> </a:t>
            </a:r>
            <a:r>
              <a:rPr lang="nl-BE" dirty="0" err="1"/>
              <a:t>third</a:t>
            </a:r>
            <a:r>
              <a:rPr lang="nl-BE" dirty="0"/>
              <a:t> </a:t>
            </a:r>
            <a:r>
              <a:rPr lang="nl-BE" dirty="0" err="1"/>
              <a:t>year</a:t>
            </a:r>
            <a:r>
              <a:rPr lang="nl-BE" dirty="0"/>
              <a:t>, first semester (PV1, PV3 &amp; PV5):</a:t>
            </a:r>
          </a:p>
          <a:p>
            <a:pPr marL="727075" lvl="1" indent="-457200">
              <a:buFont typeface="Wingdings" panose="05000000000000000000" pitchFamily="2" charset="2"/>
              <a:buChar char="Ø"/>
            </a:pPr>
            <a:r>
              <a:rPr lang="nl-BE" dirty="0" smtClean="0"/>
              <a:t>Practical skills </a:t>
            </a:r>
            <a:endParaRPr lang="nl-BE" dirty="0"/>
          </a:p>
          <a:p>
            <a:pPr marL="727075" lvl="1" indent="-457200">
              <a:buFont typeface="Wingdings" panose="05000000000000000000" pitchFamily="2" charset="2"/>
              <a:buChar char="Ø"/>
            </a:pPr>
            <a:r>
              <a:rPr lang="nl-BE" dirty="0" err="1" smtClean="0"/>
              <a:t>Medical</a:t>
            </a:r>
            <a:r>
              <a:rPr lang="nl-BE" dirty="0" smtClean="0"/>
              <a:t> </a:t>
            </a:r>
            <a:r>
              <a:rPr lang="nl-BE" dirty="0" err="1" smtClean="0"/>
              <a:t>count</a:t>
            </a:r>
            <a:r>
              <a:rPr lang="nl-BE" dirty="0" smtClean="0"/>
              <a:t> or </a:t>
            </a:r>
            <a:r>
              <a:rPr lang="nl-BE" dirty="0" err="1" smtClean="0"/>
              <a:t>nursing</a:t>
            </a:r>
            <a:r>
              <a:rPr lang="nl-BE" dirty="0" smtClean="0"/>
              <a:t> </a:t>
            </a:r>
            <a:r>
              <a:rPr lang="nl-BE" dirty="0" err="1" smtClean="0"/>
              <a:t>calculations</a:t>
            </a:r>
            <a:r>
              <a:rPr lang="nl-BE" dirty="0" smtClean="0"/>
              <a:t> </a:t>
            </a:r>
            <a:endParaRPr lang="nl-BE" dirty="0" smtClean="0"/>
          </a:p>
          <a:p>
            <a:pPr marL="457200" lvl="1" indent="-457200">
              <a:lnSpc>
                <a:spcPct val="120000"/>
              </a:lnSpc>
              <a:buFontTx/>
              <a:buChar char="-"/>
            </a:pPr>
            <a:r>
              <a:rPr lang="nl-BE" sz="3000" b="1" dirty="0"/>
              <a:t>First, second </a:t>
            </a:r>
            <a:r>
              <a:rPr lang="nl-BE" sz="3000" b="1" dirty="0" err="1"/>
              <a:t>and</a:t>
            </a:r>
            <a:r>
              <a:rPr lang="nl-BE" sz="3000" b="1" dirty="0"/>
              <a:t> </a:t>
            </a:r>
            <a:r>
              <a:rPr lang="nl-BE" sz="3000" b="1" dirty="0" err="1"/>
              <a:t>third</a:t>
            </a:r>
            <a:r>
              <a:rPr lang="nl-BE" sz="3000" b="1" dirty="0"/>
              <a:t> </a:t>
            </a:r>
            <a:r>
              <a:rPr lang="nl-BE" sz="3000" b="1" dirty="0" err="1"/>
              <a:t>year</a:t>
            </a:r>
            <a:r>
              <a:rPr lang="nl-BE" sz="3000" b="1" dirty="0"/>
              <a:t>, second </a:t>
            </a:r>
            <a:r>
              <a:rPr lang="nl-BE" sz="3000" b="1" dirty="0"/>
              <a:t>semester (PV2, PV4 &amp; PV6):</a:t>
            </a:r>
            <a:r>
              <a:rPr lang="nl-BE" sz="3000" b="1" dirty="0">
                <a:sym typeface="Wingdings" panose="05000000000000000000" pitchFamily="2" charset="2"/>
              </a:rPr>
              <a:t> </a:t>
            </a:r>
          </a:p>
          <a:p>
            <a:pPr marL="727075" lvl="1" indent="-457200">
              <a:buFont typeface="Wingdings" panose="05000000000000000000" pitchFamily="2" charset="2"/>
              <a:buChar char="Ø"/>
            </a:pPr>
            <a:r>
              <a:rPr lang="nl-BE" dirty="0" smtClean="0"/>
              <a:t>Practical </a:t>
            </a:r>
            <a:r>
              <a:rPr lang="nl-BE" dirty="0" smtClean="0"/>
              <a:t>skills </a:t>
            </a:r>
            <a:endParaRPr lang="nl-BE" dirty="0"/>
          </a:p>
          <a:p>
            <a:pPr marL="727075" lvl="1" indent="-457200">
              <a:buFont typeface="Wingdings" panose="05000000000000000000" pitchFamily="2" charset="2"/>
              <a:buChar char="Ø"/>
            </a:pPr>
            <a:r>
              <a:rPr lang="nl-BE" dirty="0" err="1" smtClean="0"/>
              <a:t>Progress</a:t>
            </a:r>
            <a:r>
              <a:rPr lang="nl-BE" dirty="0" smtClean="0"/>
              <a:t> </a:t>
            </a:r>
            <a:r>
              <a:rPr lang="nl-BE" dirty="0" smtClean="0"/>
              <a:t>test </a:t>
            </a:r>
            <a:endParaRPr lang="nl-BE" dirty="0"/>
          </a:p>
          <a:p>
            <a:pPr marL="457200" indent="-457200">
              <a:buFont typeface="Wingdings" panose="05000000000000000000" pitchFamily="2" charset="2"/>
              <a:buChar char="Ø"/>
            </a:pPr>
            <a:endParaRPr lang="nl-BE" dirty="0"/>
          </a:p>
        </p:txBody>
      </p:sp>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nl-BE"/>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8</a:t>
            </a:fld>
            <a:endParaRPr lang="nl-BE"/>
          </a:p>
        </p:txBody>
      </p:sp>
    </p:spTree>
    <p:extLst>
      <p:ext uri="{BB962C8B-B14F-4D97-AF65-F5344CB8AC3E}">
        <p14:creationId xmlns:p14="http://schemas.microsoft.com/office/powerpoint/2010/main" val="2199287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smtClean="0"/>
              <a:t>Practical skills (1</a:t>
            </a:r>
            <a:r>
              <a:rPr lang="nl-BE" baseline="30000" dirty="0"/>
              <a:t>st</a:t>
            </a:r>
            <a:r>
              <a:rPr lang="nl-BE" dirty="0" smtClean="0"/>
              <a:t> &amp; 2</a:t>
            </a:r>
            <a:r>
              <a:rPr lang="nl-BE" baseline="30000" dirty="0" smtClean="0"/>
              <a:t>nd</a:t>
            </a:r>
            <a:r>
              <a:rPr lang="nl-BE" dirty="0" smtClean="0"/>
              <a:t> semester)</a:t>
            </a:r>
            <a:endParaRPr lang="nl-BE" dirty="0"/>
          </a:p>
        </p:txBody>
      </p:sp>
      <p:sp>
        <p:nvSpPr>
          <p:cNvPr id="3" name="Tijdelijke aanduiding voor inhoud 2"/>
          <p:cNvSpPr>
            <a:spLocks noGrp="1"/>
          </p:cNvSpPr>
          <p:nvPr>
            <p:ph idx="1"/>
          </p:nvPr>
        </p:nvSpPr>
        <p:spPr/>
        <p:txBody>
          <a:bodyPr>
            <a:normAutofit/>
          </a:bodyPr>
          <a:lstStyle/>
          <a:p>
            <a:r>
              <a:rPr lang="en-US" dirty="0" smtClean="0"/>
              <a:t>Each </a:t>
            </a:r>
            <a:r>
              <a:rPr lang="en-US" dirty="0"/>
              <a:t>technique is graded on 20. At a deficit </a:t>
            </a:r>
            <a:r>
              <a:rPr lang="en-US" dirty="0" smtClean="0"/>
              <a:t>(8 or 9) </a:t>
            </a:r>
            <a:r>
              <a:rPr lang="en-US" dirty="0"/>
              <a:t>on 1 </a:t>
            </a:r>
            <a:r>
              <a:rPr lang="en-US" dirty="0" smtClean="0"/>
              <a:t>nursing skill, </a:t>
            </a:r>
            <a:r>
              <a:rPr lang="en-US" dirty="0"/>
              <a:t>the student may still retrieve this with the other </a:t>
            </a:r>
            <a:r>
              <a:rPr lang="en-US" dirty="0" smtClean="0"/>
              <a:t>nursing skills. When a student has a </a:t>
            </a:r>
            <a:r>
              <a:rPr lang="en-US" dirty="0"/>
              <a:t>major deficit </a:t>
            </a:r>
            <a:r>
              <a:rPr lang="en-US" dirty="0" smtClean="0"/>
              <a:t>(≤ 7/20</a:t>
            </a:r>
            <a:r>
              <a:rPr lang="en-US" dirty="0"/>
              <a:t>) </a:t>
            </a:r>
            <a:r>
              <a:rPr lang="en-US" dirty="0" smtClean="0"/>
              <a:t>or when a student has a deficit (8 or 9) on 2 out of 3 nursing skills than the student has to retake this </a:t>
            </a:r>
            <a:r>
              <a:rPr lang="en-US" dirty="0"/>
              <a:t>course </a:t>
            </a:r>
            <a:r>
              <a:rPr lang="en-US" dirty="0" smtClean="0"/>
              <a:t>in august. </a:t>
            </a:r>
            <a:endParaRPr lang="nl-BE" dirty="0"/>
          </a:p>
        </p:txBody>
      </p:sp>
      <p:sp>
        <p:nvSpPr>
          <p:cNvPr id="4" name="Tijdelijke aanduiding voor datum 3"/>
          <p:cNvSpPr>
            <a:spLocks noGrp="1"/>
          </p:cNvSpPr>
          <p:nvPr>
            <p:ph type="dt" sz="half" idx="10"/>
          </p:nvPr>
        </p:nvSpPr>
        <p:spPr/>
        <p:txBody>
          <a:bodyPr/>
          <a:lstStyle/>
          <a:p>
            <a:fld id="{36086CE3-90FF-5744-87D8-5D36EE4D91CC}" type="datetime1">
              <a:rPr lang="nl-BE" smtClean="0"/>
              <a:t>12/10/2014</a:t>
            </a:fld>
            <a:endParaRPr lang="nl-BE"/>
          </a:p>
        </p:txBody>
      </p:sp>
      <p:sp>
        <p:nvSpPr>
          <p:cNvPr id="5" name="Tijdelijke aanduiding voor voettekst 4"/>
          <p:cNvSpPr>
            <a:spLocks noGrp="1"/>
          </p:cNvSpPr>
          <p:nvPr>
            <p:ph type="ftr" sz="quarter" idx="11"/>
          </p:nvPr>
        </p:nvSpPr>
        <p:spPr/>
        <p:txBody>
          <a:bodyPr/>
          <a:lstStyle/>
          <a:p>
            <a:r>
              <a:rPr lang="en-US" smtClean="0"/>
              <a:t>Titel van footer</a:t>
            </a:r>
            <a:endParaRPr lang="en-US"/>
          </a:p>
        </p:txBody>
      </p:sp>
      <p:sp>
        <p:nvSpPr>
          <p:cNvPr id="6" name="Tijdelijke aanduiding voor dianummer 5"/>
          <p:cNvSpPr>
            <a:spLocks noGrp="1"/>
          </p:cNvSpPr>
          <p:nvPr>
            <p:ph type="sldNum" sz="quarter" idx="12"/>
          </p:nvPr>
        </p:nvSpPr>
        <p:spPr/>
        <p:txBody>
          <a:bodyPr/>
          <a:lstStyle/>
          <a:p>
            <a:fld id="{FCA3638F-6D52-644A-9831-93255061F043}" type="slidenum">
              <a:rPr lang="nl-BE" smtClean="0"/>
              <a:t>9</a:t>
            </a:fld>
            <a:endParaRPr lang="nl-BE"/>
          </a:p>
        </p:txBody>
      </p:sp>
    </p:spTree>
    <p:extLst>
      <p:ext uri="{BB962C8B-B14F-4D97-AF65-F5344CB8AC3E}">
        <p14:creationId xmlns:p14="http://schemas.microsoft.com/office/powerpoint/2010/main" val="2898854274"/>
      </p:ext>
    </p:extLst>
  </p:cSld>
  <p:clrMapOvr>
    <a:masterClrMapping/>
  </p:clrMapOvr>
</p:sld>
</file>

<file path=ppt/theme/theme1.xml><?xml version="1.0" encoding="utf-8"?>
<a:theme xmlns:a="http://schemas.openxmlformats.org/drawingml/2006/main" name="odisee_template">
  <a:themeElements>
    <a:clrScheme name="Odisee">
      <a:dk1>
        <a:srgbClr val="000000"/>
      </a:dk1>
      <a:lt1>
        <a:sysClr val="window" lastClr="FFFFFF"/>
      </a:lt1>
      <a:dk2>
        <a:srgbClr val="E6E6E6"/>
      </a:dk2>
      <a:lt2>
        <a:srgbClr val="E6E6E6"/>
      </a:lt2>
      <a:accent1>
        <a:srgbClr val="89B368"/>
      </a:accent1>
      <a:accent2>
        <a:srgbClr val="4E8DCC"/>
      </a:accent2>
      <a:accent3>
        <a:srgbClr val="447E90"/>
      </a:accent3>
      <a:accent4>
        <a:srgbClr val="3F9A79"/>
      </a:accent4>
      <a:accent5>
        <a:srgbClr val="6B4189"/>
      </a:accent5>
      <a:accent6>
        <a:srgbClr val="DCA655"/>
      </a:accent6>
      <a:hlink>
        <a:srgbClr val="000000"/>
      </a:hlink>
      <a:folHlink>
        <a:srgbClr val="6B418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disee">
  <a:themeElements>
    <a:clrScheme name="Odisee">
      <a:dk1>
        <a:srgbClr val="000000"/>
      </a:dk1>
      <a:lt1>
        <a:sysClr val="window" lastClr="FFFFFF"/>
      </a:lt1>
      <a:dk2>
        <a:srgbClr val="E6E6E6"/>
      </a:dk2>
      <a:lt2>
        <a:srgbClr val="E6E6E6"/>
      </a:lt2>
      <a:accent1>
        <a:srgbClr val="89B368"/>
      </a:accent1>
      <a:accent2>
        <a:srgbClr val="4E8DCC"/>
      </a:accent2>
      <a:accent3>
        <a:srgbClr val="447E90"/>
      </a:accent3>
      <a:accent4>
        <a:srgbClr val="3F9A79"/>
      </a:accent4>
      <a:accent5>
        <a:srgbClr val="6B4189"/>
      </a:accent5>
      <a:accent6>
        <a:srgbClr val="DCA655"/>
      </a:accent6>
      <a:hlink>
        <a:srgbClr val="000000"/>
      </a:hlink>
      <a:folHlink>
        <a:srgbClr val="6B418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Odisee">
  <a:themeElements>
    <a:clrScheme name="Odisee">
      <a:dk1>
        <a:srgbClr val="000000"/>
      </a:dk1>
      <a:lt1>
        <a:sysClr val="window" lastClr="FFFFFF"/>
      </a:lt1>
      <a:dk2>
        <a:srgbClr val="E6E6E6"/>
      </a:dk2>
      <a:lt2>
        <a:srgbClr val="E6E6E6"/>
      </a:lt2>
      <a:accent1>
        <a:srgbClr val="89B368"/>
      </a:accent1>
      <a:accent2>
        <a:srgbClr val="4E8DCC"/>
      </a:accent2>
      <a:accent3>
        <a:srgbClr val="447E90"/>
      </a:accent3>
      <a:accent4>
        <a:srgbClr val="3F9A79"/>
      </a:accent4>
      <a:accent5>
        <a:srgbClr val="6B4189"/>
      </a:accent5>
      <a:accent6>
        <a:srgbClr val="DCA655"/>
      </a:accent6>
      <a:hlink>
        <a:srgbClr val="000000"/>
      </a:hlink>
      <a:folHlink>
        <a:srgbClr val="6B418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7_Odisee">
  <a:themeElements>
    <a:clrScheme name="Odisee">
      <a:dk1>
        <a:srgbClr val="000000"/>
      </a:dk1>
      <a:lt1>
        <a:sysClr val="window" lastClr="FFFFFF"/>
      </a:lt1>
      <a:dk2>
        <a:srgbClr val="E6E6E6"/>
      </a:dk2>
      <a:lt2>
        <a:srgbClr val="E6E6E6"/>
      </a:lt2>
      <a:accent1>
        <a:srgbClr val="89B368"/>
      </a:accent1>
      <a:accent2>
        <a:srgbClr val="4E8DCC"/>
      </a:accent2>
      <a:accent3>
        <a:srgbClr val="447E90"/>
      </a:accent3>
      <a:accent4>
        <a:srgbClr val="3F9A79"/>
      </a:accent4>
      <a:accent5>
        <a:srgbClr val="6B4189"/>
      </a:accent5>
      <a:accent6>
        <a:srgbClr val="DCA655"/>
      </a:accent6>
      <a:hlink>
        <a:srgbClr val="000000"/>
      </a:hlink>
      <a:folHlink>
        <a:srgbClr val="6B418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4_Odisee">
  <a:themeElements>
    <a:clrScheme name="Odisee">
      <a:dk1>
        <a:srgbClr val="000000"/>
      </a:dk1>
      <a:lt1>
        <a:sysClr val="window" lastClr="FFFFFF"/>
      </a:lt1>
      <a:dk2>
        <a:srgbClr val="E6E6E6"/>
      </a:dk2>
      <a:lt2>
        <a:srgbClr val="E6E6E6"/>
      </a:lt2>
      <a:accent1>
        <a:srgbClr val="89B368"/>
      </a:accent1>
      <a:accent2>
        <a:srgbClr val="4E8DCC"/>
      </a:accent2>
      <a:accent3>
        <a:srgbClr val="447E90"/>
      </a:accent3>
      <a:accent4>
        <a:srgbClr val="3F9A79"/>
      </a:accent4>
      <a:accent5>
        <a:srgbClr val="6B4189"/>
      </a:accent5>
      <a:accent6>
        <a:srgbClr val="DCA655"/>
      </a:accent6>
      <a:hlink>
        <a:srgbClr val="000000"/>
      </a:hlink>
      <a:folHlink>
        <a:srgbClr val="6B418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5_Odisee">
  <a:themeElements>
    <a:clrScheme name="Odisee">
      <a:dk1>
        <a:srgbClr val="000000"/>
      </a:dk1>
      <a:lt1>
        <a:sysClr val="window" lastClr="FFFFFF"/>
      </a:lt1>
      <a:dk2>
        <a:srgbClr val="E6E6E6"/>
      </a:dk2>
      <a:lt2>
        <a:srgbClr val="E6E6E6"/>
      </a:lt2>
      <a:accent1>
        <a:srgbClr val="89B368"/>
      </a:accent1>
      <a:accent2>
        <a:srgbClr val="4E8DCC"/>
      </a:accent2>
      <a:accent3>
        <a:srgbClr val="447E90"/>
      </a:accent3>
      <a:accent4>
        <a:srgbClr val="3F9A79"/>
      </a:accent4>
      <a:accent5>
        <a:srgbClr val="6B4189"/>
      </a:accent5>
      <a:accent6>
        <a:srgbClr val="DCA655"/>
      </a:accent6>
      <a:hlink>
        <a:srgbClr val="000000"/>
      </a:hlink>
      <a:folHlink>
        <a:srgbClr val="6B418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6_Odisee">
  <a:themeElements>
    <a:clrScheme name="Odisee">
      <a:dk1>
        <a:srgbClr val="000000"/>
      </a:dk1>
      <a:lt1>
        <a:sysClr val="window" lastClr="FFFFFF"/>
      </a:lt1>
      <a:dk2>
        <a:srgbClr val="E6E6E6"/>
      </a:dk2>
      <a:lt2>
        <a:srgbClr val="E6E6E6"/>
      </a:lt2>
      <a:accent1>
        <a:srgbClr val="89B368"/>
      </a:accent1>
      <a:accent2>
        <a:srgbClr val="4E8DCC"/>
      </a:accent2>
      <a:accent3>
        <a:srgbClr val="447E90"/>
      </a:accent3>
      <a:accent4>
        <a:srgbClr val="3F9A79"/>
      </a:accent4>
      <a:accent5>
        <a:srgbClr val="6B4189"/>
      </a:accent5>
      <a:accent6>
        <a:srgbClr val="DCA655"/>
      </a:accent6>
      <a:hlink>
        <a:srgbClr val="000000"/>
      </a:hlink>
      <a:folHlink>
        <a:srgbClr val="6B418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odisee_template</Template>
  <TotalTime>38</TotalTime>
  <Words>1122</Words>
  <Application>Microsoft Office PowerPoint</Application>
  <PresentationFormat>Diavoorstelling (4:3)</PresentationFormat>
  <Paragraphs>363</Paragraphs>
  <Slides>21</Slides>
  <Notes>2</Notes>
  <HiddenSlides>0</HiddenSlides>
  <MMClips>0</MMClips>
  <ScaleCrop>false</ScaleCrop>
  <HeadingPairs>
    <vt:vector size="6" baseType="variant">
      <vt:variant>
        <vt:lpstr>Gebruikte lettertypen</vt:lpstr>
      </vt:variant>
      <vt:variant>
        <vt:i4>6</vt:i4>
      </vt:variant>
      <vt:variant>
        <vt:lpstr>Thema</vt:lpstr>
      </vt:variant>
      <vt:variant>
        <vt:i4>7</vt:i4>
      </vt:variant>
      <vt:variant>
        <vt:lpstr>Diatitels</vt:lpstr>
      </vt:variant>
      <vt:variant>
        <vt:i4>21</vt:i4>
      </vt:variant>
    </vt:vector>
  </HeadingPairs>
  <TitlesOfParts>
    <vt:vector size="34" baseType="lpstr">
      <vt:lpstr>Arial</vt:lpstr>
      <vt:lpstr>Calibri</vt:lpstr>
      <vt:lpstr>Corbel</vt:lpstr>
      <vt:lpstr>Courier New</vt:lpstr>
      <vt:lpstr>Times New Roman</vt:lpstr>
      <vt:lpstr>Wingdings</vt:lpstr>
      <vt:lpstr>odisee_template</vt:lpstr>
      <vt:lpstr>2_Odisee</vt:lpstr>
      <vt:lpstr>3_Odisee</vt:lpstr>
      <vt:lpstr>7_Odisee</vt:lpstr>
      <vt:lpstr>4_Odisee</vt:lpstr>
      <vt:lpstr>5_Odisee</vt:lpstr>
      <vt:lpstr>6_Odisee</vt:lpstr>
      <vt:lpstr>PowerPoint-presentatie</vt:lpstr>
      <vt:lpstr>Practical examination </vt:lpstr>
      <vt:lpstr>First year students</vt:lpstr>
      <vt:lpstr>Second year students</vt:lpstr>
      <vt:lpstr>Third year students</vt:lpstr>
      <vt:lpstr>Checklist</vt:lpstr>
      <vt:lpstr>Content professional skills</vt:lpstr>
      <vt:lpstr>Content professional skills</vt:lpstr>
      <vt:lpstr>Practical skills (1st &amp; 2nd semester)</vt:lpstr>
      <vt:lpstr>Medical count or nursing calculations</vt:lpstr>
      <vt:lpstr>Medical count or nursing calculations</vt:lpstr>
      <vt:lpstr>Converting grade </vt:lpstr>
      <vt:lpstr>Converting grade </vt:lpstr>
      <vt:lpstr>Grade professional skills first semester</vt:lpstr>
      <vt:lpstr>Progress test</vt:lpstr>
      <vt:lpstr>Progress test</vt:lpstr>
      <vt:lpstr>Cesuur  summatieve VGT 1st year </vt:lpstr>
      <vt:lpstr>Cesuur  summatieve VGT 2nd year</vt:lpstr>
      <vt:lpstr>Cesuur  summatieve VGT 3th year</vt:lpstr>
      <vt:lpstr>Grade professional skills second semester</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Hilde Boucqué</dc:creator>
  <cp:lastModifiedBy>Belinda Drieghe</cp:lastModifiedBy>
  <cp:revision>29</cp:revision>
  <dcterms:created xsi:type="dcterms:W3CDTF">2014-09-23T11:25:01Z</dcterms:created>
  <dcterms:modified xsi:type="dcterms:W3CDTF">2014-10-12T19:27:51Z</dcterms:modified>
</cp:coreProperties>
</file>