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660"/>
  </p:normalViewPr>
  <p:slideViewPr>
    <p:cSldViewPr>
      <p:cViewPr>
        <p:scale>
          <a:sx n="50" d="100"/>
          <a:sy n="50" d="100"/>
        </p:scale>
        <p:origin x="-418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DB96D-0D38-4858-8AE6-968EE1B56783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14400F71-9C3E-4374-9B5D-D7E247789C26}">
      <dgm:prSet phldrT="[Text]"/>
      <dgm:spPr/>
      <dgm:t>
        <a:bodyPr/>
        <a:lstStyle/>
        <a:p>
          <a:r>
            <a:rPr lang="sr-Latn-BA" dirty="0" smtClean="0"/>
            <a:t>Innovation of currcula </a:t>
          </a:r>
          <a:endParaRPr lang="en-US" dirty="0"/>
        </a:p>
      </dgm:t>
    </dgm:pt>
    <dgm:pt modelId="{CC13DA4D-26FE-46AA-B82B-DDA56F946298}" type="parTrans" cxnId="{A0507A94-3EDB-4644-847F-EACB4B3BD421}">
      <dgm:prSet/>
      <dgm:spPr/>
      <dgm:t>
        <a:bodyPr/>
        <a:lstStyle/>
        <a:p>
          <a:endParaRPr lang="en-US"/>
        </a:p>
      </dgm:t>
    </dgm:pt>
    <dgm:pt modelId="{4E056A5C-C19A-476F-9C20-FC1576278A13}" type="sibTrans" cxnId="{A0507A94-3EDB-4644-847F-EACB4B3BD421}">
      <dgm:prSet/>
      <dgm:spPr/>
      <dgm:t>
        <a:bodyPr/>
        <a:lstStyle/>
        <a:p>
          <a:endParaRPr lang="en-US"/>
        </a:p>
      </dgm:t>
    </dgm:pt>
    <dgm:pt modelId="{A90C2228-32E1-44D2-BA2B-6E0569846FCD}">
      <dgm:prSet phldrT="[Text]"/>
      <dgm:spPr/>
      <dgm:t>
        <a:bodyPr/>
        <a:lstStyle/>
        <a:p>
          <a:r>
            <a:rPr lang="sr-Latn-BA" dirty="0" smtClean="0"/>
            <a:t>New teaching methodologied</a:t>
          </a:r>
          <a:endParaRPr lang="en-US" dirty="0"/>
        </a:p>
      </dgm:t>
    </dgm:pt>
    <dgm:pt modelId="{7F4619EB-76B3-4207-81EE-41DFBE1BFF11}" type="parTrans" cxnId="{47FACCD2-2B08-41C8-8A78-7CE31B2D3C5E}">
      <dgm:prSet/>
      <dgm:spPr/>
      <dgm:t>
        <a:bodyPr/>
        <a:lstStyle/>
        <a:p>
          <a:endParaRPr lang="en-US"/>
        </a:p>
      </dgm:t>
    </dgm:pt>
    <dgm:pt modelId="{B357589D-7CE8-473D-9D91-92F76675E3EB}" type="sibTrans" cxnId="{47FACCD2-2B08-41C8-8A78-7CE31B2D3C5E}">
      <dgm:prSet/>
      <dgm:spPr/>
      <dgm:t>
        <a:bodyPr/>
        <a:lstStyle/>
        <a:p>
          <a:endParaRPr lang="en-US"/>
        </a:p>
      </dgm:t>
    </dgm:pt>
    <dgm:pt modelId="{29B10065-8AFB-40AA-B346-EEB9794CD8B6}">
      <dgm:prSet phldrT="[Text]"/>
      <dgm:spPr/>
      <dgm:t>
        <a:bodyPr/>
        <a:lstStyle/>
        <a:p>
          <a:r>
            <a:rPr lang="sr-Latn-BA" dirty="0" smtClean="0"/>
            <a:t>Statutory chnanges</a:t>
          </a:r>
          <a:endParaRPr lang="en-US" dirty="0"/>
        </a:p>
      </dgm:t>
    </dgm:pt>
    <dgm:pt modelId="{EEC036CD-B874-4C80-823C-D2F25B3AB405}" type="parTrans" cxnId="{5E39A8D5-1E74-46B3-A047-E2446AC203F9}">
      <dgm:prSet/>
      <dgm:spPr/>
      <dgm:t>
        <a:bodyPr/>
        <a:lstStyle/>
        <a:p>
          <a:endParaRPr lang="en-US"/>
        </a:p>
      </dgm:t>
    </dgm:pt>
    <dgm:pt modelId="{146D54DC-3791-4EF6-AED5-A2B092FA521A}" type="sibTrans" cxnId="{5E39A8D5-1E74-46B3-A047-E2446AC203F9}">
      <dgm:prSet/>
      <dgm:spPr/>
      <dgm:t>
        <a:bodyPr/>
        <a:lstStyle/>
        <a:p>
          <a:endParaRPr lang="en-US"/>
        </a:p>
      </dgm:t>
    </dgm:pt>
    <dgm:pt modelId="{B09ABDFC-AD78-4BE9-B8B7-9BF93B1E2796}">
      <dgm:prSet/>
      <dgm:spPr/>
      <dgm:t>
        <a:bodyPr/>
        <a:lstStyle/>
        <a:p>
          <a:r>
            <a:rPr lang="sr-Latn-BA" dirty="0" smtClean="0"/>
            <a:t>New Assessment methods</a:t>
          </a:r>
          <a:endParaRPr lang="en-US" dirty="0"/>
        </a:p>
      </dgm:t>
    </dgm:pt>
    <dgm:pt modelId="{A2ECB92D-9212-4C65-BFDB-0CEEFFDFAF05}" type="parTrans" cxnId="{D968439C-C19B-4402-BAB6-5A674C87D4E8}">
      <dgm:prSet/>
      <dgm:spPr/>
      <dgm:t>
        <a:bodyPr/>
        <a:lstStyle/>
        <a:p>
          <a:endParaRPr lang="en-US"/>
        </a:p>
      </dgm:t>
    </dgm:pt>
    <dgm:pt modelId="{46A36B9A-1A6B-45DB-A32D-8C1C1E848666}" type="sibTrans" cxnId="{D968439C-C19B-4402-BAB6-5A674C87D4E8}">
      <dgm:prSet/>
      <dgm:spPr/>
      <dgm:t>
        <a:bodyPr/>
        <a:lstStyle/>
        <a:p>
          <a:endParaRPr lang="en-US"/>
        </a:p>
      </dgm:t>
    </dgm:pt>
    <dgm:pt modelId="{B88465DE-0944-4DA8-A7D1-E67ABF3384F8}" type="pres">
      <dgm:prSet presAssocID="{C60DB96D-0D38-4858-8AE6-968EE1B56783}" presName="linearFlow" presStyleCnt="0">
        <dgm:presLayoutVars>
          <dgm:dir/>
          <dgm:resizeHandles val="exact"/>
        </dgm:presLayoutVars>
      </dgm:prSet>
      <dgm:spPr/>
    </dgm:pt>
    <dgm:pt modelId="{70FD01DC-5D2D-4281-B4C1-CBF81034A804}" type="pres">
      <dgm:prSet presAssocID="{14400F71-9C3E-4374-9B5D-D7E247789C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E1D5A-8EDE-4A37-AD42-4979148DDFD0}" type="pres">
      <dgm:prSet presAssocID="{4E056A5C-C19A-476F-9C20-FC1576278A13}" presName="spacerL" presStyleCnt="0"/>
      <dgm:spPr/>
    </dgm:pt>
    <dgm:pt modelId="{FB358400-A273-4A91-9896-27703B2CB0CD}" type="pres">
      <dgm:prSet presAssocID="{4E056A5C-C19A-476F-9C20-FC1576278A13}" presName="sibTrans" presStyleLbl="sibTrans2D1" presStyleIdx="0" presStyleCnt="3"/>
      <dgm:spPr/>
    </dgm:pt>
    <dgm:pt modelId="{07AD766B-7216-4E99-B0F6-2EC96CAD9A06}" type="pres">
      <dgm:prSet presAssocID="{4E056A5C-C19A-476F-9C20-FC1576278A13}" presName="spacerR" presStyleCnt="0"/>
      <dgm:spPr/>
    </dgm:pt>
    <dgm:pt modelId="{641D638A-EA5E-44E8-9F83-D7983DBD66CB}" type="pres">
      <dgm:prSet presAssocID="{A90C2228-32E1-44D2-BA2B-6E0569846F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8388D-6292-4F5A-BB26-8D9FB159BB53}" type="pres">
      <dgm:prSet presAssocID="{B357589D-7CE8-473D-9D91-92F76675E3EB}" presName="spacerL" presStyleCnt="0"/>
      <dgm:spPr/>
    </dgm:pt>
    <dgm:pt modelId="{6F272D65-1803-41AA-AA8B-460293B8CA7B}" type="pres">
      <dgm:prSet presAssocID="{B357589D-7CE8-473D-9D91-92F76675E3EB}" presName="sibTrans" presStyleLbl="sibTrans2D1" presStyleIdx="1" presStyleCnt="3"/>
      <dgm:spPr/>
    </dgm:pt>
    <dgm:pt modelId="{1779DD60-A5ED-468A-81E1-99B76D10E47B}" type="pres">
      <dgm:prSet presAssocID="{B357589D-7CE8-473D-9D91-92F76675E3EB}" presName="spacerR" presStyleCnt="0"/>
      <dgm:spPr/>
    </dgm:pt>
    <dgm:pt modelId="{72F03CCE-80DE-4E1E-A8CD-5CF659E1793B}" type="pres">
      <dgm:prSet presAssocID="{B09ABDFC-AD78-4BE9-B8B7-9BF93B1E2796}" presName="node" presStyleLbl="node1" presStyleIdx="2" presStyleCnt="4">
        <dgm:presLayoutVars>
          <dgm:bulletEnabled val="1"/>
        </dgm:presLayoutVars>
      </dgm:prSet>
      <dgm:spPr/>
    </dgm:pt>
    <dgm:pt modelId="{320CB2C0-6524-42D1-9E0E-707AF013117E}" type="pres">
      <dgm:prSet presAssocID="{46A36B9A-1A6B-45DB-A32D-8C1C1E848666}" presName="spacerL" presStyleCnt="0"/>
      <dgm:spPr/>
    </dgm:pt>
    <dgm:pt modelId="{2E85F0BA-0A28-459A-9DB3-1E2156FF03AD}" type="pres">
      <dgm:prSet presAssocID="{46A36B9A-1A6B-45DB-A32D-8C1C1E848666}" presName="sibTrans" presStyleLbl="sibTrans2D1" presStyleIdx="2" presStyleCnt="3"/>
      <dgm:spPr/>
    </dgm:pt>
    <dgm:pt modelId="{9386FDC7-7B40-4D43-890A-D67080771CDC}" type="pres">
      <dgm:prSet presAssocID="{46A36B9A-1A6B-45DB-A32D-8C1C1E848666}" presName="spacerR" presStyleCnt="0"/>
      <dgm:spPr/>
    </dgm:pt>
    <dgm:pt modelId="{DE7FFE3C-8E10-4239-9BF1-9FC8FFD3F239}" type="pres">
      <dgm:prSet presAssocID="{29B10065-8AFB-40AA-B346-EEB9794CD8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5ECF0-7490-47AB-B1D7-EDC8ACC526C2}" type="presOf" srcId="{A90C2228-32E1-44D2-BA2B-6E0569846FCD}" destId="{641D638A-EA5E-44E8-9F83-D7983DBD66CB}" srcOrd="0" destOrd="0" presId="urn:microsoft.com/office/officeart/2005/8/layout/equation1"/>
    <dgm:cxn modelId="{35F97003-F6C7-48E0-BB75-0529D075D8E7}" type="presOf" srcId="{14400F71-9C3E-4374-9B5D-D7E247789C26}" destId="{70FD01DC-5D2D-4281-B4C1-CBF81034A804}" srcOrd="0" destOrd="0" presId="urn:microsoft.com/office/officeart/2005/8/layout/equation1"/>
    <dgm:cxn modelId="{156C44E2-2B1D-441B-8E5A-1B077AA18CD5}" type="presOf" srcId="{C60DB96D-0D38-4858-8AE6-968EE1B56783}" destId="{B88465DE-0944-4DA8-A7D1-E67ABF3384F8}" srcOrd="0" destOrd="0" presId="urn:microsoft.com/office/officeart/2005/8/layout/equation1"/>
    <dgm:cxn modelId="{15375558-53FF-41E5-98E2-0DAB53712F53}" type="presOf" srcId="{29B10065-8AFB-40AA-B346-EEB9794CD8B6}" destId="{DE7FFE3C-8E10-4239-9BF1-9FC8FFD3F239}" srcOrd="0" destOrd="0" presId="urn:microsoft.com/office/officeart/2005/8/layout/equation1"/>
    <dgm:cxn modelId="{2AA59E0B-8924-4FCE-975D-608AA4D32112}" type="presOf" srcId="{B357589D-7CE8-473D-9D91-92F76675E3EB}" destId="{6F272D65-1803-41AA-AA8B-460293B8CA7B}" srcOrd="0" destOrd="0" presId="urn:microsoft.com/office/officeart/2005/8/layout/equation1"/>
    <dgm:cxn modelId="{47FACCD2-2B08-41C8-8A78-7CE31B2D3C5E}" srcId="{C60DB96D-0D38-4858-8AE6-968EE1B56783}" destId="{A90C2228-32E1-44D2-BA2B-6E0569846FCD}" srcOrd="1" destOrd="0" parTransId="{7F4619EB-76B3-4207-81EE-41DFBE1BFF11}" sibTransId="{B357589D-7CE8-473D-9D91-92F76675E3EB}"/>
    <dgm:cxn modelId="{A0507A94-3EDB-4644-847F-EACB4B3BD421}" srcId="{C60DB96D-0D38-4858-8AE6-968EE1B56783}" destId="{14400F71-9C3E-4374-9B5D-D7E247789C26}" srcOrd="0" destOrd="0" parTransId="{CC13DA4D-26FE-46AA-B82B-DDA56F946298}" sibTransId="{4E056A5C-C19A-476F-9C20-FC1576278A13}"/>
    <dgm:cxn modelId="{469E664C-D90E-4DFF-B640-E1E870F9369F}" type="presOf" srcId="{46A36B9A-1A6B-45DB-A32D-8C1C1E848666}" destId="{2E85F0BA-0A28-459A-9DB3-1E2156FF03AD}" srcOrd="0" destOrd="0" presId="urn:microsoft.com/office/officeart/2005/8/layout/equation1"/>
    <dgm:cxn modelId="{F3204C44-C17D-409E-9DBE-86D17DB6859B}" type="presOf" srcId="{B09ABDFC-AD78-4BE9-B8B7-9BF93B1E2796}" destId="{72F03CCE-80DE-4E1E-A8CD-5CF659E1793B}" srcOrd="0" destOrd="0" presId="urn:microsoft.com/office/officeart/2005/8/layout/equation1"/>
    <dgm:cxn modelId="{D968439C-C19B-4402-BAB6-5A674C87D4E8}" srcId="{C60DB96D-0D38-4858-8AE6-968EE1B56783}" destId="{B09ABDFC-AD78-4BE9-B8B7-9BF93B1E2796}" srcOrd="2" destOrd="0" parTransId="{A2ECB92D-9212-4C65-BFDB-0CEEFFDFAF05}" sibTransId="{46A36B9A-1A6B-45DB-A32D-8C1C1E848666}"/>
    <dgm:cxn modelId="{5E39A8D5-1E74-46B3-A047-E2446AC203F9}" srcId="{C60DB96D-0D38-4858-8AE6-968EE1B56783}" destId="{29B10065-8AFB-40AA-B346-EEB9794CD8B6}" srcOrd="3" destOrd="0" parTransId="{EEC036CD-B874-4C80-823C-D2F25B3AB405}" sibTransId="{146D54DC-3791-4EF6-AED5-A2B092FA521A}"/>
    <dgm:cxn modelId="{5E17C698-9192-48D2-9F59-96025A629D1E}" type="presOf" srcId="{4E056A5C-C19A-476F-9C20-FC1576278A13}" destId="{FB358400-A273-4A91-9896-27703B2CB0CD}" srcOrd="0" destOrd="0" presId="urn:microsoft.com/office/officeart/2005/8/layout/equation1"/>
    <dgm:cxn modelId="{74FA1EF9-5B6A-4C0F-82AE-6C79DD0E08C8}" type="presParOf" srcId="{B88465DE-0944-4DA8-A7D1-E67ABF3384F8}" destId="{70FD01DC-5D2D-4281-B4C1-CBF81034A804}" srcOrd="0" destOrd="0" presId="urn:microsoft.com/office/officeart/2005/8/layout/equation1"/>
    <dgm:cxn modelId="{C07E5E95-0940-431E-8F52-734476CA00FF}" type="presParOf" srcId="{B88465DE-0944-4DA8-A7D1-E67ABF3384F8}" destId="{88AE1D5A-8EDE-4A37-AD42-4979148DDFD0}" srcOrd="1" destOrd="0" presId="urn:microsoft.com/office/officeart/2005/8/layout/equation1"/>
    <dgm:cxn modelId="{9D242C0C-06AD-4AFB-ABB5-3E450B85C6E1}" type="presParOf" srcId="{B88465DE-0944-4DA8-A7D1-E67ABF3384F8}" destId="{FB358400-A273-4A91-9896-27703B2CB0CD}" srcOrd="2" destOrd="0" presId="urn:microsoft.com/office/officeart/2005/8/layout/equation1"/>
    <dgm:cxn modelId="{2AA56B67-89B4-482C-BDEA-648DC473B120}" type="presParOf" srcId="{B88465DE-0944-4DA8-A7D1-E67ABF3384F8}" destId="{07AD766B-7216-4E99-B0F6-2EC96CAD9A06}" srcOrd="3" destOrd="0" presId="urn:microsoft.com/office/officeart/2005/8/layout/equation1"/>
    <dgm:cxn modelId="{7ABB5360-D355-4AD2-9BCD-2F5587928701}" type="presParOf" srcId="{B88465DE-0944-4DA8-A7D1-E67ABF3384F8}" destId="{641D638A-EA5E-44E8-9F83-D7983DBD66CB}" srcOrd="4" destOrd="0" presId="urn:microsoft.com/office/officeart/2005/8/layout/equation1"/>
    <dgm:cxn modelId="{52BF1338-F498-4A92-B476-4806D0A0C3C7}" type="presParOf" srcId="{B88465DE-0944-4DA8-A7D1-E67ABF3384F8}" destId="{BCE8388D-6292-4F5A-BB26-8D9FB159BB53}" srcOrd="5" destOrd="0" presId="urn:microsoft.com/office/officeart/2005/8/layout/equation1"/>
    <dgm:cxn modelId="{1122D6F8-97CF-4C66-AF0B-4B28AAD16C36}" type="presParOf" srcId="{B88465DE-0944-4DA8-A7D1-E67ABF3384F8}" destId="{6F272D65-1803-41AA-AA8B-460293B8CA7B}" srcOrd="6" destOrd="0" presId="urn:microsoft.com/office/officeart/2005/8/layout/equation1"/>
    <dgm:cxn modelId="{837B1BAC-86BD-4988-AFE0-1273EB80C54B}" type="presParOf" srcId="{B88465DE-0944-4DA8-A7D1-E67ABF3384F8}" destId="{1779DD60-A5ED-468A-81E1-99B76D10E47B}" srcOrd="7" destOrd="0" presId="urn:microsoft.com/office/officeart/2005/8/layout/equation1"/>
    <dgm:cxn modelId="{38EA66AC-7171-436B-A78D-E9377161D281}" type="presParOf" srcId="{B88465DE-0944-4DA8-A7D1-E67ABF3384F8}" destId="{72F03CCE-80DE-4E1E-A8CD-5CF659E1793B}" srcOrd="8" destOrd="0" presId="urn:microsoft.com/office/officeart/2005/8/layout/equation1"/>
    <dgm:cxn modelId="{FBA4C984-5CEA-47E2-AD25-41B8E50CB8E2}" type="presParOf" srcId="{B88465DE-0944-4DA8-A7D1-E67ABF3384F8}" destId="{320CB2C0-6524-42D1-9E0E-707AF013117E}" srcOrd="9" destOrd="0" presId="urn:microsoft.com/office/officeart/2005/8/layout/equation1"/>
    <dgm:cxn modelId="{7C2F584E-A3C3-4A57-8C04-933EDE1F656D}" type="presParOf" srcId="{B88465DE-0944-4DA8-A7D1-E67ABF3384F8}" destId="{2E85F0BA-0A28-459A-9DB3-1E2156FF03AD}" srcOrd="10" destOrd="0" presId="urn:microsoft.com/office/officeart/2005/8/layout/equation1"/>
    <dgm:cxn modelId="{FE2EC004-570D-429C-9C8A-7858940D9FAB}" type="presParOf" srcId="{B88465DE-0944-4DA8-A7D1-E67ABF3384F8}" destId="{9386FDC7-7B40-4D43-890A-D67080771CDC}" srcOrd="11" destOrd="0" presId="urn:microsoft.com/office/officeart/2005/8/layout/equation1"/>
    <dgm:cxn modelId="{261057A1-B1F9-498E-94C4-27B00FE36A22}" type="presParOf" srcId="{B88465DE-0944-4DA8-A7D1-E67ABF3384F8}" destId="{DE7FFE3C-8E10-4239-9BF1-9FC8FFD3F239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1FDF2-A6AB-4BCA-8E17-B89B0945EB76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2248174C-9BD7-4413-8DFB-F13B90F7A8C9}">
      <dgm:prSet phldrT="[Text]"/>
      <dgm:spPr/>
      <dgm:t>
        <a:bodyPr/>
        <a:lstStyle/>
        <a:p>
          <a:r>
            <a:rPr lang="sr-Latn-BA" dirty="0" smtClean="0"/>
            <a:t>Current situation 3+2+3 </a:t>
          </a:r>
          <a:endParaRPr lang="en-US" dirty="0"/>
        </a:p>
      </dgm:t>
    </dgm:pt>
    <dgm:pt modelId="{8D0868A0-1E20-4915-8EA7-374557E40A5E}" type="parTrans" cxnId="{E0ACF39C-82EB-4B57-8BAC-23DE159E5A6B}">
      <dgm:prSet/>
      <dgm:spPr/>
      <dgm:t>
        <a:bodyPr/>
        <a:lstStyle/>
        <a:p>
          <a:endParaRPr lang="en-US"/>
        </a:p>
      </dgm:t>
    </dgm:pt>
    <dgm:pt modelId="{0BDDCBCC-8307-4F02-A107-540E90B5D095}" type="sibTrans" cxnId="{E0ACF39C-82EB-4B57-8BAC-23DE159E5A6B}">
      <dgm:prSet/>
      <dgm:spPr/>
      <dgm:t>
        <a:bodyPr/>
        <a:lstStyle/>
        <a:p>
          <a:endParaRPr lang="en-US"/>
        </a:p>
      </dgm:t>
    </dgm:pt>
    <dgm:pt modelId="{B0039601-2871-41FE-AC71-CF9C51F864B7}">
      <dgm:prSet phldrT="[Text]"/>
      <dgm:spPr/>
      <dgm:t>
        <a:bodyPr/>
        <a:lstStyle/>
        <a:p>
          <a:r>
            <a:rPr lang="sr-Latn-BA" dirty="0" smtClean="0"/>
            <a:t>Statutory changes</a:t>
          </a:r>
          <a:endParaRPr lang="en-US" dirty="0"/>
        </a:p>
      </dgm:t>
    </dgm:pt>
    <dgm:pt modelId="{77A297BE-3839-4CCC-A47D-4A0BA896669D}" type="parTrans" cxnId="{AD0BA83B-823C-4F9C-B320-5F28F4551FF6}">
      <dgm:prSet/>
      <dgm:spPr/>
      <dgm:t>
        <a:bodyPr/>
        <a:lstStyle/>
        <a:p>
          <a:endParaRPr lang="en-US"/>
        </a:p>
      </dgm:t>
    </dgm:pt>
    <dgm:pt modelId="{D2C5F312-7A5C-4578-91BA-975DE59B5E7C}" type="sibTrans" cxnId="{AD0BA83B-823C-4F9C-B320-5F28F4551FF6}">
      <dgm:prSet/>
      <dgm:spPr/>
      <dgm:t>
        <a:bodyPr/>
        <a:lstStyle/>
        <a:p>
          <a:endParaRPr lang="en-US"/>
        </a:p>
      </dgm:t>
    </dgm:pt>
    <dgm:pt modelId="{B0027EE3-BAD7-446B-89B3-DE1979F91358}">
      <dgm:prSet phldrT="[Text]"/>
      <dgm:spPr/>
      <dgm:t>
        <a:bodyPr/>
        <a:lstStyle/>
        <a:p>
          <a:r>
            <a:rPr lang="sr-Latn-BA" dirty="0" smtClean="0"/>
            <a:t>Final goal 4+1+3</a:t>
          </a:r>
          <a:endParaRPr lang="en-US" dirty="0"/>
        </a:p>
      </dgm:t>
    </dgm:pt>
    <dgm:pt modelId="{8E8376A8-A2B1-43D2-B642-CDB4C1B0D737}" type="parTrans" cxnId="{0D8F3C41-FF27-41D7-9DBC-A4C2DC91EA72}">
      <dgm:prSet/>
      <dgm:spPr/>
      <dgm:t>
        <a:bodyPr/>
        <a:lstStyle/>
        <a:p>
          <a:endParaRPr lang="en-US"/>
        </a:p>
      </dgm:t>
    </dgm:pt>
    <dgm:pt modelId="{664588CD-5D0B-4012-9648-91DAD5406596}" type="sibTrans" cxnId="{0D8F3C41-FF27-41D7-9DBC-A4C2DC91EA72}">
      <dgm:prSet/>
      <dgm:spPr/>
      <dgm:t>
        <a:bodyPr/>
        <a:lstStyle/>
        <a:p>
          <a:endParaRPr lang="en-US"/>
        </a:p>
      </dgm:t>
    </dgm:pt>
    <dgm:pt modelId="{D9FB2945-96E6-49F2-B492-8C9EBEE6E40A}" type="pres">
      <dgm:prSet presAssocID="{1321FDF2-A6AB-4BCA-8E17-B89B0945EB76}" presName="arrowDiagram" presStyleCnt="0">
        <dgm:presLayoutVars>
          <dgm:chMax val="5"/>
          <dgm:dir/>
          <dgm:resizeHandles val="exact"/>
        </dgm:presLayoutVars>
      </dgm:prSet>
      <dgm:spPr/>
    </dgm:pt>
    <dgm:pt modelId="{5E12828E-9932-42D5-B515-FEEC784BE59F}" type="pres">
      <dgm:prSet presAssocID="{1321FDF2-A6AB-4BCA-8E17-B89B0945EB76}" presName="arrow" presStyleLbl="bgShp" presStyleIdx="0" presStyleCnt="1" custLinFactNeighborX="-708" custLinFactNeighborY="-14000"/>
      <dgm:spPr/>
    </dgm:pt>
    <dgm:pt modelId="{CDD69A7D-AD2A-4388-9490-F29D5A36169F}" type="pres">
      <dgm:prSet presAssocID="{1321FDF2-A6AB-4BCA-8E17-B89B0945EB76}" presName="arrowDiagram3" presStyleCnt="0"/>
      <dgm:spPr/>
    </dgm:pt>
    <dgm:pt modelId="{EE204771-7D03-4346-A818-1F00A9D16341}" type="pres">
      <dgm:prSet presAssocID="{2248174C-9BD7-4413-8DFB-F13B90F7A8C9}" presName="bullet3a" presStyleLbl="node1" presStyleIdx="0" presStyleCnt="3"/>
      <dgm:spPr/>
    </dgm:pt>
    <dgm:pt modelId="{3880FEBD-A414-4B8C-BEF5-CA13DE478108}" type="pres">
      <dgm:prSet presAssocID="{2248174C-9BD7-4413-8DFB-F13B90F7A8C9}" presName="textBox3a" presStyleLbl="revTx" presStyleIdx="0" presStyleCnt="3">
        <dgm:presLayoutVars>
          <dgm:bulletEnabled val="1"/>
        </dgm:presLayoutVars>
      </dgm:prSet>
      <dgm:spPr/>
    </dgm:pt>
    <dgm:pt modelId="{D225F77D-70B2-4657-89E2-C6E6E26A76FB}" type="pres">
      <dgm:prSet presAssocID="{B0039601-2871-41FE-AC71-CF9C51F864B7}" presName="bullet3b" presStyleLbl="node1" presStyleIdx="1" presStyleCnt="3"/>
      <dgm:spPr/>
    </dgm:pt>
    <dgm:pt modelId="{D672BD63-1C0D-4A35-A84B-6AC8BBA1B5CB}" type="pres">
      <dgm:prSet presAssocID="{B0039601-2871-41FE-AC71-CF9C51F864B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FB297-B2A4-4D06-8939-FEC0689CEEB8}" type="pres">
      <dgm:prSet presAssocID="{B0027EE3-BAD7-446B-89B3-DE1979F91358}" presName="bullet3c" presStyleLbl="node1" presStyleIdx="2" presStyleCnt="3"/>
      <dgm:spPr/>
    </dgm:pt>
    <dgm:pt modelId="{30494C9D-3224-4C11-9555-EAF9BA1D5DE5}" type="pres">
      <dgm:prSet presAssocID="{B0027EE3-BAD7-446B-89B3-DE1979F91358}" presName="textBox3c" presStyleLbl="revTx" presStyleIdx="2" presStyleCnt="3" custLinFactNeighborX="39583" custLinFactNeighborY="20384">
        <dgm:presLayoutVars>
          <dgm:bulletEnabled val="1"/>
        </dgm:presLayoutVars>
      </dgm:prSet>
      <dgm:spPr/>
    </dgm:pt>
  </dgm:ptLst>
  <dgm:cxnLst>
    <dgm:cxn modelId="{0D8F3C41-FF27-41D7-9DBC-A4C2DC91EA72}" srcId="{1321FDF2-A6AB-4BCA-8E17-B89B0945EB76}" destId="{B0027EE3-BAD7-446B-89B3-DE1979F91358}" srcOrd="2" destOrd="0" parTransId="{8E8376A8-A2B1-43D2-B642-CDB4C1B0D737}" sibTransId="{664588CD-5D0B-4012-9648-91DAD5406596}"/>
    <dgm:cxn modelId="{E0ACF39C-82EB-4B57-8BAC-23DE159E5A6B}" srcId="{1321FDF2-A6AB-4BCA-8E17-B89B0945EB76}" destId="{2248174C-9BD7-4413-8DFB-F13B90F7A8C9}" srcOrd="0" destOrd="0" parTransId="{8D0868A0-1E20-4915-8EA7-374557E40A5E}" sibTransId="{0BDDCBCC-8307-4F02-A107-540E90B5D095}"/>
    <dgm:cxn modelId="{DE9B6730-39A3-4E30-8171-5CB321DAC370}" type="presOf" srcId="{B0039601-2871-41FE-AC71-CF9C51F864B7}" destId="{D672BD63-1C0D-4A35-A84B-6AC8BBA1B5CB}" srcOrd="0" destOrd="0" presId="urn:microsoft.com/office/officeart/2005/8/layout/arrow2"/>
    <dgm:cxn modelId="{78523E54-C575-4CC2-98D8-7018F5FE4F0A}" type="presOf" srcId="{2248174C-9BD7-4413-8DFB-F13B90F7A8C9}" destId="{3880FEBD-A414-4B8C-BEF5-CA13DE478108}" srcOrd="0" destOrd="0" presId="urn:microsoft.com/office/officeart/2005/8/layout/arrow2"/>
    <dgm:cxn modelId="{314D96F6-577C-4265-818E-70CA0BFC7340}" type="presOf" srcId="{B0027EE3-BAD7-446B-89B3-DE1979F91358}" destId="{30494C9D-3224-4C11-9555-EAF9BA1D5DE5}" srcOrd="0" destOrd="0" presId="urn:microsoft.com/office/officeart/2005/8/layout/arrow2"/>
    <dgm:cxn modelId="{977F25BF-87CB-4ABA-B9DD-5CA1CB2F1569}" type="presOf" srcId="{1321FDF2-A6AB-4BCA-8E17-B89B0945EB76}" destId="{D9FB2945-96E6-49F2-B492-8C9EBEE6E40A}" srcOrd="0" destOrd="0" presId="urn:microsoft.com/office/officeart/2005/8/layout/arrow2"/>
    <dgm:cxn modelId="{AD0BA83B-823C-4F9C-B320-5F28F4551FF6}" srcId="{1321FDF2-A6AB-4BCA-8E17-B89B0945EB76}" destId="{B0039601-2871-41FE-AC71-CF9C51F864B7}" srcOrd="1" destOrd="0" parTransId="{77A297BE-3839-4CCC-A47D-4A0BA896669D}" sibTransId="{D2C5F312-7A5C-4578-91BA-975DE59B5E7C}"/>
    <dgm:cxn modelId="{45FEEC07-4C92-47C8-A95D-9E15FD2F23D7}" type="presParOf" srcId="{D9FB2945-96E6-49F2-B492-8C9EBEE6E40A}" destId="{5E12828E-9932-42D5-B515-FEEC784BE59F}" srcOrd="0" destOrd="0" presId="urn:microsoft.com/office/officeart/2005/8/layout/arrow2"/>
    <dgm:cxn modelId="{09DE79FA-DAFA-4B65-9724-A4745CAC09CB}" type="presParOf" srcId="{D9FB2945-96E6-49F2-B492-8C9EBEE6E40A}" destId="{CDD69A7D-AD2A-4388-9490-F29D5A36169F}" srcOrd="1" destOrd="0" presId="urn:microsoft.com/office/officeart/2005/8/layout/arrow2"/>
    <dgm:cxn modelId="{6E6BB8B1-19BC-4408-ABB8-D0C5692FFAD6}" type="presParOf" srcId="{CDD69A7D-AD2A-4388-9490-F29D5A36169F}" destId="{EE204771-7D03-4346-A818-1F00A9D16341}" srcOrd="0" destOrd="0" presId="urn:microsoft.com/office/officeart/2005/8/layout/arrow2"/>
    <dgm:cxn modelId="{52646F6F-7359-4232-B4D0-73B8CEC95FFE}" type="presParOf" srcId="{CDD69A7D-AD2A-4388-9490-F29D5A36169F}" destId="{3880FEBD-A414-4B8C-BEF5-CA13DE478108}" srcOrd="1" destOrd="0" presId="urn:microsoft.com/office/officeart/2005/8/layout/arrow2"/>
    <dgm:cxn modelId="{63E87B6C-F3EF-4C5B-BF2E-85CF4BD3E420}" type="presParOf" srcId="{CDD69A7D-AD2A-4388-9490-F29D5A36169F}" destId="{D225F77D-70B2-4657-89E2-C6E6E26A76FB}" srcOrd="2" destOrd="0" presId="urn:microsoft.com/office/officeart/2005/8/layout/arrow2"/>
    <dgm:cxn modelId="{DAC44C31-8D51-4905-A74A-51FE0256E54C}" type="presParOf" srcId="{CDD69A7D-AD2A-4388-9490-F29D5A36169F}" destId="{D672BD63-1C0D-4A35-A84B-6AC8BBA1B5CB}" srcOrd="3" destOrd="0" presId="urn:microsoft.com/office/officeart/2005/8/layout/arrow2"/>
    <dgm:cxn modelId="{E274ECF7-569A-4B5F-8F68-8E23765922CB}" type="presParOf" srcId="{CDD69A7D-AD2A-4388-9490-F29D5A36169F}" destId="{075FB297-B2A4-4D06-8939-FEC0689CEEB8}" srcOrd="4" destOrd="0" presId="urn:microsoft.com/office/officeart/2005/8/layout/arrow2"/>
    <dgm:cxn modelId="{460BF638-31E5-4562-9242-BF6604C2584D}" type="presParOf" srcId="{CDD69A7D-AD2A-4388-9490-F29D5A36169F}" destId="{30494C9D-3224-4C11-9555-EAF9BA1D5DE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D01DC-5D2D-4281-B4C1-CBF81034A804}">
      <dsp:nvSpPr>
        <dsp:cNvPr id="0" name=""/>
        <dsp:cNvSpPr/>
      </dsp:nvSpPr>
      <dsp:spPr>
        <a:xfrm>
          <a:off x="4839" y="1359761"/>
          <a:ext cx="1344476" cy="13444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100" kern="1200" dirty="0" smtClean="0"/>
            <a:t>Innovation of currcula </a:t>
          </a:r>
          <a:endParaRPr lang="en-US" sz="1100" kern="1200" dirty="0"/>
        </a:p>
      </dsp:txBody>
      <dsp:txXfrm>
        <a:off x="201733" y="1556655"/>
        <a:ext cx="950688" cy="950688"/>
      </dsp:txXfrm>
    </dsp:sp>
    <dsp:sp modelId="{FB358400-A273-4A91-9896-27703B2CB0CD}">
      <dsp:nvSpPr>
        <dsp:cNvPr id="0" name=""/>
        <dsp:cNvSpPr/>
      </dsp:nvSpPr>
      <dsp:spPr>
        <a:xfrm>
          <a:off x="1458486" y="1642101"/>
          <a:ext cx="779796" cy="77979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561848" y="1940295"/>
        <a:ext cx="573072" cy="183408"/>
      </dsp:txXfrm>
    </dsp:sp>
    <dsp:sp modelId="{641D638A-EA5E-44E8-9F83-D7983DBD66CB}">
      <dsp:nvSpPr>
        <dsp:cNvPr id="0" name=""/>
        <dsp:cNvSpPr/>
      </dsp:nvSpPr>
      <dsp:spPr>
        <a:xfrm>
          <a:off x="2347454" y="1359761"/>
          <a:ext cx="1344476" cy="1344476"/>
        </a:xfrm>
        <a:prstGeom prst="ellipse">
          <a:avLst/>
        </a:prstGeom>
        <a:solidFill>
          <a:schemeClr val="accent2">
            <a:hueOff val="3494510"/>
            <a:satOff val="-663"/>
            <a:lumOff val="-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100" kern="1200" dirty="0" smtClean="0"/>
            <a:t>New teaching methodologied</a:t>
          </a:r>
          <a:endParaRPr lang="en-US" sz="1100" kern="1200" dirty="0"/>
        </a:p>
      </dsp:txBody>
      <dsp:txXfrm>
        <a:off x="2544348" y="1556655"/>
        <a:ext cx="950688" cy="950688"/>
      </dsp:txXfrm>
    </dsp:sp>
    <dsp:sp modelId="{6F272D65-1803-41AA-AA8B-460293B8CA7B}">
      <dsp:nvSpPr>
        <dsp:cNvPr id="0" name=""/>
        <dsp:cNvSpPr/>
      </dsp:nvSpPr>
      <dsp:spPr>
        <a:xfrm>
          <a:off x="3801101" y="1642101"/>
          <a:ext cx="779796" cy="779796"/>
        </a:xfrm>
        <a:prstGeom prst="mathPlus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904463" y="1940295"/>
        <a:ext cx="573072" cy="183408"/>
      </dsp:txXfrm>
    </dsp:sp>
    <dsp:sp modelId="{72F03CCE-80DE-4E1E-A8CD-5CF659E1793B}">
      <dsp:nvSpPr>
        <dsp:cNvPr id="0" name=""/>
        <dsp:cNvSpPr/>
      </dsp:nvSpPr>
      <dsp:spPr>
        <a:xfrm>
          <a:off x="4690069" y="1359761"/>
          <a:ext cx="1344476" cy="1344476"/>
        </a:xfrm>
        <a:prstGeom prst="ellipse">
          <a:avLst/>
        </a:prstGeom>
        <a:solidFill>
          <a:schemeClr val="accent2">
            <a:hueOff val="6989019"/>
            <a:satOff val="-1325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100" kern="1200" dirty="0" smtClean="0"/>
            <a:t>New Assessment methods</a:t>
          </a:r>
          <a:endParaRPr lang="en-US" sz="1100" kern="1200" dirty="0"/>
        </a:p>
      </dsp:txBody>
      <dsp:txXfrm>
        <a:off x="4886963" y="1556655"/>
        <a:ext cx="950688" cy="950688"/>
      </dsp:txXfrm>
    </dsp:sp>
    <dsp:sp modelId="{2E85F0BA-0A28-459A-9DB3-1E2156FF03AD}">
      <dsp:nvSpPr>
        <dsp:cNvPr id="0" name=""/>
        <dsp:cNvSpPr/>
      </dsp:nvSpPr>
      <dsp:spPr>
        <a:xfrm>
          <a:off x="6143717" y="1642101"/>
          <a:ext cx="779796" cy="779796"/>
        </a:xfrm>
        <a:prstGeom prst="mathEqual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247079" y="1802739"/>
        <a:ext cx="573072" cy="458520"/>
      </dsp:txXfrm>
    </dsp:sp>
    <dsp:sp modelId="{DE7FFE3C-8E10-4239-9BF1-9FC8FFD3F239}">
      <dsp:nvSpPr>
        <dsp:cNvPr id="0" name=""/>
        <dsp:cNvSpPr/>
      </dsp:nvSpPr>
      <dsp:spPr>
        <a:xfrm>
          <a:off x="7032684" y="1359761"/>
          <a:ext cx="1344476" cy="1344476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100" kern="1200" dirty="0" smtClean="0"/>
            <a:t>Statutory chnanges</a:t>
          </a:r>
          <a:endParaRPr lang="en-US" sz="1100" kern="1200" dirty="0"/>
        </a:p>
      </dsp:txBody>
      <dsp:txXfrm>
        <a:off x="7229578" y="1556655"/>
        <a:ext cx="950688" cy="950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2828E-9932-42D5-B515-FEEC784BE59F}">
      <dsp:nvSpPr>
        <dsp:cNvPr id="0" name=""/>
        <dsp:cNvSpPr/>
      </dsp:nvSpPr>
      <dsp:spPr>
        <a:xfrm>
          <a:off x="0" y="0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04771-7D03-4346-A818-1F00A9D16341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0FEBD-A414-4B8C-BEF5-CA13DE478108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600" kern="1200" dirty="0" smtClean="0"/>
            <a:t>Current situation 3+2+3 </a:t>
          </a:r>
          <a:endParaRPr lang="en-US" sz="2600" kern="1200" dirty="0"/>
        </a:p>
      </dsp:txBody>
      <dsp:txXfrm>
        <a:off x="853440" y="2835910"/>
        <a:ext cx="1420368" cy="1101090"/>
      </dsp:txXfrm>
    </dsp:sp>
    <dsp:sp modelId="{D225F77D-70B2-4657-89E2-C6E6E26A76FB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2BD63-1C0D-4A35-A84B-6AC8BBA1B5CB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600" kern="1200" dirty="0" smtClean="0"/>
            <a:t>Statutory changes</a:t>
          </a:r>
          <a:endParaRPr lang="en-US" sz="2600" kern="1200" dirty="0"/>
        </a:p>
      </dsp:txBody>
      <dsp:txXfrm>
        <a:off x="2316480" y="1864359"/>
        <a:ext cx="1463040" cy="2072640"/>
      </dsp:txXfrm>
    </dsp:sp>
    <dsp:sp modelId="{075FB297-B2A4-4D06-8939-FEC0689CEEB8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94C9D-3224-4C11-9555-EAF9BA1D5DE5}">
      <dsp:nvSpPr>
        <dsp:cNvPr id="0" name=""/>
        <dsp:cNvSpPr/>
      </dsp:nvSpPr>
      <dsp:spPr>
        <a:xfrm>
          <a:off x="4632955" y="1416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600" kern="1200" dirty="0" smtClean="0"/>
            <a:t>Final goal 4+1+3</a:t>
          </a:r>
          <a:endParaRPr lang="en-US" sz="2600" kern="1200" dirty="0"/>
        </a:p>
      </dsp:txBody>
      <dsp:txXfrm>
        <a:off x="4632955" y="1416049"/>
        <a:ext cx="1463040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06E0-2CBE-406A-874D-A2F0E0490C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3D767-9559-467E-B886-CB5FDC95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2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hr-HR" dirty="0" smtClean="0"/>
              <a:t>Faculty of Health </a:t>
            </a:r>
            <a:br>
              <a:rPr lang="hr-HR" dirty="0" smtClean="0"/>
            </a:br>
            <a:r>
              <a:rPr lang="hr-HR" dirty="0" smtClean="0"/>
              <a:t>University of Zenica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276600"/>
            <a:ext cx="41767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Project activities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76600" cy="1904999"/>
          </a:xfrm>
        </p:spPr>
        <p:txBody>
          <a:bodyPr/>
          <a:lstStyle/>
          <a:p>
            <a:r>
              <a:rPr lang="hr-HR" dirty="0" smtClean="0"/>
              <a:t>Analysis</a:t>
            </a:r>
          </a:p>
          <a:p>
            <a:r>
              <a:rPr lang="hr-HR" dirty="0" smtClean="0"/>
              <a:t>Training</a:t>
            </a:r>
          </a:p>
          <a:p>
            <a:r>
              <a:rPr lang="hr-HR" dirty="0" smtClean="0"/>
              <a:t>Reform</a:t>
            </a:r>
          </a:p>
          <a:p>
            <a:r>
              <a:rPr lang="hr-HR" dirty="0" smtClean="0"/>
              <a:t>Dissemination</a:t>
            </a:r>
          </a:p>
          <a:p>
            <a:r>
              <a:rPr lang="hr-HR" dirty="0" smtClean="0"/>
              <a:t>Publication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5000" r="17938" b="5300"/>
          <a:stretch/>
        </p:blipFill>
        <p:spPr bwMode="auto">
          <a:xfrm>
            <a:off x="3946700" y="1219200"/>
            <a:ext cx="46638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34700" r="23938" b="8300"/>
          <a:stretch/>
        </p:blipFill>
        <p:spPr bwMode="auto">
          <a:xfrm>
            <a:off x="3946700" y="3505200"/>
            <a:ext cx="5012072" cy="245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51513"/>
            <a:ext cx="10795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:\PREŠOV MEETING CCNURCA\20141205_1121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20964" r="6876" b="18780"/>
          <a:stretch/>
        </p:blipFill>
        <p:spPr bwMode="auto">
          <a:xfrm>
            <a:off x="584200" y="3429000"/>
            <a:ext cx="2705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Curricula reform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Prof dr sc Salih Tandir</a:t>
            </a:r>
          </a:p>
          <a:p>
            <a:r>
              <a:rPr lang="hr-HR" dirty="0" smtClean="0"/>
              <a:t>Prof dr sc Darko Petković</a:t>
            </a:r>
          </a:p>
          <a:p>
            <a:r>
              <a:rPr lang="hr-HR" dirty="0" smtClean="0"/>
              <a:t>Prof dr sc Hajrudin Skender</a:t>
            </a:r>
          </a:p>
          <a:p>
            <a:r>
              <a:rPr lang="hr-HR" dirty="0" smtClean="0"/>
              <a:t>Prof dr sc Amir Denjalić</a:t>
            </a:r>
          </a:p>
          <a:p>
            <a:r>
              <a:rPr lang="hr-HR" dirty="0" smtClean="0"/>
              <a:t>Doc dr sc Harun Hodzic</a:t>
            </a:r>
          </a:p>
          <a:p>
            <a:r>
              <a:rPr lang="hr-HR" dirty="0" smtClean="0"/>
              <a:t>V.asist.  Mirza Oruč MA</a:t>
            </a:r>
          </a:p>
          <a:p>
            <a:r>
              <a:rPr lang="hr-HR" dirty="0" smtClean="0"/>
              <a:t>V. Asist. Adnan Mujezinović</a:t>
            </a:r>
          </a:p>
          <a:p>
            <a:r>
              <a:rPr lang="hr-HR" dirty="0" smtClean="0"/>
              <a:t>Adisa Krehmić, dip iur</a:t>
            </a:r>
          </a:p>
          <a:p>
            <a:r>
              <a:rPr lang="hr-HR" dirty="0" smtClean="0"/>
              <a:t>Dr sc Ibrahim Plančić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Željko Bodul  etc</a:t>
            </a:r>
            <a:r>
              <a:rPr lang="hr-HR" dirty="0" smtClean="0"/>
              <a:t>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7" name="Picture 5" descr="http://tempus-ecostar.iucc.ac.il/pluginfile.php/205/block_html/content/eu_flag_te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07126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orisnik\Documents\Bluetooth Folder\20150127_11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59" y="1371600"/>
            <a:ext cx="501226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Equipment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2051" name="Picture 3" descr="F:\PREŠOV MEETING CCNURCA\20141231_10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1219200"/>
            <a:ext cx="6553200" cy="3686175"/>
          </a:xfrm>
          <a:prstGeom prst="rect">
            <a:avLst/>
          </a:prstGeom>
          <a:noFill/>
        </p:spPr>
      </p:pic>
      <p:pic>
        <p:nvPicPr>
          <p:cNvPr id="7" name="Picture 5" descr="http://tempus-ecostar.iucc.ac.il/pluginfile.php/205/block_html/content/eu_flag_tem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8900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Facilities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1026" name="Picture 2" descr="F:\PREŠOV MEETING CCNURCA\20141205_103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37566"/>
            <a:ext cx="2573864" cy="1447799"/>
          </a:xfrm>
          <a:prstGeom prst="rect">
            <a:avLst/>
          </a:prstGeom>
          <a:noFill/>
        </p:spPr>
      </p:pic>
      <p:pic>
        <p:nvPicPr>
          <p:cNvPr id="1027" name="Picture 3" descr="F:\PREŠOV MEETING CCNURCA\20141205_103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79120" y="3008531"/>
            <a:ext cx="2550583" cy="21912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35350" y="5912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Training center</a:t>
            </a:r>
          </a:p>
          <a:p>
            <a:r>
              <a:rPr lang="sr-Latn-BA" dirty="0" smtClean="0"/>
              <a:t>Nursing skills lab</a:t>
            </a:r>
            <a:endParaRPr lang="en-US" dirty="0"/>
          </a:p>
        </p:txBody>
      </p:sp>
      <p:pic>
        <p:nvPicPr>
          <p:cNvPr id="8" name="Picture 5" descr="http://tempus-ecostar.iucc.ac.il/pluginfile.php/205/block_html/content/eu_flag_temp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27738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orisnik\Documents\Bluetooth Folder\20150206_104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000359"/>
            <a:ext cx="4883150" cy="27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32300" r="23936" b="3800"/>
          <a:stretch/>
        </p:blipFill>
        <p:spPr bwMode="auto">
          <a:xfrm>
            <a:off x="426720" y="228599"/>
            <a:ext cx="8183880" cy="446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tempus-ecostar.iucc.ac.il/pluginfile.php/205/block_html/content/eu_flag_tem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80" y="5570856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0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Training 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t="16100" r="13437"/>
          <a:stretch/>
        </p:blipFill>
        <p:spPr bwMode="auto">
          <a:xfrm>
            <a:off x="762000" y="914400"/>
            <a:ext cx="8001000" cy="42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tempus-ecostar.iucc.ac.il/pluginfile.php/205/block_html/content/eu_flag_tem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80" y="5570856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7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Final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3749040" cy="1718772"/>
          </a:xfrm>
        </p:spPr>
        <p:txBody>
          <a:bodyPr/>
          <a:lstStyle/>
          <a:p>
            <a:pPr>
              <a:buFontTx/>
              <a:buChar char="-"/>
            </a:pPr>
            <a:r>
              <a:rPr lang="sr-Latn-BA" dirty="0" smtClean="0"/>
              <a:t>Innovation toward EU Directive</a:t>
            </a:r>
          </a:p>
          <a:p>
            <a:pPr>
              <a:buFontTx/>
              <a:buChar char="-"/>
            </a:pPr>
            <a:r>
              <a:rPr lang="sr-Latn-BA" dirty="0" smtClean="0"/>
              <a:t>New teaching methodoogies</a:t>
            </a:r>
          </a:p>
          <a:p>
            <a:pPr>
              <a:buFontTx/>
              <a:buChar char="-"/>
            </a:pPr>
            <a:r>
              <a:rPr lang="sr-Latn-BA" dirty="0" smtClean="0"/>
              <a:t>Assessment methods</a:t>
            </a:r>
          </a:p>
          <a:p>
            <a:pPr>
              <a:buFontTx/>
              <a:buChar char="-"/>
            </a:pPr>
            <a:r>
              <a:rPr lang="sr-Latn-BA" dirty="0" smtClean="0">
                <a:solidFill>
                  <a:srgbClr val="FF0000"/>
                </a:solidFill>
              </a:rPr>
              <a:t>Statutory changes!!!!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6" name="Picture 5" descr="http://tempus-ecostar.iucc.ac.il/pluginfile.php/205/block_html/content/eu_flag_te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80" y="5570856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87124777"/>
              </p:ext>
            </p:extLst>
          </p:nvPr>
        </p:nvGraphicFramePr>
        <p:xfrm>
          <a:off x="381000" y="13970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722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Final goal (to be)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2/9/2015, Prešov, Slovačka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CCNURCA: 544169–TEMPUS–1–2013-1-BE-TEMPUS-JPCR</a:t>
            </a:r>
            <a:endParaRPr lang="en-US"/>
          </a:p>
        </p:txBody>
      </p:sp>
      <p:pic>
        <p:nvPicPr>
          <p:cNvPr id="6" name="Picture 5" descr="http://tempus-ecostar.iucc.ac.il/pluginfile.php/205/block_html/content/eu_flag_te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80" y="5570856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31226985"/>
              </p:ext>
            </p:extLst>
          </p:nvPr>
        </p:nvGraphicFramePr>
        <p:xfrm>
          <a:off x="1435100" y="91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838200"/>
            <a:ext cx="144928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77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</TotalTime>
  <Words>181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Faculty of Health  University of Zenica</vt:lpstr>
      <vt:lpstr>Project activities</vt:lpstr>
      <vt:lpstr>Curricula reform</vt:lpstr>
      <vt:lpstr>Equipment</vt:lpstr>
      <vt:lpstr>Facilities</vt:lpstr>
      <vt:lpstr>PowerPoint Presentation</vt:lpstr>
      <vt:lpstr>Training center</vt:lpstr>
      <vt:lpstr>Final conclusion</vt:lpstr>
      <vt:lpstr>Final goal (to be)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Health  University of Zenica</dc:title>
  <dc:creator>HP</dc:creator>
  <cp:lastModifiedBy>Korisnik</cp:lastModifiedBy>
  <cp:revision>10</cp:revision>
  <dcterms:created xsi:type="dcterms:W3CDTF">2006-08-16T00:00:00Z</dcterms:created>
  <dcterms:modified xsi:type="dcterms:W3CDTF">2015-02-08T22:32:02Z</dcterms:modified>
</cp:coreProperties>
</file>