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80" r:id="rId2"/>
    <p:sldId id="266" r:id="rId3"/>
    <p:sldId id="267" r:id="rId4"/>
    <p:sldId id="263" r:id="rId5"/>
    <p:sldId id="282" r:id="rId6"/>
    <p:sldId id="264" r:id="rId7"/>
    <p:sldId id="285" r:id="rId8"/>
    <p:sldId id="275" r:id="rId9"/>
    <p:sldId id="265" r:id="rId10"/>
    <p:sldId id="277" r:id="rId11"/>
    <p:sldId id="270" r:id="rId12"/>
    <p:sldId id="271" r:id="rId13"/>
    <p:sldId id="279" r:id="rId14"/>
    <p:sldId id="281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98B14-A3BE-4ADA-99B5-D9552D55524F}" type="slidenum">
              <a:rPr lang="en-US" altLang="sk-SK" smtClean="0"/>
              <a:pPr/>
              <a:t>‹#›</a:t>
            </a:fld>
            <a:endParaRPr lang="en-US" alt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891B-1866-4A53-9C76-E0115FF8307E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3442-DF4A-461B-8647-AF29D28EF7F4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C6C7-6CDE-40DC-80F5-7450D8DFCA5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9F2-38C4-40F9-9C6E-18F85FE41B52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AF69-26F4-4356-9413-86F7ED538344}" type="slidenum">
              <a:rPr lang="en-US" altLang="sk-SK" smtClean="0"/>
              <a:pPr/>
              <a:t>‹#›</a:t>
            </a:fld>
            <a:endParaRPr lang="en-US" alt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F6B7-BC8E-4574-B539-D08BAE878D15}" type="slidenum">
              <a:rPr lang="en-US" altLang="sk-SK" smtClean="0"/>
              <a:pPr/>
              <a:t>‹#›</a:t>
            </a:fld>
            <a:endParaRPr lang="en-US" alt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2D3-32E8-4029-86C1-62D1E11A1CFC}" type="slidenum">
              <a:rPr lang="en-US" altLang="sk-SK" smtClean="0"/>
              <a:pPr/>
              <a:t>‹#›</a:t>
            </a:fld>
            <a:endParaRPr lang="en-US" alt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7294-9647-41D4-A04D-F369F0DE1B0B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7DF-B96F-44FE-BFE0-330555932BA6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523B-5376-4C32-BC03-08830C02257F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5F04-7C7E-4333-BDC3-B845F0A41EAA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92B09A-E8B7-46A9-A4D2-EEEE9DD6AC28}" type="slidenum">
              <a:rPr lang="en-US" altLang="sk-SK" smtClean="0"/>
              <a:pPr/>
              <a:t>‹#›</a:t>
            </a:fld>
            <a:endParaRPr lang="en-US" alt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Professions</a:t>
            </a:r>
            <a:endParaRPr lang="en-US" altLang="sk-SK" sz="3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E:\mix fotky z FZO\titulka\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7" y="1558588"/>
            <a:ext cx="16541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339752" y="1420942"/>
            <a:ext cx="4464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Presov</a:t>
            </a:r>
            <a:endParaRPr lang="sk-SK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Faculty</a:t>
            </a:r>
            <a:endParaRPr lang="sk-SK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Care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Professions</a:t>
            </a:r>
            <a:endParaRPr lang="sk-SK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Partizanska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</a:p>
          <a:p>
            <a:pPr algn="ctr"/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080 01 Prešov </a:t>
            </a:r>
          </a:p>
          <a:p>
            <a:pPr algn="ctr"/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Slovak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republic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3" name="Picture 3" descr="E:\Vlaďa R-PU\2012 FZO photos\P507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8989"/>
            <a:ext cx="2476485" cy="185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Dokumenty\My Pictures\fakulta FZO\do spisu 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9501" b="12129"/>
          <a:stretch/>
        </p:blipFill>
        <p:spPr bwMode="auto">
          <a:xfrm>
            <a:off x="3481723" y="4221088"/>
            <a:ext cx="2530438" cy="152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Dokumenty\My Pictures\fakulta FZO\do spisu 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2"/>
          <a:stretch/>
        </p:blipFill>
        <p:spPr bwMode="auto">
          <a:xfrm>
            <a:off x="6588224" y="1916832"/>
            <a:ext cx="2098576" cy="1599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Dokumenty\My Pictures\fakulta FZO\do spisu 0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2"/>
          <a:stretch/>
        </p:blipFill>
        <p:spPr bwMode="auto">
          <a:xfrm>
            <a:off x="6139527" y="3789040"/>
            <a:ext cx="2814565" cy="18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3296"/>
            <a:ext cx="8229600" cy="7647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sz="3200" i="1" kern="0" dirty="0" err="1" smtClean="0"/>
              <a:t>Total</a:t>
            </a:r>
            <a:r>
              <a:rPr lang="sk-SK" sz="3200" i="1" kern="0" dirty="0" smtClean="0"/>
              <a:t> </a:t>
            </a:r>
            <a:r>
              <a:rPr lang="sk-SK" sz="3200" i="1" kern="0" dirty="0" smtClean="0"/>
              <a:t>936</a:t>
            </a:r>
            <a:r>
              <a:rPr lang="sk-SK" sz="3200" i="1" kern="0" dirty="0" smtClean="0"/>
              <a:t> </a:t>
            </a:r>
            <a:r>
              <a:rPr lang="sk-SK" sz="3200" i="1" kern="0" dirty="0" err="1" smtClean="0"/>
              <a:t>students</a:t>
            </a:r>
            <a:endParaRPr lang="en-US" altLang="sk-SK" sz="3200" i="1" kern="0" dirty="0"/>
          </a:p>
        </p:txBody>
      </p:sp>
    </p:spTree>
    <p:extLst>
      <p:ext uri="{BB962C8B-B14F-4D97-AF65-F5344CB8AC3E}">
        <p14:creationId xmlns:p14="http://schemas.microsoft.com/office/powerpoint/2010/main" val="3942331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sk-SK" altLang="sk-SK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altLang="sk-SK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altLang="sk-SK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idwifery</a:t>
            </a:r>
            <a:endParaRPr lang="sk-SK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:\mix fotky z FZO\Fotky - PA\pôrodná asistencia\DSCF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8400"/>
            <a:ext cx="1531162" cy="204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mix fotky z FZO\Fotky - PA\pôrodná asistencia\DSC03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2227106" cy="296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mix fotky z FZO\Fotky - PA\pôrodná asistencia\DSC03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1717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mix fotky z FZO\Fotky - PA\pôrodná asistencia\október 2006 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1"/>
            <a:ext cx="2710914" cy="203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mix fotky z FZO\Fotky - PA\pôrodná asistencia\PA5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/>
          <a:stretch/>
        </p:blipFill>
        <p:spPr bwMode="auto">
          <a:xfrm>
            <a:off x="6429676" y="1502362"/>
            <a:ext cx="2027760" cy="1946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13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sk-SK" altLang="sk-SK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altLang="sk-SK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altLang="sk-SK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hysiotheraphy</a:t>
            </a:r>
            <a:endParaRPr lang="sk-SK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E:\mix fotky z FZO\fyzioterapia\DSCN0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mix fotky z FZO\fyzioterapia\DSCN021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88" y="3988444"/>
            <a:ext cx="1846363" cy="1384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mix fotky z FZO\fyzioterapia\P5240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0" y="1978272"/>
            <a:ext cx="2680229" cy="201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mix fotky z FZO\fyzioterapia\DSCN0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90" y="4221088"/>
            <a:ext cx="1854808" cy="139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mix fotky z FZO\fyzio\DSCN46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0" y="1772816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mix fotky z FZO\fyzio\DSCN46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79005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514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088232"/>
          </a:xfrm>
        </p:spPr>
        <p:txBody>
          <a:bodyPr>
            <a:normAutofit/>
          </a:bodyPr>
          <a:lstStyle/>
          <a:p>
            <a:r>
              <a:rPr lang="sk-SK" altLang="sk-SK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programs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altLang="sk-SK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sk-SK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ental</a:t>
            </a:r>
            <a:r>
              <a:rPr lang="en-US" altLang="sk-SK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hygiene</a:t>
            </a:r>
            <a:r>
              <a:rPr lang="sk-SK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E:\mix fotky z FZO\dentálna hygiena\2006-03-02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22113"/>
            <a:ext cx="2470725" cy="185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mix fotky z FZO\dentálna hygiena\2006-04-01 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2" y="4518121"/>
            <a:ext cx="2328259" cy="1746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:\mix fotky z FZO\dentálna hygiena\2006-04-27 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6" y="184482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5" descr="C:\Users\Pohorelcova\Documents\Projekty UNIPO\projekty PU\FZ_PUBLICITA\fz foto studenti\DSCF9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31" y="1340768"/>
            <a:ext cx="200638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4" descr="C:\Users\Pohorelcova\Documents\Projekty UNIPO\projekty PU\FZ_PUBLICITA\toto som fotila JA\DSCF91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7549"/>
            <a:ext cx="3048000" cy="183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Pohorelcova\Documents\Projekty UNIPO\projekty PU\FZ_PUBLICITA\FYO - PREZENTACIA VYSKUMNEJ čINNOSTI\IMG_05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64" y="4215438"/>
            <a:ext cx="1763923" cy="235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37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altLang="sk-SK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alt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programs</a:t>
            </a:r>
            <a:r>
              <a:rPr lang="sk-SK" alt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altLang="sk-SK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Urgent </a:t>
            </a:r>
            <a:r>
              <a:rPr lang="sk-SK" altLang="sk-SK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sk-SK" altLang="sk-SK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sk-SK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E:\mix fotky z FZO\UZS\foto do propagačného\_4091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4" y="1862079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mix fotky z FZO\UZS\foto do propagačného\Kópia – _6021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3" y="4383955"/>
            <a:ext cx="1800225" cy="135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mix fotky z FZO\UZS\foto do propagačného\Kópia – P101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72" y="4077072"/>
            <a:ext cx="1883542" cy="2461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mix fotky z FZO\UZS\foto do propagačného\Kópia – _62825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043" r="15536"/>
          <a:stretch/>
        </p:blipFill>
        <p:spPr bwMode="auto">
          <a:xfrm>
            <a:off x="2411759" y="4077072"/>
            <a:ext cx="1729891" cy="24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E:\mix fotky z FZO\UZS\foto do propagačného\UZS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10908"/>
          <a:stretch/>
        </p:blipFill>
        <p:spPr bwMode="auto">
          <a:xfrm>
            <a:off x="4283968" y="2096851"/>
            <a:ext cx="1907458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E:\mix fotky z FZO\UZS\foto do propagačného\UZ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08" y="1954036"/>
            <a:ext cx="2446669" cy="1835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734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sk-SK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aboratory</a:t>
            </a:r>
            <a:r>
              <a:rPr lang="en-US" alt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methods in health</a:t>
            </a:r>
            <a:r>
              <a:rPr lang="sk-SK" alt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b="1" dirty="0" smtClean="0">
                <a:latin typeface="+mj-lt"/>
              </a:rPr>
              <a:t/>
            </a:r>
            <a:br>
              <a:rPr lang="sk-SK" b="1" dirty="0" smtClean="0">
                <a:latin typeface="+mj-lt"/>
              </a:rPr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17070" y="2564905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In </a:t>
            </a:r>
            <a:r>
              <a:rPr lang="sk-SK" sz="2400" b="1" dirty="0" err="1" smtClean="0">
                <a:latin typeface="+mj-lt"/>
              </a:rPr>
              <a:t>academic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year</a:t>
            </a:r>
            <a:r>
              <a:rPr lang="sk-SK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2014/2015 </a:t>
            </a:r>
            <a:r>
              <a:rPr lang="sk-SK" sz="2400" b="1" dirty="0" err="1" smtClean="0">
                <a:latin typeface="+mj-lt"/>
              </a:rPr>
              <a:t>was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established</a:t>
            </a:r>
            <a:r>
              <a:rPr lang="sk-SK" sz="2400" b="1" dirty="0" smtClean="0">
                <a:latin typeface="+mj-lt"/>
              </a:rPr>
              <a:t> and </a:t>
            </a:r>
            <a:r>
              <a:rPr lang="sk-SK" sz="2400" b="1" dirty="0" err="1" smtClean="0">
                <a:latin typeface="+mj-lt"/>
              </a:rPr>
              <a:t>realized</a:t>
            </a:r>
            <a:r>
              <a:rPr lang="sk-SK" sz="2400" b="1" dirty="0" smtClean="0">
                <a:latin typeface="+mj-lt"/>
              </a:rPr>
              <a:t> </a:t>
            </a:r>
            <a:endParaRPr lang="sk-SK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a </a:t>
            </a:r>
            <a:r>
              <a:rPr lang="en-US" sz="2400" b="1" dirty="0">
                <a:latin typeface="+mj-lt"/>
              </a:rPr>
              <a:t>new </a:t>
            </a:r>
            <a:r>
              <a:rPr lang="en-US" sz="2400" b="1" dirty="0" smtClean="0">
                <a:latin typeface="+mj-lt"/>
              </a:rPr>
              <a:t>accredited</a:t>
            </a:r>
            <a:r>
              <a:rPr lang="sk-SK" sz="2400" b="1" dirty="0" smtClean="0">
                <a:latin typeface="+mj-lt"/>
              </a:rPr>
              <a:t> study </a:t>
            </a:r>
            <a:r>
              <a:rPr lang="en-US" sz="2400" b="1" dirty="0" smtClean="0">
                <a:latin typeface="+mj-lt"/>
              </a:rPr>
              <a:t>program</a:t>
            </a:r>
            <a:r>
              <a:rPr lang="en-US" sz="2400" b="1" dirty="0">
                <a:latin typeface="+mj-lt"/>
              </a:rPr>
              <a:t>. </a:t>
            </a:r>
            <a:r>
              <a:rPr lang="sk-SK" sz="2400" b="1" dirty="0" smtClean="0">
                <a:latin typeface="+mj-lt"/>
              </a:rPr>
              <a:t>(Bc)</a:t>
            </a:r>
            <a:endParaRPr lang="sk-SK" sz="2400" b="1" dirty="0" smtClean="0">
              <a:latin typeface="+mj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600400" cy="2880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65747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701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/>
          <a:lstStyle/>
          <a:p>
            <a:r>
              <a:rPr lang="sk-SK" altLang="sk-SK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sk-SK" altLang="sk-SK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 </a:t>
            </a:r>
            <a:b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k-SK" altLang="sk-SK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Have</a:t>
            </a:r>
            <a:r>
              <a:rPr lang="sk-SK" altLang="sk-SK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sk-SK" altLang="sk-SK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nice</a:t>
            </a:r>
            <a:r>
              <a:rPr lang="sk-SK" altLang="sk-SK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k-SK" altLang="sk-SK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day</a:t>
            </a:r>
            <a:r>
              <a:rPr lang="sk-SK" altLang="sk-SK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  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6" y="1600200"/>
            <a:ext cx="72199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3845"/>
            <a:ext cx="7146770" cy="48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 rot="150292">
            <a:off x="6117982" y="5724174"/>
            <a:ext cx="2363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4684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2677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kern="0" smtClean="0"/>
              <a:t>Faculty of Health Care</a:t>
            </a:r>
            <a:endParaRPr lang="en-US" altLang="sk-SK" kern="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6441"/>
          <a:stretch/>
        </p:blipFill>
        <p:spPr>
          <a:xfrm>
            <a:off x="2987824" y="476672"/>
            <a:ext cx="3168352" cy="425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653136"/>
            <a:ext cx="8856984" cy="10983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</a:t>
            </a:r>
            <a:r>
              <a:rPr lang="sk-SK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Dr.h.c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PhDr. Anna Eliašová,  PhD.</a:t>
            </a:r>
            <a:endParaRPr lang="sk-SK" sz="3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35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Professions</a:t>
            </a:r>
            <a:endParaRPr lang="en-US" altLang="sk-SK" sz="3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508" y="5157192"/>
            <a:ext cx="4140460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Vice-Dean for Science and Research</a:t>
            </a:r>
            <a:endParaRPr lang="sk-SK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</a:t>
            </a:r>
            <a:r>
              <a:rPr lang="sk-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sk-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Lubica Dernarova, PhD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1143000"/>
            <a:ext cx="6552728" cy="10618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Vice-Dean</a:t>
            </a:r>
            <a:r>
              <a:rPr lang="sk-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sk-SK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Stefania Andrascikova, PhD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0" y="5182515"/>
            <a:ext cx="4500500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Vice-Dean for Development and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PhDr. </a:t>
            </a:r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Lubica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Rybarova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  <a:endParaRPr lang="sk-SK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78259"/>
            <a:ext cx="1519238" cy="21812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>
          <a:xfrm>
            <a:off x="3275856" y="1703098"/>
            <a:ext cx="2225178" cy="295003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9163"/>
          <a:stretch/>
        </p:blipFill>
        <p:spPr>
          <a:xfrm>
            <a:off x="6444208" y="2878259"/>
            <a:ext cx="1485947" cy="19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37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sk-SK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Professions</a:t>
            </a:r>
            <a:endParaRPr lang="en-US" altLang="sk-SK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altLang="sk-SK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Education</a:t>
            </a: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</a:t>
            </a:r>
            <a:r>
              <a:rPr lang="en-US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</a:t>
            </a:r>
            <a:r>
              <a:rPr lang="en-US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Faculty of Health Care </a:t>
            </a:r>
            <a:r>
              <a:rPr lang="sk-SK" altLang="sk-SK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Professions</a:t>
            </a: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sk-SK" altLang="sk-SK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realized</a:t>
            </a: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sk-SK" altLang="sk-SK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sk-SK" altLang="sk-S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0" indent="0" algn="just">
              <a:buNone/>
            </a:pPr>
            <a:endParaRPr lang="sk-SK" altLang="sk-SK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Bachelor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(Bc.)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Master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 (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Msc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Doctorand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(PhD.)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Specialization</a:t>
            </a:r>
            <a:endParaRPr lang="sk-SK" altLang="sk-SK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sk-SK" altLang="sk-SK" sz="2000" b="1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Full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time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Part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ime</a:t>
            </a:r>
            <a:endParaRPr lang="sk-SK" altLang="sk-SK" sz="2000" b="1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sk-SK" altLang="sk-SK" sz="2000" b="1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Length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sk-SK" altLang="sk-SK" sz="2000" b="1" dirty="0" smtClean="0">
                <a:solidFill>
                  <a:schemeClr val="tx1"/>
                </a:solidFill>
                <a:latin typeface="+mj-lt"/>
              </a:rPr>
              <a:t> study: 3/4 </a:t>
            </a:r>
            <a:r>
              <a:rPr lang="sk-SK" altLang="sk-SK" sz="2000" b="1" dirty="0" err="1" smtClean="0">
                <a:solidFill>
                  <a:schemeClr val="tx1"/>
                </a:solidFill>
                <a:latin typeface="+mj-lt"/>
              </a:rPr>
              <a:t>years</a:t>
            </a:r>
            <a:endParaRPr lang="sk-SK" altLang="sk-SK" sz="2000" b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301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alt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sk-SK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US" altLang="sk-SK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sk-SK" altLang="sk-SK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altLang="sk-SK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sk-SK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nursing, 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(Bc., </a:t>
            </a:r>
            <a:r>
              <a:rPr lang="sk-SK" alt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PhD.)</a:t>
            </a:r>
            <a:endParaRPr lang="sk-SK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hysiotherapy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(Bc., </a:t>
            </a:r>
            <a:r>
              <a:rPr lang="sk-SK" alt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PhD.)</a:t>
            </a:r>
            <a:endParaRPr lang="sk-SK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</a:t>
            </a:r>
            <a:r>
              <a:rPr lang="en-US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sk-SK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(Bc.)</a:t>
            </a:r>
            <a:endParaRPr lang="sk-SK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idwifery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 health </a:t>
            </a:r>
            <a:r>
              <a:rPr lang="en-US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sk-SK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diagnostic methods in </a:t>
            </a:r>
            <a:r>
              <a:rPr lang="en-US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alt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(Bc.)</a:t>
            </a:r>
          </a:p>
          <a:p>
            <a:pPr algn="just"/>
            <a:endParaRPr lang="en-US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altLang="sk-SK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Specializations</a:t>
            </a:r>
            <a:r>
              <a:rPr lang="sk-SK" altLang="sk-SK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altLang="sk-SK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altLang="sk-SK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sk-SK" altLang="sk-SK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Anesteziology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sk-SK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alt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313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2088232"/>
          </a:xfrm>
        </p:spPr>
        <p:txBody>
          <a:bodyPr/>
          <a:lstStyle/>
          <a:p>
            <a:r>
              <a:rPr lang="sk-SK" altLang="sk-SK" sz="2800" b="1" dirty="0" err="1">
                <a:effectLst/>
                <a:latin typeface="+mj-lt"/>
              </a:rPr>
              <a:t>Depatments</a:t>
            </a:r>
            <a:r>
              <a:rPr lang="sk-SK" altLang="sk-SK" sz="2800" b="1" dirty="0">
                <a:effectLst/>
                <a:latin typeface="+mj-lt"/>
              </a:rPr>
              <a:t> in </a:t>
            </a:r>
            <a:r>
              <a:rPr lang="sk-SK" altLang="sk-SK" sz="2800" b="1" dirty="0" err="1" smtClean="0">
                <a:effectLst/>
                <a:latin typeface="+mj-lt"/>
              </a:rPr>
              <a:t>the</a:t>
            </a:r>
            <a:r>
              <a:rPr lang="sk-SK" altLang="sk-SK" sz="2800" b="1" dirty="0" smtClean="0">
                <a:effectLst/>
                <a:latin typeface="+mj-lt"/>
              </a:rPr>
              <a:t> </a:t>
            </a:r>
            <a:r>
              <a:rPr lang="sk-SK" altLang="sk-SK" sz="2800" b="1" dirty="0" err="1" smtClean="0">
                <a:effectLst/>
                <a:latin typeface="+mj-lt"/>
              </a:rPr>
              <a:t>Faculty</a:t>
            </a:r>
            <a:r>
              <a:rPr lang="sk-SK" altLang="sk-SK" sz="2800" b="1" dirty="0" smtClean="0">
                <a:effectLst/>
                <a:latin typeface="+mj-lt"/>
              </a:rPr>
              <a:t> </a:t>
            </a:r>
            <a:r>
              <a:rPr lang="sk-SK" altLang="sk-SK" sz="2800" b="1" dirty="0" err="1" smtClean="0">
                <a:effectLst/>
                <a:latin typeface="+mj-lt"/>
              </a:rPr>
              <a:t>of</a:t>
            </a:r>
            <a:r>
              <a:rPr lang="sk-SK" altLang="sk-SK" sz="2800" b="1" dirty="0" smtClean="0">
                <a:effectLst/>
                <a:latin typeface="+mj-lt"/>
              </a:rPr>
              <a:t> </a:t>
            </a:r>
            <a:r>
              <a:rPr lang="sk-SK" altLang="sk-SK" sz="2800" b="1" dirty="0" err="1">
                <a:effectLst/>
                <a:latin typeface="+mj-lt"/>
              </a:rPr>
              <a:t>Health</a:t>
            </a:r>
            <a:r>
              <a:rPr lang="sk-SK" altLang="sk-SK" sz="2800" b="1" dirty="0">
                <a:effectLst/>
                <a:latin typeface="+mj-lt"/>
              </a:rPr>
              <a:t> </a:t>
            </a:r>
            <a:r>
              <a:rPr lang="sk-SK" altLang="sk-SK" sz="2800" b="1" dirty="0" err="1">
                <a:effectLst/>
                <a:latin typeface="+mj-lt"/>
              </a:rPr>
              <a:t>Care</a:t>
            </a:r>
            <a:r>
              <a:rPr lang="sk-SK" altLang="sk-SK" sz="2800" b="1" dirty="0">
                <a:effectLst/>
                <a:latin typeface="+mj-lt"/>
              </a:rPr>
              <a:t> </a:t>
            </a:r>
            <a:r>
              <a:rPr lang="sk-SK" altLang="sk-SK" sz="2800" b="1" dirty="0" err="1" smtClean="0">
                <a:effectLst/>
                <a:latin typeface="+mj-lt"/>
              </a:rPr>
              <a:t>Professions</a:t>
            </a:r>
            <a:r>
              <a:rPr lang="sk-SK" altLang="sk-SK" sz="2800" b="1" dirty="0">
                <a:effectLst/>
                <a:latin typeface="+mj-lt"/>
              </a:rPr>
              <a:t/>
            </a:r>
            <a:br>
              <a:rPr lang="sk-SK" altLang="sk-SK" sz="2800" b="1" dirty="0">
                <a:effectLst/>
                <a:latin typeface="+mj-lt"/>
              </a:rPr>
            </a:br>
            <a:endParaRPr lang="en-US" altLang="sk-SK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sk-SK" altLang="sk-SK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altLang="sk-SK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Nursing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Midwifery	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Physiotherapy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Dental Hygiene	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	</a:t>
            </a:r>
            <a:endParaRPr lang="sk-SK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Medico-technical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endParaRPr lang="sk-SK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workplaces in the J.A.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Reiman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Teaching Hospital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altLang="sk-SK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707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sk-SK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sk-SK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FoHCP</a:t>
            </a:r>
            <a:r>
              <a:rPr lang="sk-SK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altLang="sk-SK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Zástupný symbol tabuľky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3286109"/>
              </p:ext>
            </p:extLst>
          </p:nvPr>
        </p:nvGraphicFramePr>
        <p:xfrm>
          <a:off x="457200" y="1628799"/>
          <a:ext cx="8229599" cy="4207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7321"/>
                <a:gridCol w="1352123"/>
                <a:gridCol w="1653428"/>
                <a:gridCol w="1636228"/>
                <a:gridCol w="1830499"/>
              </a:tblGrid>
              <a:tr h="390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2012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2013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5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summary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part </a:t>
                      </a: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summary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summary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part </a:t>
                      </a: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summary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</a:rPr>
                        <a:t>Professors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5,63 %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4,10%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+mn-lt"/>
                          <a:ea typeface="+mn-ea"/>
                        </a:rPr>
                        <a:t>Assistent</a:t>
                      </a:r>
                      <a:r>
                        <a:rPr lang="sk-SK" sz="2000" b="1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sk-SK" sz="2000" b="1" baseline="0" dirty="0" err="1" smtClean="0">
                          <a:effectLst/>
                          <a:latin typeface="+mn-lt"/>
                          <a:ea typeface="+mn-ea"/>
                        </a:rPr>
                        <a:t>professors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14,09 %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13,69%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Teachers</a:t>
                      </a: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</a:t>
                      </a:r>
                      <a:r>
                        <a:rPr lang="sk-SK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PhD.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53,52 %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50,68%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Lecturers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26,76 %        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17,80%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err="1" smtClean="0">
                          <a:effectLst/>
                        </a:rPr>
                        <a:t>Summary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71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73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sk-SK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sk-SK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tabuľky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0401"/>
              </p:ext>
            </p:extLst>
          </p:nvPr>
        </p:nvGraphicFramePr>
        <p:xfrm>
          <a:off x="107950" y="1325041"/>
          <a:ext cx="8784528" cy="4920890"/>
        </p:xfrm>
        <a:graphic>
          <a:graphicData uri="http://schemas.openxmlformats.org/drawingml/2006/table">
            <a:tbl>
              <a:tblPr/>
              <a:tblGrid>
                <a:gridCol w="1946898"/>
                <a:gridCol w="1367526"/>
                <a:gridCol w="1367526"/>
                <a:gridCol w="1367526"/>
                <a:gridCol w="1367526"/>
                <a:gridCol w="1367526"/>
              </a:tblGrid>
              <a:tr h="242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Arial"/>
                          <a:ea typeface="+mn-ea"/>
                        </a:rPr>
                        <a:t>Study</a:t>
                      </a:r>
                      <a:r>
                        <a:rPr lang="sk-SK" sz="1200" b="1" baseline="0" dirty="0" smtClean="0">
                          <a:effectLst/>
                          <a:latin typeface="Arial"/>
                          <a:ea typeface="+mn-ea"/>
                        </a:rPr>
                        <a:t> </a:t>
                      </a:r>
                      <a:r>
                        <a:rPr lang="sk-SK" sz="1200" b="1" baseline="0" dirty="0" err="1" smtClean="0">
                          <a:effectLst/>
                          <a:latin typeface="Arial"/>
                          <a:ea typeface="+mn-ea"/>
                        </a:rPr>
                        <a:t>programme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2009/2010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2010/2011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2011/2012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2012/2013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2013/2014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Nursing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k-SK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231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122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176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100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149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53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forma:186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25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</a:t>
                      </a:r>
                      <a:r>
                        <a:rPr lang="sk-SK" sz="1200" dirty="0" smtClean="0">
                          <a:effectLst/>
                        </a:rPr>
                        <a:t>forma: 256</a:t>
                      </a:r>
                      <a:endParaRPr lang="en-US" sz="1200" dirty="0">
                        <a:effectLst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Midwifery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74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23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69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18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67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13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67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13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</a:t>
                      </a:r>
                      <a:r>
                        <a:rPr lang="sk-SK" sz="1200" dirty="0" smtClean="0">
                          <a:effectLst/>
                        </a:rPr>
                        <a:t>87</a:t>
                      </a:r>
                      <a:endParaRPr lang="en-US" sz="1200" dirty="0">
                        <a:effectLst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Physiotherapy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88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45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68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24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81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12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86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</a:t>
                      </a:r>
                      <a:r>
                        <a:rPr lang="sk-SK" sz="1200" dirty="0" smtClean="0">
                          <a:effectLst/>
                        </a:rPr>
                        <a:t>: 101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</a:t>
                      </a:r>
                      <a:r>
                        <a:rPr lang="sk-SK" sz="1200" dirty="0" smtClean="0">
                          <a:effectLst/>
                        </a:rPr>
                        <a:t>forma: 58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Dental</a:t>
                      </a:r>
                      <a:r>
                        <a:rPr lang="sk-SK" sz="1200" b="1" dirty="0" smtClean="0">
                          <a:effectLst/>
                        </a:rPr>
                        <a:t> hygiene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60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exter</a:t>
                      </a:r>
                      <a:r>
                        <a:rPr lang="sk-SK" sz="1200" dirty="0">
                          <a:effectLst/>
                        </a:rPr>
                        <a:t>. forma: 87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60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exter</a:t>
                      </a:r>
                      <a:r>
                        <a:rPr lang="sk-SK" sz="1200" dirty="0">
                          <a:effectLst/>
                        </a:rPr>
                        <a:t>. forma: 65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73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49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79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54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</a:t>
                      </a:r>
                      <a:r>
                        <a:rPr lang="sk-SK" sz="1200" dirty="0" smtClean="0">
                          <a:effectLst/>
                        </a:rPr>
                        <a:t>: 93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</a:t>
                      </a:r>
                      <a:r>
                        <a:rPr lang="sk-SK" sz="1200" dirty="0" smtClean="0">
                          <a:effectLst/>
                        </a:rPr>
                        <a:t>71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Urgentn</a:t>
                      </a:r>
                      <a:r>
                        <a:rPr lang="sk-SK" sz="1200" b="1" dirty="0" smtClean="0">
                          <a:effectLst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</a:rPr>
                        <a:t>health</a:t>
                      </a:r>
                      <a:r>
                        <a:rPr lang="sk-SK" sz="1200" b="1" dirty="0" smtClean="0">
                          <a:effectLst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</a:rPr>
                        <a:t>care</a:t>
                      </a:r>
                      <a:endParaRPr lang="sk-SK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95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86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84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59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83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82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89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62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</a:t>
                      </a:r>
                      <a:r>
                        <a:rPr lang="sk-SK" sz="1200" dirty="0" smtClean="0">
                          <a:effectLst/>
                        </a:rPr>
                        <a:t>: 99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</a:t>
                      </a:r>
                      <a:r>
                        <a:rPr lang="sk-SK" sz="1200" dirty="0" smtClean="0">
                          <a:effectLst/>
                        </a:rPr>
                        <a:t>: 43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Summary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– 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Bc.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911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723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662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666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Nursing</a:t>
                      </a:r>
                      <a:endParaRPr lang="sk-SK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13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50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denná forma: 34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externá forma: 60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33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 87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23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 73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</a:t>
                      </a:r>
                      <a:r>
                        <a:rPr lang="sk-SK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</a:t>
                      </a:r>
                      <a:r>
                        <a:rPr lang="sk-SK" sz="1200" dirty="0" smtClean="0">
                          <a:effectLst/>
                        </a:rPr>
                        <a:t>47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Physiotherapy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13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42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30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49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36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51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29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50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denná forma: </a:t>
                      </a:r>
                      <a:r>
                        <a:rPr lang="sk-SK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externá forma: </a:t>
                      </a:r>
                      <a:r>
                        <a:rPr lang="sk-SK" sz="1200" dirty="0" smtClean="0">
                          <a:effectLst/>
                        </a:rPr>
                        <a:t>43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</a:rPr>
                        <a:t>Summary</a:t>
                      </a:r>
                      <a:r>
                        <a:rPr lang="sk-SK" sz="1200" b="1" dirty="0" smtClean="0">
                          <a:effectLst/>
                        </a:rPr>
                        <a:t> </a:t>
                      </a:r>
                      <a:r>
                        <a:rPr lang="sk-SK" sz="1200" b="1" dirty="0">
                          <a:effectLst/>
                        </a:rPr>
                        <a:t>– </a:t>
                      </a:r>
                      <a:r>
                        <a:rPr lang="sk-SK" sz="1200" b="1" dirty="0" err="1" smtClean="0">
                          <a:effectLst/>
                        </a:rPr>
                        <a:t>MSc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118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173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207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177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Summary</a:t>
                      </a:r>
                      <a:r>
                        <a:rPr lang="sk-SK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sk-SK" sz="1600" b="1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Bc+MSc</a:t>
                      </a:r>
                      <a:r>
                        <a:rPr lang="sk-SK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1029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874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869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843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17" marR="35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51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sk-SK" altLang="sk-SK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sk-SK" altLang="sk-SK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altLang="sk-SK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endParaRPr lang="sk-SK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:\mix fotky z FZO\ošetrovateľstvo\Obrázok 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48233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49" y="1380594"/>
            <a:ext cx="2756760" cy="206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83480"/>
            <a:ext cx="2361456" cy="177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24775"/>
            <a:ext cx="1691567" cy="225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E:\DOD PU 2014\P101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83480"/>
            <a:ext cx="1650927" cy="123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katedra OSE 2013\P42300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6"/>
          <a:stretch/>
        </p:blipFill>
        <p:spPr bwMode="auto">
          <a:xfrm rot="5400000">
            <a:off x="2045154" y="4051195"/>
            <a:ext cx="2579075" cy="148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363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506</TotalTime>
  <Words>617</Words>
  <Application>Microsoft Office PowerPoint</Application>
  <PresentationFormat>Prezentácia na obrazovke (4:3)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Exekutíva</vt:lpstr>
      <vt:lpstr>Prezentácia programu PowerPoint</vt:lpstr>
      <vt:lpstr>Prezentácia programu PowerPoint</vt:lpstr>
      <vt:lpstr>Prezentácia programu PowerPoint</vt:lpstr>
      <vt:lpstr>Faculty of Health Care Professions</vt:lpstr>
      <vt:lpstr>Prezentácia programu PowerPoint</vt:lpstr>
      <vt:lpstr>Depatments in the Faculty of Health Care Professions </vt:lpstr>
      <vt:lpstr>Personal trends (internal and external)  on the FoHCP </vt:lpstr>
      <vt:lpstr>Trends of Student numbers</vt:lpstr>
      <vt:lpstr>About study programs - Nursing</vt:lpstr>
      <vt:lpstr>About study programs - Midwifery</vt:lpstr>
      <vt:lpstr>About study program- Physiotheraphy</vt:lpstr>
      <vt:lpstr>About study programs - Dental hygiene </vt:lpstr>
      <vt:lpstr> About study programs – Urgent health care</vt:lpstr>
      <vt:lpstr>Laboratory diagnostic methods in health care </vt:lpstr>
      <vt:lpstr>Thank you    Have a nice day!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Presov  in Presov ... more than education ... </dc:title>
  <dc:creator>Beáta Stajančová</dc:creator>
  <cp:lastModifiedBy>pouzivatel</cp:lastModifiedBy>
  <cp:revision>48</cp:revision>
  <dcterms:created xsi:type="dcterms:W3CDTF">2014-04-30T06:28:03Z</dcterms:created>
  <dcterms:modified xsi:type="dcterms:W3CDTF">2015-01-29T12:48:19Z</dcterms:modified>
</cp:coreProperties>
</file>