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4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28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2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1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8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30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9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49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48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835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By the end </a:t>
            </a:r>
            <a:r>
              <a:rPr lang="en-US" dirty="0" err="1" smtClean="0"/>
              <a:t>february</a:t>
            </a:r>
            <a:r>
              <a:rPr lang="en-US" dirty="0" smtClean="0"/>
              <a:t> </a:t>
            </a:r>
            <a:r>
              <a:rPr lang="en-US" dirty="0" smtClean="0"/>
              <a:t>every partner from the WB will: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/>
              <a:t> reviewed description </a:t>
            </a:r>
            <a:r>
              <a:rPr lang="en-US" dirty="0" smtClean="0"/>
              <a:t>of </a:t>
            </a:r>
            <a:r>
              <a:rPr lang="en-US" dirty="0" smtClean="0"/>
              <a:t>the learning outcomes and educational objectives</a:t>
            </a:r>
          </a:p>
          <a:p>
            <a:pPr lvl="1"/>
            <a:r>
              <a:rPr lang="en-US" dirty="0" smtClean="0"/>
              <a:t>Has finalized the new curriculum, including ECTS</a:t>
            </a:r>
          </a:p>
          <a:p>
            <a:pPr lvl="1"/>
            <a:r>
              <a:rPr lang="en-US" dirty="0" smtClean="0"/>
              <a:t>Has a description on how to train practical nursing skills</a:t>
            </a:r>
          </a:p>
          <a:p>
            <a:pPr lvl="1"/>
            <a:r>
              <a:rPr lang="en-US" dirty="0" smtClean="0"/>
              <a:t>Have  </a:t>
            </a:r>
            <a:r>
              <a:rPr lang="en-US" dirty="0" smtClean="0"/>
              <a:t>(for each year and each course) a description of </a:t>
            </a:r>
          </a:p>
          <a:p>
            <a:pPr lvl="2"/>
            <a:r>
              <a:rPr lang="en-US" dirty="0" smtClean="0"/>
              <a:t>Content</a:t>
            </a:r>
          </a:p>
          <a:p>
            <a:pPr lvl="2"/>
            <a:r>
              <a:rPr lang="en-US" dirty="0" smtClean="0"/>
              <a:t>Learning material (books, courses)</a:t>
            </a:r>
          </a:p>
          <a:p>
            <a:pPr lvl="2"/>
            <a:r>
              <a:rPr lang="en-US" dirty="0" smtClean="0"/>
              <a:t>Work form (teaching methodology)</a:t>
            </a:r>
          </a:p>
          <a:p>
            <a:pPr lvl="2"/>
            <a:r>
              <a:rPr lang="en-US" dirty="0" smtClean="0"/>
              <a:t>Evaluation (type of assessment, way of assessment, period)</a:t>
            </a:r>
          </a:p>
          <a:p>
            <a:pPr lvl="1"/>
            <a:r>
              <a:rPr lang="en-US" dirty="0" smtClean="0"/>
              <a:t>Have an implementation plan</a:t>
            </a:r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General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+ </a:t>
            </a:r>
          </a:p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ood clear presentation of matrix</a:t>
            </a:r>
          </a:p>
          <a:p>
            <a:pPr marL="0" indent="0">
              <a:buNone/>
            </a:pPr>
            <a:r>
              <a:rPr lang="en-US" dirty="0" smtClean="0"/>
              <a:t>Clear changes old – new</a:t>
            </a:r>
          </a:p>
          <a:p>
            <a:pPr marL="0" indent="0">
              <a:buNone/>
            </a:pPr>
            <a:r>
              <a:rPr lang="en-US" dirty="0" smtClean="0"/>
              <a:t>Increasing internships</a:t>
            </a:r>
          </a:p>
          <a:p>
            <a:pPr marL="0" indent="0">
              <a:buNone/>
            </a:pPr>
            <a:r>
              <a:rPr lang="en-US" dirty="0" smtClean="0"/>
              <a:t>Variation in internships</a:t>
            </a:r>
          </a:p>
          <a:p>
            <a:pPr marL="0" indent="0">
              <a:buNone/>
            </a:pPr>
            <a:r>
              <a:rPr lang="en-US" dirty="0" smtClean="0"/>
              <a:t>Good respect of EU rules (hours)</a:t>
            </a:r>
          </a:p>
          <a:p>
            <a:pPr marL="0" indent="0">
              <a:buNone/>
            </a:pPr>
            <a:r>
              <a:rPr lang="en-US" dirty="0" smtClean="0"/>
              <a:t>Sufficient clinical practice</a:t>
            </a:r>
          </a:p>
          <a:p>
            <a:pPr marL="0" indent="0">
              <a:buNone/>
            </a:pPr>
            <a:r>
              <a:rPr lang="en-US" dirty="0" smtClean="0"/>
              <a:t>Syllabus is adjusted</a:t>
            </a:r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37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Suggestions for improvement 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Achievable?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 between goals?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Nursing (clinical) leadership should be more visible?</a:t>
            </a:r>
          </a:p>
          <a:p>
            <a:pPr lvl="2"/>
            <a:r>
              <a:rPr lang="en-US" dirty="0" smtClean="0"/>
              <a:t>Nursing diagnostics</a:t>
            </a:r>
          </a:p>
          <a:p>
            <a:pPr lvl="2"/>
            <a:r>
              <a:rPr lang="en-US" dirty="0" smtClean="0"/>
              <a:t>Reduce number of medical subjects</a:t>
            </a:r>
          </a:p>
          <a:p>
            <a:pPr lvl="2"/>
            <a:r>
              <a:rPr lang="en-US" dirty="0" smtClean="0"/>
              <a:t>Competences as agreed upon in </a:t>
            </a:r>
            <a:r>
              <a:rPr lang="en-US" dirty="0" err="1" smtClean="0"/>
              <a:t>Zenica</a:t>
            </a:r>
            <a:r>
              <a:rPr lang="en-US" dirty="0" smtClean="0"/>
              <a:t> could be clearer (education around competences)</a:t>
            </a:r>
          </a:p>
          <a:p>
            <a:pPr lvl="2"/>
            <a:r>
              <a:rPr lang="en-US" dirty="0" smtClean="0"/>
              <a:t>How integrate practical and theoretical courses (integration exercise)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5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Suggestions for improvement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Short and variable periods of internship?</a:t>
            </a:r>
          </a:p>
          <a:p>
            <a:pPr lvl="1"/>
            <a:r>
              <a:rPr lang="en-US" dirty="0" smtClean="0"/>
              <a:t>Research in nursing: how and what? Evidence based?</a:t>
            </a:r>
          </a:p>
          <a:p>
            <a:pPr lvl="1"/>
            <a:r>
              <a:rPr lang="en-US" dirty="0" smtClean="0"/>
              <a:t>Practical training: Where? Guided? Free? Mandatory? </a:t>
            </a:r>
          </a:p>
          <a:p>
            <a:pPr lvl="1"/>
            <a:r>
              <a:rPr lang="en-US" dirty="0" smtClean="0"/>
              <a:t>Clinical training in the hospital? Role of </a:t>
            </a:r>
            <a:r>
              <a:rPr lang="en-US" dirty="0" err="1" smtClean="0"/>
              <a:t>workfield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4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Suggestions for improvement 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 smtClean="0"/>
              <a:t>Use of digital learning platform =&gt; how?</a:t>
            </a:r>
          </a:p>
          <a:p>
            <a:pPr lvl="1"/>
            <a:r>
              <a:rPr lang="en-US" dirty="0" smtClean="0"/>
              <a:t>Competences of teachers? Qualification? Criteria for teachers and trainers ?</a:t>
            </a:r>
          </a:p>
          <a:p>
            <a:pPr lvl="1"/>
            <a:r>
              <a:rPr lang="en-US" dirty="0" smtClean="0"/>
              <a:t>ECTS 25 / 30 ? </a:t>
            </a:r>
          </a:p>
          <a:p>
            <a:pPr lvl="1"/>
            <a:r>
              <a:rPr lang="en-US" dirty="0" smtClean="0"/>
              <a:t>Evaluation by students? Role of students in implementation / change of curriculum ?</a:t>
            </a:r>
          </a:p>
          <a:p>
            <a:pPr lvl="1"/>
            <a:r>
              <a:rPr lang="en-US" dirty="0" smtClean="0"/>
              <a:t>Learning methodology and way of assessment?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4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By the end of February 2015 every partner from the WB will: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Demonstrate their reformed curriculum and implementation plan </a:t>
            </a:r>
            <a:r>
              <a:rPr lang="en-US" dirty="0" smtClean="0"/>
              <a:t>to</a:t>
            </a:r>
            <a:endParaRPr lang="en-US" dirty="0" smtClean="0"/>
          </a:p>
          <a:p>
            <a:pPr lvl="2"/>
            <a:r>
              <a:rPr lang="en-US" dirty="0" smtClean="0"/>
              <a:t> the respective ministries (regional accreditation)</a:t>
            </a:r>
          </a:p>
          <a:p>
            <a:pPr lvl="2"/>
            <a:r>
              <a:rPr lang="en-US" dirty="0" smtClean="0"/>
              <a:t> the EC delegation (validation)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Be prepared for an ‘pre -audit’ (A. </a:t>
            </a:r>
            <a:r>
              <a:rPr lang="en-US" dirty="0" err="1" smtClean="0"/>
              <a:t>Govaert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Mostar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How to use the computers in health care education?</a:t>
            </a:r>
          </a:p>
          <a:p>
            <a:pPr lvl="1"/>
            <a:r>
              <a:rPr lang="en-US" dirty="0" smtClean="0"/>
              <a:t>Digital learning environment?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1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Zenica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Analysis was done in comparison with the EU guidance. Quid analyses of major health problems in the country (curriculum according to people’s needs)</a:t>
            </a:r>
          </a:p>
          <a:p>
            <a:pPr lvl="1"/>
            <a:r>
              <a:rPr lang="en-US" dirty="0" smtClean="0"/>
              <a:t>How install the computers and put the at disposition of the students</a:t>
            </a:r>
          </a:p>
          <a:p>
            <a:pPr lvl="1"/>
            <a:r>
              <a:rPr lang="en-US" dirty="0" smtClean="0"/>
              <a:t>Nursing skills training center in cooperation with hospital =</a:t>
            </a:r>
            <a:r>
              <a:rPr lang="en-US" dirty="0" smtClean="0"/>
              <a:t> </a:t>
            </a:r>
            <a:r>
              <a:rPr lang="en-US" dirty="0" err="1" smtClean="0"/>
              <a:t>zoef</a:t>
            </a:r>
            <a:r>
              <a:rPr lang="en-US" dirty="0" smtClean="0"/>
              <a:t> of </a:t>
            </a:r>
            <a:r>
              <a:rPr lang="en-US" dirty="0" err="1" smtClean="0"/>
              <a:t>boef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to implement 4+1+3? (</a:t>
            </a:r>
            <a:r>
              <a:rPr lang="en-US" dirty="0" err="1" smtClean="0"/>
              <a:t>overgangsmaatregelen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Montenegro:</a:t>
            </a:r>
          </a:p>
          <a:p>
            <a:pPr lvl="1"/>
            <a:r>
              <a:rPr lang="en-US" dirty="0" err="1" smtClean="0"/>
              <a:t>Verpleegtechnische</a:t>
            </a:r>
            <a:r>
              <a:rPr lang="en-US" dirty="0" smtClean="0"/>
              <a:t> </a:t>
            </a:r>
            <a:r>
              <a:rPr lang="en-US" dirty="0" err="1" smtClean="0"/>
              <a:t>handelingen</a:t>
            </a:r>
            <a:r>
              <a:rPr lang="en-US" dirty="0" smtClean="0"/>
              <a:t>: </a:t>
            </a:r>
            <a:r>
              <a:rPr lang="en-US" dirty="0" err="1" smtClean="0"/>
              <a:t>vastgelegd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Elective subjects can be noticed on diploma???</a:t>
            </a:r>
          </a:p>
          <a:p>
            <a:pPr lvl="1"/>
            <a:r>
              <a:rPr lang="en-US" dirty="0" err="1" smtClean="0"/>
              <a:t>Zelfstand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 versus </a:t>
            </a:r>
            <a:r>
              <a:rPr lang="en-US" dirty="0" err="1" smtClean="0"/>
              <a:t>begeleid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Albanie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Review law on higher education and re- accreditation</a:t>
            </a:r>
          </a:p>
          <a:p>
            <a:pPr lvl="1"/>
            <a:r>
              <a:rPr lang="en-US" dirty="0" smtClean="0"/>
              <a:t>New syllabus / matrix =&gt; timing???</a:t>
            </a:r>
          </a:p>
          <a:p>
            <a:pPr lvl="1"/>
            <a:r>
              <a:rPr lang="en-US" dirty="0" smtClean="0"/>
              <a:t>Video’s on different procedures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9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East Sarajevo:</a:t>
            </a:r>
          </a:p>
          <a:p>
            <a:pPr lvl="1"/>
            <a:r>
              <a:rPr lang="en-US" dirty="0" smtClean="0"/>
              <a:t>Introduced clinical practice on every level =&gt;how</a:t>
            </a:r>
          </a:p>
          <a:p>
            <a:pPr lvl="1"/>
            <a:r>
              <a:rPr lang="en-US" dirty="0" smtClean="0"/>
              <a:t>Introduce communication skills=&gt; how</a:t>
            </a:r>
          </a:p>
          <a:p>
            <a:pPr lvl="1"/>
            <a:r>
              <a:rPr lang="en-US" dirty="0" err="1" smtClean="0"/>
              <a:t>Intership</a:t>
            </a:r>
            <a:r>
              <a:rPr lang="en-US" dirty="0" smtClean="0"/>
              <a:t> in Geriatric institution =&gt; how prepare students and institutions</a:t>
            </a:r>
          </a:p>
          <a:p>
            <a:pPr lvl="1"/>
            <a:r>
              <a:rPr lang="en-US" dirty="0" smtClean="0"/>
              <a:t>Electives : </a:t>
            </a:r>
            <a:r>
              <a:rPr lang="en-US" dirty="0" err="1" smtClean="0"/>
              <a:t>noticable</a:t>
            </a:r>
            <a:r>
              <a:rPr lang="en-US" dirty="0" smtClean="0"/>
              <a:t> on diploma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General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Ects</a:t>
            </a:r>
            <a:r>
              <a:rPr lang="en-US" dirty="0" smtClean="0"/>
              <a:t> = 25 or 30?</a:t>
            </a:r>
          </a:p>
          <a:p>
            <a:pPr lvl="1"/>
            <a:r>
              <a:rPr lang="en-US" dirty="0" err="1" smtClean="0"/>
              <a:t>Afstandsonderwijs</a:t>
            </a:r>
            <a:endParaRPr lang="en-US" dirty="0" smtClean="0"/>
          </a:p>
          <a:p>
            <a:pPr lvl="1"/>
            <a:r>
              <a:rPr lang="en-US" dirty="0" smtClean="0"/>
              <a:t>How to implement (first year 2015-2016) : Academic </a:t>
            </a:r>
            <a:r>
              <a:rPr lang="en-US" dirty="0" err="1" smtClean="0"/>
              <a:t>kalender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Verpleegkundige</a:t>
            </a:r>
            <a:r>
              <a:rPr lang="en-US" dirty="0" smtClean="0"/>
              <a:t> </a:t>
            </a:r>
            <a:r>
              <a:rPr lang="en-US" dirty="0" err="1" smtClean="0"/>
              <a:t>diagnostiek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WP.2 </a:t>
            </a:r>
            <a:r>
              <a:rPr lang="en-US" dirty="0"/>
              <a:t>Design of new competence based curriculum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2.1 </a:t>
            </a:r>
            <a:r>
              <a:rPr lang="en-US" dirty="0"/>
              <a:t>Investigation of Learning Outcomes and specific nursing skills in WB </a:t>
            </a:r>
            <a:r>
              <a:rPr lang="en-US" dirty="0" smtClean="0"/>
              <a:t>and </a:t>
            </a:r>
            <a:r>
              <a:rPr lang="nl-BE" dirty="0" smtClean="0"/>
              <a:t>EU </a:t>
            </a:r>
            <a:r>
              <a:rPr lang="nl-BE" dirty="0"/>
              <a:t>partners</a:t>
            </a:r>
          </a:p>
          <a:p>
            <a:pPr marL="0" indent="0">
              <a:buNone/>
            </a:pPr>
            <a:r>
              <a:rPr lang="en-US" dirty="0"/>
              <a:t>2.2 Setting up the learning outcomes (educational objectives) for </a:t>
            </a:r>
            <a:r>
              <a:rPr lang="en-US" dirty="0" smtClean="0"/>
              <a:t>new </a:t>
            </a:r>
            <a:r>
              <a:rPr lang="nl-BE" dirty="0" smtClean="0"/>
              <a:t>curriculum </a:t>
            </a:r>
            <a:r>
              <a:rPr lang="nl-BE" dirty="0"/>
              <a:t>in WB</a:t>
            </a:r>
          </a:p>
          <a:p>
            <a:pPr marL="0" indent="0">
              <a:buNone/>
            </a:pPr>
            <a:r>
              <a:rPr lang="en-US" dirty="0"/>
              <a:t>2.3 New curriculum and ECTS</a:t>
            </a:r>
          </a:p>
          <a:p>
            <a:pPr marL="0" indent="0">
              <a:buNone/>
            </a:pPr>
            <a:r>
              <a:rPr lang="en-US" dirty="0"/>
              <a:t>2.4 Description of the practical nursing skills</a:t>
            </a:r>
          </a:p>
          <a:p>
            <a:pPr marL="0" indent="0">
              <a:buNone/>
            </a:pPr>
            <a:r>
              <a:rPr lang="en-US" dirty="0"/>
              <a:t>2.5 Description of methodology for the assessment of the skills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5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533</Words>
  <Application>Microsoft Office PowerPoint</Application>
  <PresentationFormat>Diavoorstelling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  <vt:lpstr>Progress of the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nursing curriculum of  the EU partner institutions-main characteristics</dc:title>
  <dc:creator>Filip Dumez</dc:creator>
  <cp:lastModifiedBy>Filip Dumez</cp:lastModifiedBy>
  <cp:revision>57</cp:revision>
  <dcterms:created xsi:type="dcterms:W3CDTF">2014-04-07T06:13:13Z</dcterms:created>
  <dcterms:modified xsi:type="dcterms:W3CDTF">2015-02-09T10:20:59Z</dcterms:modified>
</cp:coreProperties>
</file>